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72" r:id="rId1"/>
    <p:sldMasterId id="2147483828" r:id="rId2"/>
    <p:sldMasterId id="2147483840" r:id="rId3"/>
    <p:sldMasterId id="2147483852" r:id="rId4"/>
    <p:sldMasterId id="2147483864" r:id="rId5"/>
    <p:sldMasterId id="2147483876" r:id="rId6"/>
  </p:sldMasterIdLst>
  <p:notesMasterIdLst>
    <p:notesMasterId r:id="rId35"/>
  </p:notesMasterIdLst>
  <p:handoutMasterIdLst>
    <p:handoutMasterId r:id="rId36"/>
  </p:handoutMasterIdLst>
  <p:sldIdLst>
    <p:sldId id="311" r:id="rId7"/>
    <p:sldId id="1541" r:id="rId8"/>
    <p:sldId id="1519" r:id="rId9"/>
    <p:sldId id="1520" r:id="rId10"/>
    <p:sldId id="1521" r:id="rId11"/>
    <p:sldId id="1534" r:id="rId12"/>
    <p:sldId id="1535" r:id="rId13"/>
    <p:sldId id="1531" r:id="rId14"/>
    <p:sldId id="1538" r:id="rId15"/>
    <p:sldId id="1539" r:id="rId16"/>
    <p:sldId id="1540" r:id="rId17"/>
    <p:sldId id="1523" r:id="rId18"/>
    <p:sldId id="1524" r:id="rId19"/>
    <p:sldId id="1525" r:id="rId20"/>
    <p:sldId id="1532" r:id="rId21"/>
    <p:sldId id="1533" r:id="rId22"/>
    <p:sldId id="1492" r:id="rId23"/>
    <p:sldId id="1493" r:id="rId24"/>
    <p:sldId id="1494" r:id="rId25"/>
    <p:sldId id="1496" r:id="rId26"/>
    <p:sldId id="1497" r:id="rId27"/>
    <p:sldId id="1498" r:id="rId28"/>
    <p:sldId id="1503" r:id="rId29"/>
    <p:sldId id="1507" r:id="rId30"/>
    <p:sldId id="1508" r:id="rId31"/>
    <p:sldId id="1509" r:id="rId32"/>
    <p:sldId id="1506" r:id="rId33"/>
    <p:sldId id="1502" r:id="rId34"/>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CC"/>
    <a:srgbClr val="7A8C8E"/>
    <a:srgbClr val="FF0000"/>
    <a:srgbClr val="EBE003"/>
    <a:srgbClr val="DAEB03"/>
    <a:srgbClr val="F8F806"/>
    <a:srgbClr val="1E0000"/>
    <a:srgbClr val="00003E"/>
    <a:srgbClr val="000099"/>
    <a:srgbClr val="FFEE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50" autoAdjust="0"/>
    <p:restoredTop sz="85765" autoAdjust="0"/>
  </p:normalViewPr>
  <p:slideViewPr>
    <p:cSldViewPr snapToGrid="0">
      <p:cViewPr varScale="1">
        <p:scale>
          <a:sx n="69" d="100"/>
          <a:sy n="69" d="100"/>
        </p:scale>
        <p:origin x="750" y="66"/>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viewProps" Target="viewProps.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handoutMaster" Target="handoutMasters/handout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notesMaster" Target="notesMasters/notesMaster1.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presProps" Target="pres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6.png"/></Relationships>
</file>

<file path=ppt/diagrams/_rels/data7.xml.rels><?xml version="1.0" encoding="UTF-8" standalone="yes"?>
<Relationships xmlns="http://schemas.openxmlformats.org/package/2006/relationships"><Relationship Id="rId1" Type="http://schemas.openxmlformats.org/officeDocument/2006/relationships/hyperlink" Target="../material%20de%20apoyo/DL-2222_31-MAY-1978.pdf" TargetMode="External"/></Relationships>
</file>

<file path=ppt/diagrams/_rels/data8.xml.rels><?xml version="1.0" encoding="UTF-8" standalone="yes"?>
<Relationships xmlns="http://schemas.openxmlformats.org/package/2006/relationships"><Relationship Id="rId2" Type="http://schemas.openxmlformats.org/officeDocument/2006/relationships/hyperlink" Target="../material%20de%20apoyo/ordenanza-ten-resp-mascotas-vina-del-mar-da-n-4042-21.pdf" TargetMode="External"/><Relationship Id="rId1" Type="http://schemas.openxmlformats.org/officeDocument/2006/relationships/hyperlink" Target="../material%20de%20apoyo/DTO-250_24-SEP-2004.pdf" TargetMode="External"/></Relationships>
</file>

<file path=ppt/diagrams/_rels/drawing1.xml.rels><?xml version="1.0" encoding="UTF-8" standalone="yes"?>
<Relationships xmlns="http://schemas.openxmlformats.org/package/2006/relationships"><Relationship Id="rId1" Type="http://schemas.openxmlformats.org/officeDocument/2006/relationships/image" Target="../media/image6.png"/></Relationships>
</file>

<file path=ppt/diagrams/_rels/drawing7.xml.rels><?xml version="1.0" encoding="UTF-8" standalone="yes"?>
<Relationships xmlns="http://schemas.openxmlformats.org/package/2006/relationships"><Relationship Id="rId1" Type="http://schemas.openxmlformats.org/officeDocument/2006/relationships/hyperlink" Target="../material%20de%20apoyo/DL-2222_31-MAY-1978.pdf" TargetMode="External"/></Relationships>
</file>

<file path=ppt/diagrams/_rels/drawing8.xml.rels><?xml version="1.0" encoding="UTF-8" standalone="yes"?>
<Relationships xmlns="http://schemas.openxmlformats.org/package/2006/relationships"><Relationship Id="rId2" Type="http://schemas.openxmlformats.org/officeDocument/2006/relationships/hyperlink" Target="../material%20de%20apoyo/ordenanza-ten-resp-mascotas-vina-del-mar-da-n-4042-21.pdf" TargetMode="External"/><Relationship Id="rId1" Type="http://schemas.openxmlformats.org/officeDocument/2006/relationships/hyperlink" Target="../material%20de%20apoyo/DTO-250_24-SEP-2004.pdf" TargetMode="Externa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706C11-81AB-4F06-A0A8-8580AE005448}" type="doc">
      <dgm:prSet loTypeId="urn:microsoft.com/office/officeart/2005/8/layout/hProcess11" loCatId="process" qsTypeId="urn:microsoft.com/office/officeart/2005/8/quickstyle/simple1" qsCatId="simple" csTypeId="urn:microsoft.com/office/officeart/2005/8/colors/accent3_1" csCatId="accent3" phldr="1"/>
      <dgm:spPr/>
      <dgm:t>
        <a:bodyPr/>
        <a:lstStyle/>
        <a:p>
          <a:endParaRPr lang="es-CL"/>
        </a:p>
      </dgm:t>
    </dgm:pt>
    <dgm:pt modelId="{718984E6-2F26-4C5F-A535-7A330EDBE002}">
      <dgm:prSet phldrT="[Texto]" custT="1"/>
      <dgm:spPr/>
      <dgm:t>
        <a:bodyPr/>
        <a:lstStyle/>
        <a:p>
          <a:r>
            <a:rPr lang="es-ES" sz="1600" b="1" dirty="0">
              <a:latin typeface="Arial" panose="020B0604020202020204" pitchFamily="34" charset="0"/>
              <a:cs typeface="Arial" panose="020B0604020202020204" pitchFamily="34" charset="0"/>
            </a:rPr>
            <a:t>INICIATIVA</a:t>
          </a:r>
        </a:p>
      </dgm:t>
    </dgm:pt>
    <dgm:pt modelId="{DB5EAFC2-64AB-42E8-861B-11F16A95A7B9}" type="parTrans" cxnId="{8AE3B2ED-26AF-4A6A-A000-AAA035539B7A}">
      <dgm:prSet/>
      <dgm:spPr/>
      <dgm:t>
        <a:bodyPr/>
        <a:lstStyle/>
        <a:p>
          <a:endParaRPr lang="es-ES"/>
        </a:p>
      </dgm:t>
    </dgm:pt>
    <dgm:pt modelId="{1930E7A3-49AA-43EB-84E7-487A45C47B81}" type="sibTrans" cxnId="{8AE3B2ED-26AF-4A6A-A000-AAA035539B7A}">
      <dgm:prSet/>
      <dgm:spPr/>
      <dgm:t>
        <a:bodyPr/>
        <a:lstStyle/>
        <a:p>
          <a:endParaRPr lang="es-ES"/>
        </a:p>
      </dgm:t>
    </dgm:pt>
    <dgm:pt modelId="{84082BE0-EE86-4D16-9DCB-3134DA8B5D43}">
      <dgm:prSet phldrT="[Texto]" custT="1"/>
      <dgm:spPr/>
      <dgm:t>
        <a:bodyPr/>
        <a:lstStyle/>
        <a:p>
          <a:r>
            <a:rPr lang="es-ES" sz="1600" b="1" dirty="0">
              <a:latin typeface="Arial" panose="020B0604020202020204" pitchFamily="34" charset="0"/>
              <a:cs typeface="Arial" panose="020B0604020202020204" pitchFamily="34" charset="0"/>
            </a:rPr>
            <a:t>DISCUSIÓN</a:t>
          </a:r>
        </a:p>
      </dgm:t>
    </dgm:pt>
    <dgm:pt modelId="{ECD5B884-C379-4B18-82A4-39B44F7E144E}" type="parTrans" cxnId="{45A5C699-8084-4F78-8EC8-E789AC0E03D9}">
      <dgm:prSet/>
      <dgm:spPr/>
      <dgm:t>
        <a:bodyPr/>
        <a:lstStyle/>
        <a:p>
          <a:endParaRPr lang="es-ES"/>
        </a:p>
      </dgm:t>
    </dgm:pt>
    <dgm:pt modelId="{8E140F08-8CC2-4337-AC77-8595123DE70A}" type="sibTrans" cxnId="{45A5C699-8084-4F78-8EC8-E789AC0E03D9}">
      <dgm:prSet/>
      <dgm:spPr/>
      <dgm:t>
        <a:bodyPr/>
        <a:lstStyle/>
        <a:p>
          <a:endParaRPr lang="es-ES"/>
        </a:p>
      </dgm:t>
    </dgm:pt>
    <dgm:pt modelId="{D5F29823-176C-49D6-8E8D-A08264FB8FDB}">
      <dgm:prSet phldrT="[Texto]" custT="1"/>
      <dgm:spPr/>
      <dgm:t>
        <a:bodyPr/>
        <a:lstStyle/>
        <a:p>
          <a:r>
            <a:rPr lang="es-ES" sz="1600" b="1" dirty="0">
              <a:latin typeface="Arial" panose="020B0604020202020204" pitchFamily="34" charset="0"/>
              <a:cs typeface="Arial" panose="020B0604020202020204" pitchFamily="34" charset="0"/>
            </a:rPr>
            <a:t>APROBACIÓN</a:t>
          </a:r>
        </a:p>
      </dgm:t>
    </dgm:pt>
    <dgm:pt modelId="{1DA803E5-E74C-4DB0-B744-EE0E62AC0FC7}" type="parTrans" cxnId="{F58BB739-647C-40CD-B429-E759A4231B05}">
      <dgm:prSet/>
      <dgm:spPr/>
      <dgm:t>
        <a:bodyPr/>
        <a:lstStyle/>
        <a:p>
          <a:endParaRPr lang="es-ES"/>
        </a:p>
      </dgm:t>
    </dgm:pt>
    <dgm:pt modelId="{FC7B186C-9986-4694-AB35-2E5EE6947FD1}" type="sibTrans" cxnId="{F58BB739-647C-40CD-B429-E759A4231B05}">
      <dgm:prSet/>
      <dgm:spPr/>
      <dgm:t>
        <a:bodyPr/>
        <a:lstStyle/>
        <a:p>
          <a:endParaRPr lang="es-ES"/>
        </a:p>
      </dgm:t>
    </dgm:pt>
    <dgm:pt modelId="{06605EE6-3122-4D06-8FCD-3B3034E727F5}">
      <dgm:prSet phldrT="[Texto]" custT="1"/>
      <dgm:spPr/>
      <dgm:t>
        <a:bodyPr/>
        <a:lstStyle/>
        <a:p>
          <a:r>
            <a:rPr lang="es-ES" sz="1600" b="1" dirty="0">
              <a:latin typeface="Arial" panose="020B0604020202020204" pitchFamily="34" charset="0"/>
              <a:cs typeface="Arial" panose="020B0604020202020204" pitchFamily="34" charset="0"/>
            </a:rPr>
            <a:t>PROMULGACIÓN</a:t>
          </a:r>
        </a:p>
      </dgm:t>
    </dgm:pt>
    <dgm:pt modelId="{02D5B72A-647F-4640-8A01-F4647374EF6D}" type="parTrans" cxnId="{E2EF2D0A-2935-4671-B16B-E147E9D2CF1B}">
      <dgm:prSet/>
      <dgm:spPr/>
      <dgm:t>
        <a:bodyPr/>
        <a:lstStyle/>
        <a:p>
          <a:endParaRPr lang="es-ES"/>
        </a:p>
      </dgm:t>
    </dgm:pt>
    <dgm:pt modelId="{CA172D4E-C31E-4958-8B33-298F00B222A1}" type="sibTrans" cxnId="{E2EF2D0A-2935-4671-B16B-E147E9D2CF1B}">
      <dgm:prSet/>
      <dgm:spPr/>
      <dgm:t>
        <a:bodyPr/>
        <a:lstStyle/>
        <a:p>
          <a:endParaRPr lang="es-ES"/>
        </a:p>
      </dgm:t>
    </dgm:pt>
    <dgm:pt modelId="{C8DD4147-2EEE-4C9A-A831-1E4F9239FC33}">
      <dgm:prSet phldrT="[Texto]" custT="1"/>
      <dgm:spPr/>
      <dgm:t>
        <a:bodyPr/>
        <a:lstStyle/>
        <a:p>
          <a:r>
            <a:rPr lang="es-ES" sz="1600" b="1" dirty="0">
              <a:latin typeface="Arial" panose="020B0604020202020204" pitchFamily="34" charset="0"/>
              <a:cs typeface="Arial" panose="020B0604020202020204" pitchFamily="34" charset="0"/>
            </a:rPr>
            <a:t>PUBLICACIÓN</a:t>
          </a:r>
        </a:p>
      </dgm:t>
    </dgm:pt>
    <dgm:pt modelId="{A8727A7D-7BC5-4A1C-8451-3F1DE820FA06}" type="parTrans" cxnId="{01132009-D1C3-421C-93F8-432D8C6090FF}">
      <dgm:prSet/>
      <dgm:spPr/>
      <dgm:t>
        <a:bodyPr/>
        <a:lstStyle/>
        <a:p>
          <a:endParaRPr lang="es-ES"/>
        </a:p>
      </dgm:t>
    </dgm:pt>
    <dgm:pt modelId="{9F3E41F2-C1C7-4240-B36E-7A6299FF3F9F}" type="sibTrans" cxnId="{01132009-D1C3-421C-93F8-432D8C6090FF}">
      <dgm:prSet/>
      <dgm:spPr/>
      <dgm:t>
        <a:bodyPr/>
        <a:lstStyle/>
        <a:p>
          <a:endParaRPr lang="es-ES"/>
        </a:p>
      </dgm:t>
    </dgm:pt>
    <dgm:pt modelId="{732245F1-7A60-4DCF-B575-FD1643CDABB3}" type="pres">
      <dgm:prSet presAssocID="{23706C11-81AB-4F06-A0A8-8580AE005448}" presName="Name0" presStyleCnt="0">
        <dgm:presLayoutVars>
          <dgm:dir/>
          <dgm:resizeHandles val="exact"/>
        </dgm:presLayoutVars>
      </dgm:prSet>
      <dgm:spPr/>
    </dgm:pt>
    <dgm:pt modelId="{76B91E98-0CAB-4BE7-9240-543784B6EFB1}" type="pres">
      <dgm:prSet presAssocID="{23706C11-81AB-4F06-A0A8-8580AE005448}" presName="arrow" presStyleLbl="bgShp" presStyleIdx="0" presStyleCnt="1" custLinFactNeighborY="0"/>
      <dgm:spPr>
        <a:blipFill rotWithShape="0">
          <a:blip xmlns:r="http://schemas.openxmlformats.org/officeDocument/2006/relationships" r:embed="rId1"/>
          <a:stretch>
            <a:fillRect/>
          </a:stretch>
        </a:blipFill>
      </dgm:spPr>
    </dgm:pt>
    <dgm:pt modelId="{6DA0786D-0642-4DC6-8E54-C6C5E2BF6EDD}" type="pres">
      <dgm:prSet presAssocID="{23706C11-81AB-4F06-A0A8-8580AE005448}" presName="points" presStyleCnt="0"/>
      <dgm:spPr/>
    </dgm:pt>
    <dgm:pt modelId="{4ADE180C-7EF3-4C00-A3CB-DB93BE51F2AF}" type="pres">
      <dgm:prSet presAssocID="{718984E6-2F26-4C5F-A535-7A330EDBE002}" presName="compositeA" presStyleCnt="0"/>
      <dgm:spPr/>
    </dgm:pt>
    <dgm:pt modelId="{72AAEA3F-20E9-4257-A5E4-375C279C5DA1}" type="pres">
      <dgm:prSet presAssocID="{718984E6-2F26-4C5F-A535-7A330EDBE002}" presName="textA" presStyleLbl="revTx" presStyleIdx="0" presStyleCnt="5">
        <dgm:presLayoutVars>
          <dgm:bulletEnabled val="1"/>
        </dgm:presLayoutVars>
      </dgm:prSet>
      <dgm:spPr/>
    </dgm:pt>
    <dgm:pt modelId="{875AB4D1-5FAE-4BE3-AAC1-E41E356AFAC7}" type="pres">
      <dgm:prSet presAssocID="{718984E6-2F26-4C5F-A535-7A330EDBE002}" presName="circleA" presStyleLbl="node1" presStyleIdx="0" presStyleCnt="5" custScaleX="120630" custScaleY="113022" custLinFactNeighborX="38081" custLinFactNeighborY="0"/>
      <dgm:spPr>
        <a:ln w="28575">
          <a:solidFill>
            <a:schemeClr val="bg1"/>
          </a:solidFill>
        </a:ln>
      </dgm:spPr>
    </dgm:pt>
    <dgm:pt modelId="{D79DD7AD-465B-49C3-9EB4-E23FFCF0ABEE}" type="pres">
      <dgm:prSet presAssocID="{718984E6-2F26-4C5F-A535-7A330EDBE002}" presName="spaceA" presStyleCnt="0"/>
      <dgm:spPr/>
    </dgm:pt>
    <dgm:pt modelId="{58499C5C-329F-4408-A4D5-66A0C3E65DD4}" type="pres">
      <dgm:prSet presAssocID="{1930E7A3-49AA-43EB-84E7-487A45C47B81}" presName="space" presStyleCnt="0"/>
      <dgm:spPr/>
    </dgm:pt>
    <dgm:pt modelId="{B1DFA437-7B91-4B9E-94F4-35EE323680D5}" type="pres">
      <dgm:prSet presAssocID="{84082BE0-EE86-4D16-9DCB-3134DA8B5D43}" presName="compositeB" presStyleCnt="0"/>
      <dgm:spPr/>
    </dgm:pt>
    <dgm:pt modelId="{FA324B68-5443-4F70-A81E-E6E51B8E963A}" type="pres">
      <dgm:prSet presAssocID="{84082BE0-EE86-4D16-9DCB-3134DA8B5D43}" presName="textB" presStyleLbl="revTx" presStyleIdx="1" presStyleCnt="5">
        <dgm:presLayoutVars>
          <dgm:bulletEnabled val="1"/>
        </dgm:presLayoutVars>
      </dgm:prSet>
      <dgm:spPr/>
    </dgm:pt>
    <dgm:pt modelId="{D359F86D-2BA2-4D0A-98A8-801584B5149C}" type="pres">
      <dgm:prSet presAssocID="{84082BE0-EE86-4D16-9DCB-3134DA8B5D43}" presName="circleB" presStyleLbl="node1" presStyleIdx="1" presStyleCnt="5" custScaleX="121198" custScaleY="113019" custLinFactNeighborX="10250" custLinFactNeighborY="5440"/>
      <dgm:spPr>
        <a:ln w="25400">
          <a:solidFill>
            <a:schemeClr val="bg1"/>
          </a:solidFill>
        </a:ln>
      </dgm:spPr>
    </dgm:pt>
    <dgm:pt modelId="{595AA9E1-ED2F-4F21-BA1C-43C501C582EA}" type="pres">
      <dgm:prSet presAssocID="{84082BE0-EE86-4D16-9DCB-3134DA8B5D43}" presName="spaceB" presStyleCnt="0"/>
      <dgm:spPr/>
    </dgm:pt>
    <dgm:pt modelId="{BDF35512-13D0-4500-A3F8-A00404C2AEFB}" type="pres">
      <dgm:prSet presAssocID="{8E140F08-8CC2-4337-AC77-8595123DE70A}" presName="space" presStyleCnt="0"/>
      <dgm:spPr/>
    </dgm:pt>
    <dgm:pt modelId="{A3615264-BD9E-4859-A249-6BA9EEE21680}" type="pres">
      <dgm:prSet presAssocID="{D5F29823-176C-49D6-8E8D-A08264FB8FDB}" presName="compositeA" presStyleCnt="0"/>
      <dgm:spPr/>
    </dgm:pt>
    <dgm:pt modelId="{E8A778EC-7462-4F90-8097-923DC2344C82}" type="pres">
      <dgm:prSet presAssocID="{D5F29823-176C-49D6-8E8D-A08264FB8FDB}" presName="textA" presStyleLbl="revTx" presStyleIdx="2" presStyleCnt="5">
        <dgm:presLayoutVars>
          <dgm:bulletEnabled val="1"/>
        </dgm:presLayoutVars>
      </dgm:prSet>
      <dgm:spPr/>
    </dgm:pt>
    <dgm:pt modelId="{0EFF25C7-63F6-464B-9126-1584BF8A42A8}" type="pres">
      <dgm:prSet presAssocID="{D5F29823-176C-49D6-8E8D-A08264FB8FDB}" presName="circleA" presStyleLbl="node1" presStyleIdx="2" presStyleCnt="5" custScaleX="124253" custScaleY="102137" custLinFactNeighborX="7539" custLinFactNeighborY="5441"/>
      <dgm:spPr>
        <a:ln w="25400">
          <a:solidFill>
            <a:schemeClr val="bg1"/>
          </a:solidFill>
        </a:ln>
      </dgm:spPr>
    </dgm:pt>
    <dgm:pt modelId="{952D5047-915B-4CAC-917C-9306AC732705}" type="pres">
      <dgm:prSet presAssocID="{D5F29823-176C-49D6-8E8D-A08264FB8FDB}" presName="spaceA" presStyleCnt="0"/>
      <dgm:spPr/>
    </dgm:pt>
    <dgm:pt modelId="{96424765-1FCC-4CB2-8474-D5EB06201EBB}" type="pres">
      <dgm:prSet presAssocID="{FC7B186C-9986-4694-AB35-2E5EE6947FD1}" presName="space" presStyleCnt="0"/>
      <dgm:spPr/>
    </dgm:pt>
    <dgm:pt modelId="{B77AC929-6137-4D94-B2CA-453E6E6AC744}" type="pres">
      <dgm:prSet presAssocID="{06605EE6-3122-4D06-8FCD-3B3034E727F5}" presName="compositeB" presStyleCnt="0"/>
      <dgm:spPr/>
    </dgm:pt>
    <dgm:pt modelId="{1DD4C963-EA07-4047-9B25-B3CC4A25E2AE}" type="pres">
      <dgm:prSet presAssocID="{06605EE6-3122-4D06-8FCD-3B3034E727F5}" presName="textB" presStyleLbl="revTx" presStyleIdx="3" presStyleCnt="5">
        <dgm:presLayoutVars>
          <dgm:bulletEnabled val="1"/>
        </dgm:presLayoutVars>
      </dgm:prSet>
      <dgm:spPr/>
    </dgm:pt>
    <dgm:pt modelId="{BCE9FDE3-3E9D-413C-9922-42AB7BC19A6B}" type="pres">
      <dgm:prSet presAssocID="{06605EE6-3122-4D06-8FCD-3B3034E727F5}" presName="circleB" presStyleLbl="node1" presStyleIdx="3" presStyleCnt="5" custScaleX="120173" custScaleY="113022"/>
      <dgm:spPr>
        <a:ln w="22225">
          <a:solidFill>
            <a:schemeClr val="bg1"/>
          </a:solidFill>
        </a:ln>
      </dgm:spPr>
    </dgm:pt>
    <dgm:pt modelId="{0F40F038-9F2C-4782-A4A9-D4D027D81F73}" type="pres">
      <dgm:prSet presAssocID="{06605EE6-3122-4D06-8FCD-3B3034E727F5}" presName="spaceB" presStyleCnt="0"/>
      <dgm:spPr/>
    </dgm:pt>
    <dgm:pt modelId="{515E42E3-7508-4F65-86E7-3B3D9B8A12EF}" type="pres">
      <dgm:prSet presAssocID="{CA172D4E-C31E-4958-8B33-298F00B222A1}" presName="space" presStyleCnt="0"/>
      <dgm:spPr/>
    </dgm:pt>
    <dgm:pt modelId="{84E98561-508C-4627-92CD-A45BB17AFC34}" type="pres">
      <dgm:prSet presAssocID="{C8DD4147-2EEE-4C9A-A831-1E4F9239FC33}" presName="compositeA" presStyleCnt="0"/>
      <dgm:spPr/>
    </dgm:pt>
    <dgm:pt modelId="{5190484F-0338-4B8F-B3BC-3AA70A381B25}" type="pres">
      <dgm:prSet presAssocID="{C8DD4147-2EEE-4C9A-A831-1E4F9239FC33}" presName="textA" presStyleLbl="revTx" presStyleIdx="4" presStyleCnt="5">
        <dgm:presLayoutVars>
          <dgm:bulletEnabled val="1"/>
        </dgm:presLayoutVars>
      </dgm:prSet>
      <dgm:spPr/>
    </dgm:pt>
    <dgm:pt modelId="{21FBA788-0771-4FF2-AC07-BE14EADCF4ED}" type="pres">
      <dgm:prSet presAssocID="{C8DD4147-2EEE-4C9A-A831-1E4F9239FC33}" presName="circleA" presStyleLbl="node1" presStyleIdx="4" presStyleCnt="5" custScaleX="126203" custScaleY="113022"/>
      <dgm:spPr>
        <a:ln w="25400">
          <a:solidFill>
            <a:schemeClr val="bg1"/>
          </a:solidFill>
        </a:ln>
      </dgm:spPr>
    </dgm:pt>
    <dgm:pt modelId="{D2D8C127-C7AB-40A9-B6B0-4BC3B5EAA2BA}" type="pres">
      <dgm:prSet presAssocID="{C8DD4147-2EEE-4C9A-A831-1E4F9239FC33}" presName="spaceA" presStyleCnt="0"/>
      <dgm:spPr/>
    </dgm:pt>
  </dgm:ptLst>
  <dgm:cxnLst>
    <dgm:cxn modelId="{01132009-D1C3-421C-93F8-432D8C6090FF}" srcId="{23706C11-81AB-4F06-A0A8-8580AE005448}" destId="{C8DD4147-2EEE-4C9A-A831-1E4F9239FC33}" srcOrd="4" destOrd="0" parTransId="{A8727A7D-7BC5-4A1C-8451-3F1DE820FA06}" sibTransId="{9F3E41F2-C1C7-4240-B36E-7A6299FF3F9F}"/>
    <dgm:cxn modelId="{E2EF2D0A-2935-4671-B16B-E147E9D2CF1B}" srcId="{23706C11-81AB-4F06-A0A8-8580AE005448}" destId="{06605EE6-3122-4D06-8FCD-3B3034E727F5}" srcOrd="3" destOrd="0" parTransId="{02D5B72A-647F-4640-8A01-F4647374EF6D}" sibTransId="{CA172D4E-C31E-4958-8B33-298F00B222A1}"/>
    <dgm:cxn modelId="{3F36552F-0096-4D9D-9D24-EE0724F55159}" type="presOf" srcId="{718984E6-2F26-4C5F-A535-7A330EDBE002}" destId="{72AAEA3F-20E9-4257-A5E4-375C279C5DA1}" srcOrd="0" destOrd="0" presId="urn:microsoft.com/office/officeart/2005/8/layout/hProcess11"/>
    <dgm:cxn modelId="{F58BB739-647C-40CD-B429-E759A4231B05}" srcId="{23706C11-81AB-4F06-A0A8-8580AE005448}" destId="{D5F29823-176C-49D6-8E8D-A08264FB8FDB}" srcOrd="2" destOrd="0" parTransId="{1DA803E5-E74C-4DB0-B744-EE0E62AC0FC7}" sibTransId="{FC7B186C-9986-4694-AB35-2E5EE6947FD1}"/>
    <dgm:cxn modelId="{4782AC3E-36D9-44A9-A196-D599E2D356D6}" type="presOf" srcId="{D5F29823-176C-49D6-8E8D-A08264FB8FDB}" destId="{E8A778EC-7462-4F90-8097-923DC2344C82}" srcOrd="0" destOrd="0" presId="urn:microsoft.com/office/officeart/2005/8/layout/hProcess11"/>
    <dgm:cxn modelId="{45A5C699-8084-4F78-8EC8-E789AC0E03D9}" srcId="{23706C11-81AB-4F06-A0A8-8580AE005448}" destId="{84082BE0-EE86-4D16-9DCB-3134DA8B5D43}" srcOrd="1" destOrd="0" parTransId="{ECD5B884-C379-4B18-82A4-39B44F7E144E}" sibTransId="{8E140F08-8CC2-4337-AC77-8595123DE70A}"/>
    <dgm:cxn modelId="{DE0774CB-AD8B-482C-AEB4-F95863DC9D4E}" type="presOf" srcId="{84082BE0-EE86-4D16-9DCB-3134DA8B5D43}" destId="{FA324B68-5443-4F70-A81E-E6E51B8E963A}" srcOrd="0" destOrd="0" presId="urn:microsoft.com/office/officeart/2005/8/layout/hProcess11"/>
    <dgm:cxn modelId="{8AE3B2ED-26AF-4A6A-A000-AAA035539B7A}" srcId="{23706C11-81AB-4F06-A0A8-8580AE005448}" destId="{718984E6-2F26-4C5F-A535-7A330EDBE002}" srcOrd="0" destOrd="0" parTransId="{DB5EAFC2-64AB-42E8-861B-11F16A95A7B9}" sibTransId="{1930E7A3-49AA-43EB-84E7-487A45C47B81}"/>
    <dgm:cxn modelId="{BEA8AEF4-DD5E-4E64-8703-7AB81F871BFD}" type="presOf" srcId="{C8DD4147-2EEE-4C9A-A831-1E4F9239FC33}" destId="{5190484F-0338-4B8F-B3BC-3AA70A381B25}" srcOrd="0" destOrd="0" presId="urn:microsoft.com/office/officeart/2005/8/layout/hProcess11"/>
    <dgm:cxn modelId="{FFF59DF9-F02F-4973-B867-67FD4044026A}" type="presOf" srcId="{23706C11-81AB-4F06-A0A8-8580AE005448}" destId="{732245F1-7A60-4DCF-B575-FD1643CDABB3}" srcOrd="0" destOrd="0" presId="urn:microsoft.com/office/officeart/2005/8/layout/hProcess11"/>
    <dgm:cxn modelId="{FF56CEFF-24E5-47C1-B941-30B4C1010078}" type="presOf" srcId="{06605EE6-3122-4D06-8FCD-3B3034E727F5}" destId="{1DD4C963-EA07-4047-9B25-B3CC4A25E2AE}" srcOrd="0" destOrd="0" presId="urn:microsoft.com/office/officeart/2005/8/layout/hProcess11"/>
    <dgm:cxn modelId="{72E4A61D-0119-4B6D-A22C-C0ADBFBB0034}" type="presParOf" srcId="{732245F1-7A60-4DCF-B575-FD1643CDABB3}" destId="{76B91E98-0CAB-4BE7-9240-543784B6EFB1}" srcOrd="0" destOrd="0" presId="urn:microsoft.com/office/officeart/2005/8/layout/hProcess11"/>
    <dgm:cxn modelId="{B591EB34-9EC9-4D77-B75B-E584DE83DDEC}" type="presParOf" srcId="{732245F1-7A60-4DCF-B575-FD1643CDABB3}" destId="{6DA0786D-0642-4DC6-8E54-C6C5E2BF6EDD}" srcOrd="1" destOrd="0" presId="urn:microsoft.com/office/officeart/2005/8/layout/hProcess11"/>
    <dgm:cxn modelId="{3F97109C-FAF5-4DA1-B47F-B9401F26752B}" type="presParOf" srcId="{6DA0786D-0642-4DC6-8E54-C6C5E2BF6EDD}" destId="{4ADE180C-7EF3-4C00-A3CB-DB93BE51F2AF}" srcOrd="0" destOrd="0" presId="urn:microsoft.com/office/officeart/2005/8/layout/hProcess11"/>
    <dgm:cxn modelId="{40AC03CC-6AAE-4515-8DD8-9B2710743FDA}" type="presParOf" srcId="{4ADE180C-7EF3-4C00-A3CB-DB93BE51F2AF}" destId="{72AAEA3F-20E9-4257-A5E4-375C279C5DA1}" srcOrd="0" destOrd="0" presId="urn:microsoft.com/office/officeart/2005/8/layout/hProcess11"/>
    <dgm:cxn modelId="{070A48AF-70C2-44AB-8100-1683B5EAD862}" type="presParOf" srcId="{4ADE180C-7EF3-4C00-A3CB-DB93BE51F2AF}" destId="{875AB4D1-5FAE-4BE3-AAC1-E41E356AFAC7}" srcOrd="1" destOrd="0" presId="urn:microsoft.com/office/officeart/2005/8/layout/hProcess11"/>
    <dgm:cxn modelId="{F0747684-7575-4267-964A-D4D2D1B44FCC}" type="presParOf" srcId="{4ADE180C-7EF3-4C00-A3CB-DB93BE51F2AF}" destId="{D79DD7AD-465B-49C3-9EB4-E23FFCF0ABEE}" srcOrd="2" destOrd="0" presId="urn:microsoft.com/office/officeart/2005/8/layout/hProcess11"/>
    <dgm:cxn modelId="{2D9CEDC4-6A44-426A-86E0-989105FCC4DF}" type="presParOf" srcId="{6DA0786D-0642-4DC6-8E54-C6C5E2BF6EDD}" destId="{58499C5C-329F-4408-A4D5-66A0C3E65DD4}" srcOrd="1" destOrd="0" presId="urn:microsoft.com/office/officeart/2005/8/layout/hProcess11"/>
    <dgm:cxn modelId="{26371025-2A9A-4FFA-868E-4E61194793D8}" type="presParOf" srcId="{6DA0786D-0642-4DC6-8E54-C6C5E2BF6EDD}" destId="{B1DFA437-7B91-4B9E-94F4-35EE323680D5}" srcOrd="2" destOrd="0" presId="urn:microsoft.com/office/officeart/2005/8/layout/hProcess11"/>
    <dgm:cxn modelId="{CC26218F-57A0-4ED7-BF2E-41070D37B0B6}" type="presParOf" srcId="{B1DFA437-7B91-4B9E-94F4-35EE323680D5}" destId="{FA324B68-5443-4F70-A81E-E6E51B8E963A}" srcOrd="0" destOrd="0" presId="urn:microsoft.com/office/officeart/2005/8/layout/hProcess11"/>
    <dgm:cxn modelId="{950ABEF5-0919-4778-B1EE-4A2D37A1EB06}" type="presParOf" srcId="{B1DFA437-7B91-4B9E-94F4-35EE323680D5}" destId="{D359F86D-2BA2-4D0A-98A8-801584B5149C}" srcOrd="1" destOrd="0" presId="urn:microsoft.com/office/officeart/2005/8/layout/hProcess11"/>
    <dgm:cxn modelId="{D6309578-85BB-4DB3-8BD7-3CF982361AD5}" type="presParOf" srcId="{B1DFA437-7B91-4B9E-94F4-35EE323680D5}" destId="{595AA9E1-ED2F-4F21-BA1C-43C501C582EA}" srcOrd="2" destOrd="0" presId="urn:microsoft.com/office/officeart/2005/8/layout/hProcess11"/>
    <dgm:cxn modelId="{F4F7FD02-9EBE-49BE-B2C2-9CC6164D1919}" type="presParOf" srcId="{6DA0786D-0642-4DC6-8E54-C6C5E2BF6EDD}" destId="{BDF35512-13D0-4500-A3F8-A00404C2AEFB}" srcOrd="3" destOrd="0" presId="urn:microsoft.com/office/officeart/2005/8/layout/hProcess11"/>
    <dgm:cxn modelId="{99C35009-1953-4AF9-AC27-A4D4FCC69488}" type="presParOf" srcId="{6DA0786D-0642-4DC6-8E54-C6C5E2BF6EDD}" destId="{A3615264-BD9E-4859-A249-6BA9EEE21680}" srcOrd="4" destOrd="0" presId="urn:microsoft.com/office/officeart/2005/8/layout/hProcess11"/>
    <dgm:cxn modelId="{DEBAAB03-D322-42BC-9FD4-016148D033C3}" type="presParOf" srcId="{A3615264-BD9E-4859-A249-6BA9EEE21680}" destId="{E8A778EC-7462-4F90-8097-923DC2344C82}" srcOrd="0" destOrd="0" presId="urn:microsoft.com/office/officeart/2005/8/layout/hProcess11"/>
    <dgm:cxn modelId="{570F7666-7541-42D0-BFD3-106DF5D4F15C}" type="presParOf" srcId="{A3615264-BD9E-4859-A249-6BA9EEE21680}" destId="{0EFF25C7-63F6-464B-9126-1584BF8A42A8}" srcOrd="1" destOrd="0" presId="urn:microsoft.com/office/officeart/2005/8/layout/hProcess11"/>
    <dgm:cxn modelId="{D54828F4-7992-48DB-879C-D7A48BFDE97E}" type="presParOf" srcId="{A3615264-BD9E-4859-A249-6BA9EEE21680}" destId="{952D5047-915B-4CAC-917C-9306AC732705}" srcOrd="2" destOrd="0" presId="urn:microsoft.com/office/officeart/2005/8/layout/hProcess11"/>
    <dgm:cxn modelId="{0F03EE12-B65F-4CB1-B691-643EF3D8C910}" type="presParOf" srcId="{6DA0786D-0642-4DC6-8E54-C6C5E2BF6EDD}" destId="{96424765-1FCC-4CB2-8474-D5EB06201EBB}" srcOrd="5" destOrd="0" presId="urn:microsoft.com/office/officeart/2005/8/layout/hProcess11"/>
    <dgm:cxn modelId="{366FB088-152F-45A4-8415-BCC5D8890968}" type="presParOf" srcId="{6DA0786D-0642-4DC6-8E54-C6C5E2BF6EDD}" destId="{B77AC929-6137-4D94-B2CA-453E6E6AC744}" srcOrd="6" destOrd="0" presId="urn:microsoft.com/office/officeart/2005/8/layout/hProcess11"/>
    <dgm:cxn modelId="{B0D2549B-A4A1-4F91-AD65-E0F746291818}" type="presParOf" srcId="{B77AC929-6137-4D94-B2CA-453E6E6AC744}" destId="{1DD4C963-EA07-4047-9B25-B3CC4A25E2AE}" srcOrd="0" destOrd="0" presId="urn:microsoft.com/office/officeart/2005/8/layout/hProcess11"/>
    <dgm:cxn modelId="{AA02294C-5F43-4A5F-8D5F-75362F6BA52D}" type="presParOf" srcId="{B77AC929-6137-4D94-B2CA-453E6E6AC744}" destId="{BCE9FDE3-3E9D-413C-9922-42AB7BC19A6B}" srcOrd="1" destOrd="0" presId="urn:microsoft.com/office/officeart/2005/8/layout/hProcess11"/>
    <dgm:cxn modelId="{AED89E04-E019-4649-9EF0-2EE1346E6FB3}" type="presParOf" srcId="{B77AC929-6137-4D94-B2CA-453E6E6AC744}" destId="{0F40F038-9F2C-4782-A4A9-D4D027D81F73}" srcOrd="2" destOrd="0" presId="urn:microsoft.com/office/officeart/2005/8/layout/hProcess11"/>
    <dgm:cxn modelId="{608EE0ED-F332-41A8-AC11-8095AB3E6280}" type="presParOf" srcId="{6DA0786D-0642-4DC6-8E54-C6C5E2BF6EDD}" destId="{515E42E3-7508-4F65-86E7-3B3D9B8A12EF}" srcOrd="7" destOrd="0" presId="urn:microsoft.com/office/officeart/2005/8/layout/hProcess11"/>
    <dgm:cxn modelId="{3D0BD979-F213-4357-9D85-E74A9CD67D06}" type="presParOf" srcId="{6DA0786D-0642-4DC6-8E54-C6C5E2BF6EDD}" destId="{84E98561-508C-4627-92CD-A45BB17AFC34}" srcOrd="8" destOrd="0" presId="urn:microsoft.com/office/officeart/2005/8/layout/hProcess11"/>
    <dgm:cxn modelId="{36351B4E-2C2F-4B04-9CA9-2A0F61CB2102}" type="presParOf" srcId="{84E98561-508C-4627-92CD-A45BB17AFC34}" destId="{5190484F-0338-4B8F-B3BC-3AA70A381B25}" srcOrd="0" destOrd="0" presId="urn:microsoft.com/office/officeart/2005/8/layout/hProcess11"/>
    <dgm:cxn modelId="{ECBC931C-0F18-426A-84D8-EC1708BBB69D}" type="presParOf" srcId="{84E98561-508C-4627-92CD-A45BB17AFC34}" destId="{21FBA788-0771-4FF2-AC07-BE14EADCF4ED}" srcOrd="1" destOrd="0" presId="urn:microsoft.com/office/officeart/2005/8/layout/hProcess11"/>
    <dgm:cxn modelId="{9D7B7EDE-1C16-42D2-A1BF-768E5ED35300}" type="presParOf" srcId="{84E98561-508C-4627-92CD-A45BB17AFC34}" destId="{D2D8C127-C7AB-40A9-B6B0-4BC3B5EAA2BA}" srcOrd="2" destOrd="0" presId="urn:microsoft.com/office/officeart/2005/8/layout/hProcess11"/>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71E590-CB25-494E-B72D-EA63B73D5434}"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CL"/>
        </a:p>
      </dgm:t>
    </dgm:pt>
    <dgm:pt modelId="{020293B7-B4DB-49FF-88BA-94C2135E34B3}">
      <dgm:prSet phldrT="[Texto]"/>
      <dgm:spPr>
        <a:noFill/>
        <a:ln>
          <a:solidFill>
            <a:schemeClr val="tx1"/>
          </a:solidFill>
        </a:ln>
      </dgm:spPr>
      <dgm:t>
        <a:bodyPr/>
        <a:lstStyle/>
        <a:p>
          <a:r>
            <a:rPr lang="es-MX" dirty="0">
              <a:solidFill>
                <a:schemeClr val="tx1"/>
              </a:solidFill>
            </a:rPr>
            <a:t>Constitución</a:t>
          </a:r>
        </a:p>
        <a:p>
          <a:r>
            <a:rPr lang="es-MX" dirty="0">
              <a:solidFill>
                <a:schemeClr val="tx1"/>
              </a:solidFill>
            </a:rPr>
            <a:t>Española</a:t>
          </a:r>
          <a:endParaRPr lang="es-CL" dirty="0">
            <a:solidFill>
              <a:schemeClr val="tx1"/>
            </a:solidFill>
          </a:endParaRPr>
        </a:p>
      </dgm:t>
    </dgm:pt>
    <dgm:pt modelId="{952CB4E5-0AEE-4A5D-A6DF-008F205997EE}" type="parTrans" cxnId="{2FF37109-08CA-4FB5-990C-435C85308022}">
      <dgm:prSet/>
      <dgm:spPr/>
      <dgm:t>
        <a:bodyPr/>
        <a:lstStyle/>
        <a:p>
          <a:endParaRPr lang="es-CL"/>
        </a:p>
      </dgm:t>
    </dgm:pt>
    <dgm:pt modelId="{38D45071-A009-4591-94D6-098D0C6E0DAD}" type="sibTrans" cxnId="{2FF37109-08CA-4FB5-990C-435C85308022}">
      <dgm:prSet/>
      <dgm:spPr/>
      <dgm:t>
        <a:bodyPr/>
        <a:lstStyle/>
        <a:p>
          <a:endParaRPr lang="es-CL"/>
        </a:p>
      </dgm:t>
    </dgm:pt>
    <dgm:pt modelId="{448E8ABD-5958-4B48-96AB-8078B252CAC5}">
      <dgm:prSet phldrT="[Texto]" custT="1"/>
      <dgm:spPr>
        <a:solidFill>
          <a:schemeClr val="bg1">
            <a:alpha val="90000"/>
          </a:schemeClr>
        </a:solidFill>
        <a:ln w="66675">
          <a:solidFill>
            <a:schemeClr val="tx1">
              <a:alpha val="90000"/>
            </a:schemeClr>
          </a:solidFill>
        </a:ln>
      </dgm:spPr>
      <dgm:t>
        <a:bodyPr/>
        <a:lstStyle/>
        <a:p>
          <a:pPr algn="ctr"/>
          <a:r>
            <a:rPr lang="es-CL" sz="2400" b="1" i="0" dirty="0">
              <a:solidFill>
                <a:schemeClr val="tx1"/>
              </a:solidFill>
              <a:latin typeface="Arial" panose="020B0604020202020204" pitchFamily="34" charset="0"/>
              <a:cs typeface="Arial" panose="020B0604020202020204" pitchFamily="34" charset="0"/>
            </a:rPr>
            <a:t>Artículo 87</a:t>
          </a:r>
          <a:endParaRPr lang="es-CL" sz="2400" dirty="0">
            <a:solidFill>
              <a:schemeClr val="tx1"/>
            </a:solidFill>
            <a:latin typeface="Arial" panose="020B0604020202020204" pitchFamily="34" charset="0"/>
            <a:cs typeface="Arial" panose="020B0604020202020204" pitchFamily="34" charset="0"/>
          </a:endParaRPr>
        </a:p>
      </dgm:t>
    </dgm:pt>
    <dgm:pt modelId="{B860B3AE-7481-479D-915D-6D8BDC3363C5}" type="parTrans" cxnId="{64906F26-9DF7-45DB-8F66-9FFBE60C10EE}">
      <dgm:prSet/>
      <dgm:spPr/>
      <dgm:t>
        <a:bodyPr/>
        <a:lstStyle/>
        <a:p>
          <a:endParaRPr lang="es-CL"/>
        </a:p>
      </dgm:t>
    </dgm:pt>
    <dgm:pt modelId="{4EF913AF-7310-4DC5-94B3-724B0D48A2B6}" type="sibTrans" cxnId="{64906F26-9DF7-45DB-8F66-9FFBE60C10EE}">
      <dgm:prSet/>
      <dgm:spPr/>
      <dgm:t>
        <a:bodyPr/>
        <a:lstStyle/>
        <a:p>
          <a:endParaRPr lang="es-CL"/>
        </a:p>
      </dgm:t>
    </dgm:pt>
    <dgm:pt modelId="{45A84316-B541-4F4B-B603-EA1E2823BF72}">
      <dgm:prSet phldrT="[Texto]" phldr="1"/>
      <dgm:spPr>
        <a:solidFill>
          <a:schemeClr val="bg1">
            <a:alpha val="90000"/>
          </a:schemeClr>
        </a:solidFill>
        <a:ln w="66675">
          <a:solidFill>
            <a:schemeClr val="tx1">
              <a:alpha val="90000"/>
            </a:schemeClr>
          </a:solidFill>
        </a:ln>
      </dgm:spPr>
      <dgm:t>
        <a:bodyPr/>
        <a:lstStyle/>
        <a:p>
          <a:pPr algn="l"/>
          <a:endParaRPr lang="es-CL" sz="1400" dirty="0"/>
        </a:p>
      </dgm:t>
    </dgm:pt>
    <dgm:pt modelId="{4D06D0E9-BF7E-4C18-BDC2-6A717A729851}" type="parTrans" cxnId="{13FD14F1-4F2D-4595-92FC-CEBD1397D658}">
      <dgm:prSet/>
      <dgm:spPr/>
      <dgm:t>
        <a:bodyPr/>
        <a:lstStyle/>
        <a:p>
          <a:endParaRPr lang="es-CL"/>
        </a:p>
      </dgm:t>
    </dgm:pt>
    <dgm:pt modelId="{7066C729-FFBF-43E6-AAC2-BE1817B0E737}" type="sibTrans" cxnId="{13FD14F1-4F2D-4595-92FC-CEBD1397D658}">
      <dgm:prSet/>
      <dgm:spPr/>
      <dgm:t>
        <a:bodyPr/>
        <a:lstStyle/>
        <a:p>
          <a:endParaRPr lang="es-CL"/>
        </a:p>
      </dgm:t>
    </dgm:pt>
    <dgm:pt modelId="{05894750-CB02-4941-967A-EF8C3AD43217}">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1. La iniciativa legislativa corresponde al Gobierno, al Congreso y al Senado, de acuerdo con la Constitución y los Reglamentos de las Cámaras.</a:t>
          </a:r>
        </a:p>
      </dgm:t>
    </dgm:pt>
    <dgm:pt modelId="{D1360893-F993-42A0-B4E0-77C05511A78E}" type="parTrans" cxnId="{BA63D74B-6E5A-4904-B714-FFCF492AE8CC}">
      <dgm:prSet/>
      <dgm:spPr/>
      <dgm:t>
        <a:bodyPr/>
        <a:lstStyle/>
        <a:p>
          <a:endParaRPr lang="es-CL"/>
        </a:p>
      </dgm:t>
    </dgm:pt>
    <dgm:pt modelId="{EA75EFFA-6097-4447-8DCD-A165DC670979}" type="sibTrans" cxnId="{BA63D74B-6E5A-4904-B714-FFCF492AE8CC}">
      <dgm:prSet/>
      <dgm:spPr/>
      <dgm:t>
        <a:bodyPr/>
        <a:lstStyle/>
        <a:p>
          <a:endParaRPr lang="es-CL"/>
        </a:p>
      </dgm:t>
    </dgm:pt>
    <dgm:pt modelId="{94F107D9-D5EF-467E-9260-4B32EC6FA7D0}">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2. Las Asambleas de las Comunidades Autónomas podrán solicitar del Gobierno la adopción de un proyecto de ley o remitir a la Mesa del Congreso una proposición de ley, delegando ante dicha Cámara un máximo de tres miembros de la Asamblea encargados de su defensa</a:t>
          </a:r>
        </a:p>
      </dgm:t>
    </dgm:pt>
    <dgm:pt modelId="{91C49AA5-F171-4C95-9523-A2E532342E00}" type="parTrans" cxnId="{498A65F8-A71C-4C67-8E55-680E0446C8B0}">
      <dgm:prSet/>
      <dgm:spPr/>
      <dgm:t>
        <a:bodyPr/>
        <a:lstStyle/>
        <a:p>
          <a:endParaRPr lang="es-CL"/>
        </a:p>
      </dgm:t>
    </dgm:pt>
    <dgm:pt modelId="{103992AC-710F-4C2B-BDAC-939E835F7111}" type="sibTrans" cxnId="{498A65F8-A71C-4C67-8E55-680E0446C8B0}">
      <dgm:prSet/>
      <dgm:spPr/>
      <dgm:t>
        <a:bodyPr/>
        <a:lstStyle/>
        <a:p>
          <a:endParaRPr lang="es-CL"/>
        </a:p>
      </dgm:t>
    </dgm:pt>
    <dgm:pt modelId="{B2C8BD42-4CC8-4A91-AF4C-117D5039DAEC}">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3. </a:t>
          </a:r>
          <a:r>
            <a:rPr lang="es-MX" sz="1400" b="0" i="0" u="sng" dirty="0">
              <a:solidFill>
                <a:schemeClr val="tx1"/>
              </a:solidFill>
              <a:latin typeface="Arial" panose="020B0604020202020204" pitchFamily="34" charset="0"/>
              <a:cs typeface="Arial" panose="020B0604020202020204" pitchFamily="34" charset="0"/>
            </a:rPr>
            <a:t>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gracia.</a:t>
          </a:r>
        </a:p>
      </dgm:t>
    </dgm:pt>
    <dgm:pt modelId="{333DADE1-1590-49AD-A327-0C343CB0CDD8}" type="parTrans" cxnId="{59802D8F-E12E-4BA8-96E8-A8EBF205218C}">
      <dgm:prSet/>
      <dgm:spPr/>
      <dgm:t>
        <a:bodyPr/>
        <a:lstStyle/>
        <a:p>
          <a:endParaRPr lang="es-CL"/>
        </a:p>
      </dgm:t>
    </dgm:pt>
    <dgm:pt modelId="{5A219BB6-9916-42A6-830C-BAACBC20E613}" type="sibTrans" cxnId="{59802D8F-E12E-4BA8-96E8-A8EBF205218C}">
      <dgm:prSet/>
      <dgm:spPr/>
      <dgm:t>
        <a:bodyPr/>
        <a:lstStyle/>
        <a:p>
          <a:endParaRPr lang="es-CL"/>
        </a:p>
      </dgm:t>
    </dgm:pt>
    <dgm:pt modelId="{006A53AF-43A6-40D9-A8C6-996348F9E52B}">
      <dgm:prSet phldrT="[Texto]"/>
      <dgm:spPr>
        <a:solidFill>
          <a:schemeClr val="bg1">
            <a:alpha val="90000"/>
          </a:schemeClr>
        </a:solidFill>
        <a:ln w="66675">
          <a:solidFill>
            <a:schemeClr val="tx1">
              <a:alpha val="90000"/>
            </a:schemeClr>
          </a:solidFill>
        </a:ln>
      </dgm:spPr>
      <dgm:t>
        <a:bodyPr/>
        <a:lstStyle/>
        <a:p>
          <a:pPr algn="l"/>
          <a:endParaRPr lang="es-CL" sz="1400" dirty="0">
            <a:solidFill>
              <a:schemeClr val="tx1"/>
            </a:solidFill>
            <a:latin typeface="Arial" panose="020B0604020202020204" pitchFamily="34" charset="0"/>
            <a:cs typeface="Arial" panose="020B0604020202020204" pitchFamily="34" charset="0"/>
          </a:endParaRPr>
        </a:p>
      </dgm:t>
    </dgm:pt>
    <dgm:pt modelId="{D0F7AB8A-1A2D-44A5-9753-7C424F1AA8BE}" type="parTrans" cxnId="{034A80EA-C304-4677-8CFC-CB33DB82D77F}">
      <dgm:prSet/>
      <dgm:spPr/>
      <dgm:t>
        <a:bodyPr/>
        <a:lstStyle/>
        <a:p>
          <a:endParaRPr lang="es-CL"/>
        </a:p>
      </dgm:t>
    </dgm:pt>
    <dgm:pt modelId="{67F5DD18-3036-4199-8AA7-35DE451D92C9}" type="sibTrans" cxnId="{034A80EA-C304-4677-8CFC-CB33DB82D77F}">
      <dgm:prSet/>
      <dgm:spPr/>
      <dgm:t>
        <a:bodyPr/>
        <a:lstStyle/>
        <a:p>
          <a:endParaRPr lang="es-CL"/>
        </a:p>
      </dgm:t>
    </dgm:pt>
    <dgm:pt modelId="{679FAA74-97E7-4273-A31E-C2F13660D8D1}">
      <dgm:prSet custT="1"/>
      <dgm:spPr>
        <a:solidFill>
          <a:schemeClr val="bg1">
            <a:alpha val="90000"/>
          </a:schemeClr>
        </a:solidFill>
        <a:ln w="66675">
          <a:solidFill>
            <a:schemeClr val="tx1">
              <a:alpha val="90000"/>
            </a:schemeClr>
          </a:solidFill>
        </a:ln>
      </dgm:spPr>
      <dgm:t>
        <a:bodyPr/>
        <a:lstStyle/>
        <a:p>
          <a:pPr algn="just"/>
          <a:endParaRPr lang="es-MX" sz="1400" b="0" i="0" dirty="0">
            <a:solidFill>
              <a:schemeClr val="tx1"/>
            </a:solidFill>
            <a:latin typeface="Arial" panose="020B0604020202020204" pitchFamily="34" charset="0"/>
            <a:cs typeface="Arial" panose="020B0604020202020204" pitchFamily="34" charset="0"/>
          </a:endParaRPr>
        </a:p>
      </dgm:t>
    </dgm:pt>
    <dgm:pt modelId="{38A4D174-54B9-4C49-844C-6F3A3C980B90}" type="parTrans" cxnId="{E5B8CE9B-A465-4B89-87B6-32B94D0212B6}">
      <dgm:prSet/>
      <dgm:spPr/>
      <dgm:t>
        <a:bodyPr/>
        <a:lstStyle/>
        <a:p>
          <a:endParaRPr lang="es-CL"/>
        </a:p>
      </dgm:t>
    </dgm:pt>
    <dgm:pt modelId="{2E98D37B-E046-457A-AC14-9CD6054B283C}" type="sibTrans" cxnId="{E5B8CE9B-A465-4B89-87B6-32B94D0212B6}">
      <dgm:prSet/>
      <dgm:spPr/>
      <dgm:t>
        <a:bodyPr/>
        <a:lstStyle/>
        <a:p>
          <a:endParaRPr lang="es-CL"/>
        </a:p>
      </dgm:t>
    </dgm:pt>
    <dgm:pt modelId="{480F00A7-8F2E-465E-81FF-A018CAA295F2}">
      <dgm:prSet custT="1"/>
      <dgm:spPr>
        <a:solidFill>
          <a:schemeClr val="bg1">
            <a:alpha val="90000"/>
          </a:schemeClr>
        </a:solidFill>
        <a:ln w="66675">
          <a:solidFill>
            <a:schemeClr val="tx1">
              <a:alpha val="90000"/>
            </a:schemeClr>
          </a:solidFill>
        </a:ln>
      </dgm:spPr>
      <dgm:t>
        <a:bodyPr/>
        <a:lstStyle/>
        <a:p>
          <a:pPr algn="just"/>
          <a:r>
            <a:rPr lang="es-MX" sz="1400" b="0" i="0" dirty="0">
              <a:solidFill>
                <a:schemeClr val="tx1"/>
              </a:solidFill>
              <a:latin typeface="Arial" panose="020B0604020202020204" pitchFamily="34" charset="0"/>
              <a:cs typeface="Arial" panose="020B0604020202020204" pitchFamily="34" charset="0"/>
            </a:rPr>
            <a:t>.</a:t>
          </a:r>
        </a:p>
      </dgm:t>
    </dgm:pt>
    <dgm:pt modelId="{F9BCED5B-9F9E-4B9D-820F-D9805D596EDC}" type="parTrans" cxnId="{A5386AA7-6CB3-4399-923D-6423BF4E6EC2}">
      <dgm:prSet/>
      <dgm:spPr/>
      <dgm:t>
        <a:bodyPr/>
        <a:lstStyle/>
        <a:p>
          <a:endParaRPr lang="es-CL"/>
        </a:p>
      </dgm:t>
    </dgm:pt>
    <dgm:pt modelId="{00E8C921-468D-4DB9-82C9-7428C4A91EFA}" type="sibTrans" cxnId="{A5386AA7-6CB3-4399-923D-6423BF4E6EC2}">
      <dgm:prSet/>
      <dgm:spPr/>
      <dgm:t>
        <a:bodyPr/>
        <a:lstStyle/>
        <a:p>
          <a:endParaRPr lang="es-CL"/>
        </a:p>
      </dgm:t>
    </dgm:pt>
    <dgm:pt modelId="{625827B7-B8A2-4371-8F63-4FEA9F34F3AC}" type="pres">
      <dgm:prSet presAssocID="{3D71E590-CB25-494E-B72D-EA63B73D5434}" presName="Name0" presStyleCnt="0">
        <dgm:presLayoutVars>
          <dgm:dir/>
          <dgm:animLvl val="lvl"/>
          <dgm:resizeHandles/>
        </dgm:presLayoutVars>
      </dgm:prSet>
      <dgm:spPr/>
    </dgm:pt>
    <dgm:pt modelId="{EDF54010-7B72-4CCC-A87C-6CC55B039387}" type="pres">
      <dgm:prSet presAssocID="{020293B7-B4DB-49FF-88BA-94C2135E34B3}" presName="linNode" presStyleCnt="0"/>
      <dgm:spPr/>
    </dgm:pt>
    <dgm:pt modelId="{B97EDAFB-D50D-4816-8458-B7D5FD91119A}" type="pres">
      <dgm:prSet presAssocID="{020293B7-B4DB-49FF-88BA-94C2135E34B3}" presName="parentShp" presStyleLbl="node1" presStyleIdx="0" presStyleCnt="1" custScaleY="70640">
        <dgm:presLayoutVars>
          <dgm:bulletEnabled val="1"/>
        </dgm:presLayoutVars>
      </dgm:prSet>
      <dgm:spPr/>
    </dgm:pt>
    <dgm:pt modelId="{1CA4B707-FA35-496A-98A1-1F6F41F9F9FE}" type="pres">
      <dgm:prSet presAssocID="{020293B7-B4DB-49FF-88BA-94C2135E34B3}" presName="childShp" presStyleLbl="bgAccFollowNode1" presStyleIdx="0" presStyleCnt="1" custScaleX="166667">
        <dgm:presLayoutVars>
          <dgm:bulletEnabled val="1"/>
        </dgm:presLayoutVars>
      </dgm:prSet>
      <dgm:spPr/>
    </dgm:pt>
  </dgm:ptLst>
  <dgm:cxnLst>
    <dgm:cxn modelId="{2FF37109-08CA-4FB5-990C-435C85308022}" srcId="{3D71E590-CB25-494E-B72D-EA63B73D5434}" destId="{020293B7-B4DB-49FF-88BA-94C2135E34B3}" srcOrd="0" destOrd="0" parTransId="{952CB4E5-0AEE-4A5D-A6DF-008F205997EE}" sibTransId="{38D45071-A009-4591-94D6-098D0C6E0DAD}"/>
    <dgm:cxn modelId="{A0FEF112-A30A-4D78-B2C7-2E32D9D4A826}" type="presOf" srcId="{679FAA74-97E7-4273-A31E-C2F13660D8D1}" destId="{1CA4B707-FA35-496A-98A1-1F6F41F9F9FE}" srcOrd="0" destOrd="3" presId="urn:microsoft.com/office/officeart/2005/8/layout/vList6"/>
    <dgm:cxn modelId="{6BF07916-4D59-4A11-9962-8914368CDF36}" type="presOf" srcId="{3D71E590-CB25-494E-B72D-EA63B73D5434}" destId="{625827B7-B8A2-4371-8F63-4FEA9F34F3AC}" srcOrd="0" destOrd="0" presId="urn:microsoft.com/office/officeart/2005/8/layout/vList6"/>
    <dgm:cxn modelId="{64906F26-9DF7-45DB-8F66-9FFBE60C10EE}" srcId="{020293B7-B4DB-49FF-88BA-94C2135E34B3}" destId="{448E8ABD-5958-4B48-96AB-8078B252CAC5}" srcOrd="0" destOrd="0" parTransId="{B860B3AE-7481-479D-915D-6D8BDC3363C5}" sibTransId="{4EF913AF-7310-4DC5-94B3-724B0D48A2B6}"/>
    <dgm:cxn modelId="{684AF428-3AC1-4200-9CF8-5D4B67C0C0D8}" type="presOf" srcId="{480F00A7-8F2E-465E-81FF-A018CAA295F2}" destId="{1CA4B707-FA35-496A-98A1-1F6F41F9F9FE}" srcOrd="0" destOrd="5" presId="urn:microsoft.com/office/officeart/2005/8/layout/vList6"/>
    <dgm:cxn modelId="{291EF42F-55C2-40EF-85FB-ECEF983C632F}" type="presOf" srcId="{45A84316-B541-4F4B-B603-EA1E2823BF72}" destId="{1CA4B707-FA35-496A-98A1-1F6F41F9F9FE}" srcOrd="0" destOrd="7" presId="urn:microsoft.com/office/officeart/2005/8/layout/vList6"/>
    <dgm:cxn modelId="{17A65545-92CE-44CF-BFE9-B1673228B3AB}" type="presOf" srcId="{B2C8BD42-4CC8-4A91-AF4C-117D5039DAEC}" destId="{1CA4B707-FA35-496A-98A1-1F6F41F9F9FE}" srcOrd="0" destOrd="6" presId="urn:microsoft.com/office/officeart/2005/8/layout/vList6"/>
    <dgm:cxn modelId="{52E78045-D308-48A1-A6AE-18D9903C74A3}" type="presOf" srcId="{448E8ABD-5958-4B48-96AB-8078B252CAC5}" destId="{1CA4B707-FA35-496A-98A1-1F6F41F9F9FE}" srcOrd="0" destOrd="0" presId="urn:microsoft.com/office/officeart/2005/8/layout/vList6"/>
    <dgm:cxn modelId="{BA63D74B-6E5A-4904-B714-FFCF492AE8CC}" srcId="{020293B7-B4DB-49FF-88BA-94C2135E34B3}" destId="{05894750-CB02-4941-967A-EF8C3AD43217}" srcOrd="2" destOrd="0" parTransId="{D1360893-F993-42A0-B4E0-77C05511A78E}" sibTransId="{EA75EFFA-6097-4447-8DCD-A165DC670979}"/>
    <dgm:cxn modelId="{B755577A-D501-4252-BDB1-A902DB25B514}" type="presOf" srcId="{020293B7-B4DB-49FF-88BA-94C2135E34B3}" destId="{B97EDAFB-D50D-4816-8458-B7D5FD91119A}" srcOrd="0" destOrd="0" presId="urn:microsoft.com/office/officeart/2005/8/layout/vList6"/>
    <dgm:cxn modelId="{B06DD48B-DF50-4CA8-9017-6BA3124D821F}" type="presOf" srcId="{05894750-CB02-4941-967A-EF8C3AD43217}" destId="{1CA4B707-FA35-496A-98A1-1F6F41F9F9FE}" srcOrd="0" destOrd="2" presId="urn:microsoft.com/office/officeart/2005/8/layout/vList6"/>
    <dgm:cxn modelId="{59802D8F-E12E-4BA8-96E8-A8EBF205218C}" srcId="{020293B7-B4DB-49FF-88BA-94C2135E34B3}" destId="{B2C8BD42-4CC8-4A91-AF4C-117D5039DAEC}" srcOrd="6" destOrd="0" parTransId="{333DADE1-1590-49AD-A327-0C343CB0CDD8}" sibTransId="{5A219BB6-9916-42A6-830C-BAACBC20E613}"/>
    <dgm:cxn modelId="{E5B8CE9B-A465-4B89-87B6-32B94D0212B6}" srcId="{020293B7-B4DB-49FF-88BA-94C2135E34B3}" destId="{679FAA74-97E7-4273-A31E-C2F13660D8D1}" srcOrd="3" destOrd="0" parTransId="{38A4D174-54B9-4C49-844C-6F3A3C980B90}" sibTransId="{2E98D37B-E046-457A-AC14-9CD6054B283C}"/>
    <dgm:cxn modelId="{A5386AA7-6CB3-4399-923D-6423BF4E6EC2}" srcId="{020293B7-B4DB-49FF-88BA-94C2135E34B3}" destId="{480F00A7-8F2E-465E-81FF-A018CAA295F2}" srcOrd="5" destOrd="0" parTransId="{F9BCED5B-9F9E-4B9D-820F-D9805D596EDC}" sibTransId="{00E8C921-468D-4DB9-82C9-7428C4A91EFA}"/>
    <dgm:cxn modelId="{BCA207D9-0EA2-433A-9AF1-8626EBF1ABA8}" type="presOf" srcId="{94F107D9-D5EF-467E-9260-4B32EC6FA7D0}" destId="{1CA4B707-FA35-496A-98A1-1F6F41F9F9FE}" srcOrd="0" destOrd="4" presId="urn:microsoft.com/office/officeart/2005/8/layout/vList6"/>
    <dgm:cxn modelId="{034A80EA-C304-4677-8CFC-CB33DB82D77F}" srcId="{020293B7-B4DB-49FF-88BA-94C2135E34B3}" destId="{006A53AF-43A6-40D9-A8C6-996348F9E52B}" srcOrd="1" destOrd="0" parTransId="{D0F7AB8A-1A2D-44A5-9753-7C424F1AA8BE}" sibTransId="{67F5DD18-3036-4199-8AA7-35DE451D92C9}"/>
    <dgm:cxn modelId="{A01B50ED-3712-4136-A282-34D452280FA9}" type="presOf" srcId="{006A53AF-43A6-40D9-A8C6-996348F9E52B}" destId="{1CA4B707-FA35-496A-98A1-1F6F41F9F9FE}" srcOrd="0" destOrd="1" presId="urn:microsoft.com/office/officeart/2005/8/layout/vList6"/>
    <dgm:cxn modelId="{13FD14F1-4F2D-4595-92FC-CEBD1397D658}" srcId="{020293B7-B4DB-49FF-88BA-94C2135E34B3}" destId="{45A84316-B541-4F4B-B603-EA1E2823BF72}" srcOrd="7" destOrd="0" parTransId="{4D06D0E9-BF7E-4C18-BDC2-6A717A729851}" sibTransId="{7066C729-FFBF-43E6-AAC2-BE1817B0E737}"/>
    <dgm:cxn modelId="{498A65F8-A71C-4C67-8E55-680E0446C8B0}" srcId="{020293B7-B4DB-49FF-88BA-94C2135E34B3}" destId="{94F107D9-D5EF-467E-9260-4B32EC6FA7D0}" srcOrd="4" destOrd="0" parTransId="{91C49AA5-F171-4C95-9523-A2E532342E00}" sibTransId="{103992AC-710F-4C2B-BDAC-939E835F7111}"/>
    <dgm:cxn modelId="{8E50AC3E-9533-430C-AE27-F8FE44046764}" type="presParOf" srcId="{625827B7-B8A2-4371-8F63-4FEA9F34F3AC}" destId="{EDF54010-7B72-4CCC-A87C-6CC55B039387}" srcOrd="0" destOrd="0" presId="urn:microsoft.com/office/officeart/2005/8/layout/vList6"/>
    <dgm:cxn modelId="{9270313A-C278-4FE0-92C4-4403C714CF51}" type="presParOf" srcId="{EDF54010-7B72-4CCC-A87C-6CC55B039387}" destId="{B97EDAFB-D50D-4816-8458-B7D5FD91119A}" srcOrd="0" destOrd="0" presId="urn:microsoft.com/office/officeart/2005/8/layout/vList6"/>
    <dgm:cxn modelId="{A9826242-7F6B-4D2C-BFD2-9C4770431E9C}" type="presParOf" srcId="{EDF54010-7B72-4CCC-A87C-6CC55B039387}" destId="{1CA4B707-FA35-496A-98A1-1F6F41F9F9FE}" srcOrd="1" destOrd="0" presId="urn:microsoft.com/office/officeart/2005/8/layout/vList6"/>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055CBC-4ABB-4A82-80C3-D1EC136831C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42D20B75-2D17-49DA-A965-232887B87C8D}">
      <dgm:prSet phldrT="[Texto]" custT="1"/>
      <dgm:spPr/>
      <dgm:t>
        <a:bodyPr/>
        <a:lstStyle/>
        <a:p>
          <a:r>
            <a:rPr lang="es-MX" sz="2400" b="1" i="0" dirty="0">
              <a:latin typeface="Arial" panose="020B0604020202020204" pitchFamily="34" charset="0"/>
              <a:cs typeface="Arial" panose="020B0604020202020204" pitchFamily="34" charset="0"/>
            </a:rPr>
            <a:t>APROBACIÓN</a:t>
          </a:r>
          <a:endParaRPr lang="es-CL" sz="2400" b="1" i="0" dirty="0">
            <a:latin typeface="Arial" panose="020B0604020202020204" pitchFamily="34" charset="0"/>
            <a:cs typeface="Arial" panose="020B0604020202020204" pitchFamily="34" charset="0"/>
          </a:endParaRPr>
        </a:p>
      </dgm:t>
    </dgm:pt>
    <dgm:pt modelId="{188C6B36-8915-4B25-90C9-9CC317F7A6FE}" type="parTrans" cxnId="{A14CBF66-8A92-4387-9D01-072686E60656}">
      <dgm:prSet/>
      <dgm:spPr/>
      <dgm:t>
        <a:bodyPr/>
        <a:lstStyle/>
        <a:p>
          <a:endParaRPr lang="es-CL"/>
        </a:p>
      </dgm:t>
    </dgm:pt>
    <dgm:pt modelId="{21F345E9-A79E-47CF-8A1D-FED9B69DF71C}" type="sibTrans" cxnId="{A14CBF66-8A92-4387-9D01-072686E60656}">
      <dgm:prSet/>
      <dgm:spPr/>
      <dgm:t>
        <a:bodyPr/>
        <a:lstStyle/>
        <a:p>
          <a:endParaRPr lang="es-CL"/>
        </a:p>
      </dgm:t>
    </dgm:pt>
    <dgm:pt modelId="{CE9BEDB2-FFB5-4FFE-A080-2E4755B957B0}">
      <dgm:prSet phldrT="[Texto]"/>
      <dgm:spPr/>
      <dgm:t>
        <a:bodyPr/>
        <a:lstStyle/>
        <a:p>
          <a:r>
            <a:rPr lang="es-MX" dirty="0">
              <a:latin typeface="Arial" panose="020B0604020202020204" pitchFamily="34" charset="0"/>
              <a:cs typeface="Arial" panose="020B0604020202020204" pitchFamily="34" charset="0"/>
            </a:rPr>
            <a:t>Ley Ordinaria</a:t>
          </a:r>
          <a:endParaRPr lang="es-CL" dirty="0">
            <a:latin typeface="Arial" panose="020B0604020202020204" pitchFamily="34" charset="0"/>
            <a:cs typeface="Arial" panose="020B0604020202020204" pitchFamily="34" charset="0"/>
          </a:endParaRPr>
        </a:p>
      </dgm:t>
    </dgm:pt>
    <dgm:pt modelId="{8A31F34A-49EB-4617-B4ED-57D55902169F}" type="parTrans" cxnId="{5E648130-DFED-4A7A-9682-C537D6B7FB03}">
      <dgm:prSet/>
      <dgm:spPr/>
      <dgm:t>
        <a:bodyPr/>
        <a:lstStyle/>
        <a:p>
          <a:endParaRPr lang="es-CL"/>
        </a:p>
      </dgm:t>
    </dgm:pt>
    <dgm:pt modelId="{2D04B672-58C1-4582-895C-129E70600AEA}" type="sibTrans" cxnId="{5E648130-DFED-4A7A-9682-C537D6B7FB03}">
      <dgm:prSet/>
      <dgm:spPr/>
      <dgm:t>
        <a:bodyPr/>
        <a:lstStyle/>
        <a:p>
          <a:endParaRPr lang="es-CL"/>
        </a:p>
      </dgm:t>
    </dgm:pt>
    <dgm:pt modelId="{FC45AAF2-4EB9-4F09-835A-30689D7926B8}">
      <dgm:prSet phldrT="[Texto]"/>
      <dgm:spPr/>
      <dgm:t>
        <a:bodyPr/>
        <a:lstStyle/>
        <a:p>
          <a:r>
            <a:rPr lang="es-MX" dirty="0">
              <a:latin typeface="Arial" panose="020B0604020202020204" pitchFamily="34" charset="0"/>
              <a:cs typeface="Arial" panose="020B0604020202020204" pitchFamily="34" charset="0"/>
            </a:rPr>
            <a:t>Mayoría de los diputados y senadores presentes de cada cámara</a:t>
          </a:r>
          <a:endParaRPr lang="es-CL" dirty="0">
            <a:latin typeface="Arial" panose="020B0604020202020204" pitchFamily="34" charset="0"/>
            <a:cs typeface="Arial" panose="020B0604020202020204" pitchFamily="34" charset="0"/>
          </a:endParaRPr>
        </a:p>
      </dgm:t>
    </dgm:pt>
    <dgm:pt modelId="{2DD7391C-EF92-4204-BF3F-9CE5372C170E}" type="parTrans" cxnId="{56545F70-8F78-42DF-A400-13DA664276E8}">
      <dgm:prSet/>
      <dgm:spPr/>
      <dgm:t>
        <a:bodyPr/>
        <a:lstStyle/>
        <a:p>
          <a:endParaRPr lang="es-CL"/>
        </a:p>
      </dgm:t>
    </dgm:pt>
    <dgm:pt modelId="{5025ABF1-E31C-4F3C-AC1F-D19DED80ACFE}" type="sibTrans" cxnId="{56545F70-8F78-42DF-A400-13DA664276E8}">
      <dgm:prSet/>
      <dgm:spPr/>
      <dgm:t>
        <a:bodyPr/>
        <a:lstStyle/>
        <a:p>
          <a:endParaRPr lang="es-CL"/>
        </a:p>
      </dgm:t>
    </dgm:pt>
    <dgm:pt modelId="{D0FC0671-D9BC-466D-B49B-054ADDF7CEF4}">
      <dgm:prSet phldrT="[Texto]"/>
      <dgm:spPr/>
      <dgm:t>
        <a:bodyPr/>
        <a:lstStyle/>
        <a:p>
          <a:r>
            <a:rPr lang="es-MX" dirty="0">
              <a:latin typeface="Arial" panose="020B0604020202020204" pitchFamily="34" charset="0"/>
              <a:cs typeface="Arial" panose="020B0604020202020204" pitchFamily="34" charset="0"/>
            </a:rPr>
            <a:t>Ley orgánica constitucional</a:t>
          </a:r>
          <a:endParaRPr lang="es-CL" dirty="0">
            <a:latin typeface="Arial" panose="020B0604020202020204" pitchFamily="34" charset="0"/>
            <a:cs typeface="Arial" panose="020B0604020202020204" pitchFamily="34" charset="0"/>
          </a:endParaRPr>
        </a:p>
      </dgm:t>
    </dgm:pt>
    <dgm:pt modelId="{D04B7A19-C688-41D9-937D-1ABB76350E05}" type="parTrans" cxnId="{46E2FD9F-18F0-49EE-BD41-C60B7E5F8798}">
      <dgm:prSet/>
      <dgm:spPr/>
      <dgm:t>
        <a:bodyPr/>
        <a:lstStyle/>
        <a:p>
          <a:endParaRPr lang="es-CL"/>
        </a:p>
      </dgm:t>
    </dgm:pt>
    <dgm:pt modelId="{A1F3149B-09EF-4C8C-BAFE-9DEBB8030F9F}" type="sibTrans" cxnId="{46E2FD9F-18F0-49EE-BD41-C60B7E5F8798}">
      <dgm:prSet/>
      <dgm:spPr/>
      <dgm:t>
        <a:bodyPr/>
        <a:lstStyle/>
        <a:p>
          <a:endParaRPr lang="es-CL"/>
        </a:p>
      </dgm:t>
    </dgm:pt>
    <dgm:pt modelId="{D3913A88-83F0-4E6E-91F5-A7F53CFF5C5C}">
      <dgm:prSet phldrT="[Texto]" custT="1"/>
      <dgm:spPr/>
      <dgm:t>
        <a:bodyPr/>
        <a:lstStyle/>
        <a:p>
          <a:r>
            <a:rPr lang="es-MX" sz="1200" dirty="0">
              <a:latin typeface="Arial" panose="020B0604020202020204" pitchFamily="34" charset="0"/>
              <a:cs typeface="Arial" panose="020B0604020202020204" pitchFamily="34" charset="0"/>
            </a:rPr>
            <a:t>Mayoría absoluta diputados y senadores en ejercicio. </a:t>
          </a:r>
        </a:p>
        <a:p>
          <a:r>
            <a:rPr lang="es-MX" sz="1200" b="1" dirty="0">
              <a:solidFill>
                <a:srgbClr val="FF0000"/>
              </a:solidFill>
              <a:latin typeface="Arial" panose="020B0604020202020204" pitchFamily="34" charset="0"/>
              <a:cs typeface="Arial" panose="020B0604020202020204" pitchFamily="34" charset="0"/>
            </a:rPr>
            <a:t>(50%+1)</a:t>
          </a:r>
          <a:endParaRPr lang="es-CL" sz="1200" b="1" dirty="0">
            <a:solidFill>
              <a:srgbClr val="FF0000"/>
            </a:solidFill>
          </a:endParaRPr>
        </a:p>
      </dgm:t>
    </dgm:pt>
    <dgm:pt modelId="{750CE78B-49F8-430B-8BDD-B3D5A9603D29}" type="parTrans" cxnId="{E3CB8ABF-9023-42F9-8953-8BA904956E61}">
      <dgm:prSet/>
      <dgm:spPr/>
      <dgm:t>
        <a:bodyPr/>
        <a:lstStyle/>
        <a:p>
          <a:endParaRPr lang="es-CL"/>
        </a:p>
      </dgm:t>
    </dgm:pt>
    <dgm:pt modelId="{23B93FC9-0FDE-48EA-8BED-3E71DEA015CB}" type="sibTrans" cxnId="{E3CB8ABF-9023-42F9-8953-8BA904956E61}">
      <dgm:prSet/>
      <dgm:spPr/>
      <dgm:t>
        <a:bodyPr/>
        <a:lstStyle/>
        <a:p>
          <a:endParaRPr lang="es-CL"/>
        </a:p>
      </dgm:t>
    </dgm:pt>
    <dgm:pt modelId="{997565B3-3899-48A3-AA01-86AB43325471}">
      <dgm:prSet/>
      <dgm:spPr/>
      <dgm:t>
        <a:bodyPr/>
        <a:lstStyle/>
        <a:p>
          <a:r>
            <a:rPr lang="es-MX" dirty="0">
              <a:latin typeface="Arial" panose="020B0604020202020204" pitchFamily="34" charset="0"/>
              <a:cs typeface="Arial" panose="020B0604020202020204" pitchFamily="34" charset="0"/>
            </a:rPr>
            <a:t>Ley quorum calificado</a:t>
          </a:r>
          <a:endParaRPr lang="es-CL" dirty="0">
            <a:latin typeface="Arial" panose="020B0604020202020204" pitchFamily="34" charset="0"/>
            <a:cs typeface="Arial" panose="020B0604020202020204" pitchFamily="34" charset="0"/>
          </a:endParaRPr>
        </a:p>
      </dgm:t>
    </dgm:pt>
    <dgm:pt modelId="{E2372278-C0ED-4AB9-80F3-019AED2D0F0C}" type="parTrans" cxnId="{C35BEE92-3332-48B2-80E8-B056FBF7E4BF}">
      <dgm:prSet/>
      <dgm:spPr/>
      <dgm:t>
        <a:bodyPr/>
        <a:lstStyle/>
        <a:p>
          <a:endParaRPr lang="es-CL"/>
        </a:p>
      </dgm:t>
    </dgm:pt>
    <dgm:pt modelId="{07CAC38A-BFFB-4D92-A36D-4F93A7D7025B}" type="sibTrans" cxnId="{C35BEE92-3332-48B2-80E8-B056FBF7E4BF}">
      <dgm:prSet/>
      <dgm:spPr/>
      <dgm:t>
        <a:bodyPr/>
        <a:lstStyle/>
        <a:p>
          <a:endParaRPr lang="es-CL"/>
        </a:p>
      </dgm:t>
    </dgm:pt>
    <dgm:pt modelId="{79D8EA05-AF74-4115-AC73-68CB1A0F4E3E}">
      <dgm:prSet/>
      <dgm:spPr/>
      <dgm:t>
        <a:bodyPr/>
        <a:lstStyle/>
        <a:p>
          <a:r>
            <a:rPr lang="es-MX" dirty="0">
              <a:latin typeface="Arial" panose="020B0604020202020204" pitchFamily="34" charset="0"/>
              <a:cs typeface="Arial" panose="020B0604020202020204" pitchFamily="34" charset="0"/>
            </a:rPr>
            <a:t>Ley Reforma a la Constitución </a:t>
          </a:r>
          <a:endParaRPr lang="es-CL" dirty="0">
            <a:latin typeface="Arial" panose="020B0604020202020204" pitchFamily="34" charset="0"/>
            <a:cs typeface="Arial" panose="020B0604020202020204" pitchFamily="34" charset="0"/>
          </a:endParaRPr>
        </a:p>
      </dgm:t>
    </dgm:pt>
    <dgm:pt modelId="{7C3F7053-52DC-433D-8F4B-4CF100C10DB0}" type="parTrans" cxnId="{6666CA45-E183-4B50-875A-06078A441DEE}">
      <dgm:prSet/>
      <dgm:spPr/>
      <dgm:t>
        <a:bodyPr/>
        <a:lstStyle/>
        <a:p>
          <a:endParaRPr lang="es-CL"/>
        </a:p>
      </dgm:t>
    </dgm:pt>
    <dgm:pt modelId="{341ED0E9-E5AA-46DF-BDEF-0894BCE6AB12}" type="sibTrans" cxnId="{6666CA45-E183-4B50-875A-06078A441DEE}">
      <dgm:prSet/>
      <dgm:spPr/>
      <dgm:t>
        <a:bodyPr/>
        <a:lstStyle/>
        <a:p>
          <a:endParaRPr lang="es-CL"/>
        </a:p>
      </dgm:t>
    </dgm:pt>
    <dgm:pt modelId="{166725EF-A60C-4812-B8EA-8A1A444B6E16}">
      <dgm:prSet custT="1"/>
      <dgm:spPr/>
      <dgm:t>
        <a:bodyPr/>
        <a:lstStyle/>
        <a:p>
          <a:r>
            <a:rPr lang="es-MX" sz="1600" b="1" dirty="0">
              <a:solidFill>
                <a:srgbClr val="FF0000"/>
              </a:solidFill>
              <a:latin typeface="Arial" panose="020B0604020202020204" pitchFamily="34" charset="0"/>
              <a:cs typeface="Arial" panose="020B0604020202020204" pitchFamily="34" charset="0"/>
            </a:rPr>
            <a:t>4/7</a:t>
          </a:r>
        </a:p>
        <a:p>
          <a:r>
            <a:rPr lang="es-MX" sz="1200" dirty="0">
              <a:latin typeface="Arial" panose="020B0604020202020204" pitchFamily="34" charset="0"/>
              <a:cs typeface="Arial" panose="020B0604020202020204" pitchFamily="34" charset="0"/>
            </a:rPr>
            <a:t>Diputados y senadores en ejercicio</a:t>
          </a:r>
          <a:endParaRPr lang="es-CL" sz="1200" dirty="0">
            <a:latin typeface="Arial" panose="020B0604020202020204" pitchFamily="34" charset="0"/>
            <a:cs typeface="Arial" panose="020B0604020202020204" pitchFamily="34" charset="0"/>
          </a:endParaRPr>
        </a:p>
      </dgm:t>
    </dgm:pt>
    <dgm:pt modelId="{7AD44ECE-2BD1-4B9D-ADE4-5B1146D8417A}" type="parTrans" cxnId="{68983B79-EB99-473C-B290-96C052604913}">
      <dgm:prSet/>
      <dgm:spPr/>
      <dgm:t>
        <a:bodyPr/>
        <a:lstStyle/>
        <a:p>
          <a:endParaRPr lang="es-CL"/>
        </a:p>
      </dgm:t>
    </dgm:pt>
    <dgm:pt modelId="{FF73129C-1796-4ED5-BCF1-660C3920AFE7}" type="sibTrans" cxnId="{68983B79-EB99-473C-B290-96C052604913}">
      <dgm:prSet/>
      <dgm:spPr/>
      <dgm:t>
        <a:bodyPr/>
        <a:lstStyle/>
        <a:p>
          <a:endParaRPr lang="es-CL"/>
        </a:p>
      </dgm:t>
    </dgm:pt>
    <dgm:pt modelId="{FB5D8A11-C3E7-4C39-974D-EFF1AA0BAAB9}">
      <dgm:prSet custT="1"/>
      <dgm:spPr/>
      <dgm:t>
        <a:bodyPr/>
        <a:lstStyle/>
        <a:p>
          <a:r>
            <a:rPr lang="es-MX" sz="1200" dirty="0">
              <a:latin typeface="Arial" panose="020B0604020202020204" pitchFamily="34" charset="0"/>
              <a:cs typeface="Arial" panose="020B0604020202020204" pitchFamily="34" charset="0"/>
            </a:rPr>
            <a:t>Mayoría absoluta diputados y senadores en ejercicio. </a:t>
          </a:r>
        </a:p>
        <a:p>
          <a:r>
            <a:rPr lang="es-MX" sz="1200" b="1" dirty="0">
              <a:solidFill>
                <a:srgbClr val="FF0000"/>
              </a:solidFill>
              <a:latin typeface="Arial" panose="020B0604020202020204" pitchFamily="34" charset="0"/>
              <a:cs typeface="Arial" panose="020B0604020202020204" pitchFamily="34" charset="0"/>
            </a:rPr>
            <a:t>(50%+1)</a:t>
          </a:r>
        </a:p>
      </dgm:t>
    </dgm:pt>
    <dgm:pt modelId="{695C6709-1B67-4C29-B35C-B11DEBC31A57}" type="parTrans" cxnId="{B0416AFE-1DB1-4EBD-A4EF-BF75B1937EDF}">
      <dgm:prSet/>
      <dgm:spPr/>
      <dgm:t>
        <a:bodyPr/>
        <a:lstStyle/>
        <a:p>
          <a:endParaRPr lang="es-CL"/>
        </a:p>
      </dgm:t>
    </dgm:pt>
    <dgm:pt modelId="{9E5DA536-A735-4179-8321-6869AE5CAEA8}" type="sibTrans" cxnId="{B0416AFE-1DB1-4EBD-A4EF-BF75B1937EDF}">
      <dgm:prSet/>
      <dgm:spPr/>
      <dgm:t>
        <a:bodyPr/>
        <a:lstStyle/>
        <a:p>
          <a:endParaRPr lang="es-CL"/>
        </a:p>
      </dgm:t>
    </dgm:pt>
    <dgm:pt modelId="{23D1B0E2-EC70-4176-B83F-C554969631AC}">
      <dgm:prSet custT="1"/>
      <dgm:spPr/>
      <dgm:t>
        <a:bodyPr/>
        <a:lstStyle/>
        <a:p>
          <a:r>
            <a:rPr lang="es-MX" sz="2000" dirty="0">
              <a:latin typeface="Arial" panose="020B0604020202020204" pitchFamily="34" charset="0"/>
              <a:cs typeface="Arial" panose="020B0604020202020204" pitchFamily="34" charset="0"/>
            </a:rPr>
            <a:t>26 senadores</a:t>
          </a:r>
        </a:p>
        <a:p>
          <a:r>
            <a:rPr lang="es-MX" sz="2000" dirty="0">
              <a:latin typeface="Arial" panose="020B0604020202020204" pitchFamily="34" charset="0"/>
              <a:cs typeface="Arial" panose="020B0604020202020204" pitchFamily="34" charset="0"/>
            </a:rPr>
            <a:t>79 diputados</a:t>
          </a:r>
          <a:endParaRPr lang="es-CL" sz="1400" dirty="0">
            <a:latin typeface="Arial" panose="020B0604020202020204" pitchFamily="34" charset="0"/>
            <a:cs typeface="Arial" panose="020B0604020202020204" pitchFamily="34" charset="0"/>
          </a:endParaRPr>
        </a:p>
      </dgm:t>
    </dgm:pt>
    <dgm:pt modelId="{35DB1640-A079-426D-B4D0-E28EFDF32CA4}" type="parTrans" cxnId="{47F04A39-7D6B-46DF-B0E0-5079FD0792ED}">
      <dgm:prSet/>
      <dgm:spPr/>
      <dgm:t>
        <a:bodyPr/>
        <a:lstStyle/>
        <a:p>
          <a:endParaRPr lang="es-CL"/>
        </a:p>
      </dgm:t>
    </dgm:pt>
    <dgm:pt modelId="{1A1ECE03-E0CE-4EF7-8A5F-620AD0E27E91}" type="sibTrans" cxnId="{47F04A39-7D6B-46DF-B0E0-5079FD0792ED}">
      <dgm:prSet/>
      <dgm:spPr/>
      <dgm:t>
        <a:bodyPr/>
        <a:lstStyle/>
        <a:p>
          <a:endParaRPr lang="es-CL"/>
        </a:p>
      </dgm:t>
    </dgm:pt>
    <dgm:pt modelId="{FAEE17D6-7697-4E49-879B-5818962C9312}">
      <dgm:prSet custT="1"/>
      <dgm:spPr/>
      <dgm:t>
        <a:bodyPr/>
        <a:lstStyle/>
        <a:p>
          <a:endParaRPr lang="es-MX" sz="2000" dirty="0">
            <a:latin typeface="Arial" panose="020B0604020202020204" pitchFamily="34" charset="0"/>
            <a:cs typeface="Arial" panose="020B0604020202020204" pitchFamily="34" charset="0"/>
          </a:endParaRPr>
        </a:p>
        <a:p>
          <a:r>
            <a:rPr lang="es-MX" sz="2000" dirty="0">
              <a:latin typeface="Arial" panose="020B0604020202020204" pitchFamily="34" charset="0"/>
              <a:cs typeface="Arial" panose="020B0604020202020204" pitchFamily="34" charset="0"/>
            </a:rPr>
            <a:t>26 senadores</a:t>
          </a:r>
        </a:p>
        <a:p>
          <a:r>
            <a:rPr lang="es-MX" sz="2000" dirty="0">
              <a:latin typeface="Arial" panose="020B0604020202020204" pitchFamily="34" charset="0"/>
              <a:cs typeface="Arial" panose="020B0604020202020204" pitchFamily="34" charset="0"/>
            </a:rPr>
            <a:t>79 diputados</a:t>
          </a:r>
        </a:p>
        <a:p>
          <a:endParaRPr lang="es-CL" sz="1400" dirty="0"/>
        </a:p>
      </dgm:t>
    </dgm:pt>
    <dgm:pt modelId="{659F131F-89D4-49CA-AD0B-5DC27C9463A8}" type="parTrans" cxnId="{D9D22179-F8C3-49CB-A498-79235146DD3C}">
      <dgm:prSet/>
      <dgm:spPr/>
      <dgm:t>
        <a:bodyPr/>
        <a:lstStyle/>
        <a:p>
          <a:endParaRPr lang="es-CL"/>
        </a:p>
      </dgm:t>
    </dgm:pt>
    <dgm:pt modelId="{163FD0FC-0C94-4DD2-8335-9AFFBBB05BE2}" type="sibTrans" cxnId="{D9D22179-F8C3-49CB-A498-79235146DD3C}">
      <dgm:prSet/>
      <dgm:spPr/>
      <dgm:t>
        <a:bodyPr/>
        <a:lstStyle/>
        <a:p>
          <a:endParaRPr lang="es-CL"/>
        </a:p>
      </dgm:t>
    </dgm:pt>
    <dgm:pt modelId="{5B4B5CF9-28B3-471E-AD48-EFED8117BC9D}">
      <dgm:prSet custT="1"/>
      <dgm:spPr/>
      <dgm:t>
        <a:bodyPr/>
        <a:lstStyle/>
        <a:p>
          <a:endParaRPr lang="es-MX" sz="1400" dirty="0">
            <a:latin typeface="Arial" panose="020B0604020202020204" pitchFamily="34" charset="0"/>
            <a:cs typeface="Arial" panose="020B0604020202020204" pitchFamily="34" charset="0"/>
          </a:endParaRPr>
        </a:p>
        <a:p>
          <a:r>
            <a:rPr lang="es-MX" sz="1400" dirty="0">
              <a:latin typeface="Arial" panose="020B0604020202020204" pitchFamily="34" charset="0"/>
              <a:cs typeface="Arial" panose="020B0604020202020204" pitchFamily="34" charset="0"/>
            </a:rPr>
            <a:t>Quorum mínimo para sesionar </a:t>
          </a:r>
          <a:r>
            <a:rPr lang="es-MX" sz="2000" b="1" dirty="0">
              <a:latin typeface="Arial" panose="020B0604020202020204" pitchFamily="34" charset="0"/>
              <a:cs typeface="Arial" panose="020B0604020202020204" pitchFamily="34" charset="0"/>
            </a:rPr>
            <a:t>1/3</a:t>
          </a:r>
        </a:p>
        <a:p>
          <a:r>
            <a:rPr lang="es-MX" sz="2000" b="0" dirty="0">
              <a:latin typeface="Arial" panose="020B0604020202020204" pitchFamily="34" charset="0"/>
              <a:cs typeface="Arial" panose="020B0604020202020204" pitchFamily="34" charset="0"/>
            </a:rPr>
            <a:t>17 senadores</a:t>
          </a:r>
        </a:p>
        <a:p>
          <a:r>
            <a:rPr lang="es-MX" sz="2000" b="0" dirty="0">
              <a:latin typeface="Arial" panose="020B0604020202020204" pitchFamily="34" charset="0"/>
              <a:cs typeface="Arial" panose="020B0604020202020204" pitchFamily="34" charset="0"/>
            </a:rPr>
            <a:t>42 diputados</a:t>
          </a:r>
        </a:p>
        <a:p>
          <a:endParaRPr lang="es-CL" sz="1400" b="1" dirty="0">
            <a:latin typeface="Arial" panose="020B0604020202020204" pitchFamily="34" charset="0"/>
            <a:cs typeface="Arial" panose="020B0604020202020204" pitchFamily="34" charset="0"/>
          </a:endParaRPr>
        </a:p>
      </dgm:t>
    </dgm:pt>
    <dgm:pt modelId="{EF505AE8-5AA9-4037-8613-14D03C98F69D}" type="parTrans" cxnId="{E58420A4-B8E9-43DC-A354-47DCD39C49E1}">
      <dgm:prSet/>
      <dgm:spPr/>
      <dgm:t>
        <a:bodyPr/>
        <a:lstStyle/>
        <a:p>
          <a:endParaRPr lang="es-CL"/>
        </a:p>
      </dgm:t>
    </dgm:pt>
    <dgm:pt modelId="{4154390A-95F2-4E63-9A82-8F2A89386104}" type="sibTrans" cxnId="{E58420A4-B8E9-43DC-A354-47DCD39C49E1}">
      <dgm:prSet/>
      <dgm:spPr/>
      <dgm:t>
        <a:bodyPr/>
        <a:lstStyle/>
        <a:p>
          <a:endParaRPr lang="es-CL"/>
        </a:p>
      </dgm:t>
    </dgm:pt>
    <dgm:pt modelId="{1DA76EA6-A0BE-4F9F-AE14-BC490F37C455}">
      <dgm:prSet custT="1"/>
      <dgm:spPr/>
      <dgm:t>
        <a:bodyPr/>
        <a:lstStyle/>
        <a:p>
          <a:pPr algn="ctr"/>
          <a:r>
            <a:rPr lang="es-MX" sz="2000" b="1" dirty="0">
              <a:latin typeface="Arial" panose="020B0604020202020204" pitchFamily="34" charset="0"/>
              <a:cs typeface="Arial" panose="020B0604020202020204" pitchFamily="34" charset="0"/>
            </a:rPr>
            <a:t>29 </a:t>
          </a:r>
          <a:r>
            <a:rPr lang="es-MX" sz="2000" dirty="0">
              <a:latin typeface="Arial" panose="020B0604020202020204" pitchFamily="34" charset="0"/>
              <a:cs typeface="Arial" panose="020B0604020202020204" pitchFamily="34" charset="0"/>
            </a:rPr>
            <a:t>senadores</a:t>
          </a:r>
        </a:p>
        <a:p>
          <a:pPr algn="ctr"/>
          <a:r>
            <a:rPr lang="es-MX" sz="2000" b="1" dirty="0">
              <a:latin typeface="Arial" panose="020B0604020202020204" pitchFamily="34" charset="0"/>
              <a:cs typeface="Arial" panose="020B0604020202020204" pitchFamily="34" charset="0"/>
            </a:rPr>
            <a:t>89 </a:t>
          </a:r>
          <a:r>
            <a:rPr lang="es-MX" sz="2000" dirty="0">
              <a:latin typeface="Arial" panose="020B0604020202020204" pitchFamily="34" charset="0"/>
              <a:cs typeface="Arial" panose="020B0604020202020204" pitchFamily="34" charset="0"/>
            </a:rPr>
            <a:t>diputados</a:t>
          </a:r>
          <a:endParaRPr lang="es-CL" sz="2000" dirty="0">
            <a:latin typeface="Arial" panose="020B0604020202020204" pitchFamily="34" charset="0"/>
            <a:cs typeface="Arial" panose="020B0604020202020204" pitchFamily="34" charset="0"/>
          </a:endParaRPr>
        </a:p>
      </dgm:t>
    </dgm:pt>
    <dgm:pt modelId="{220ADC5D-8D64-4DD4-93B6-BF3A8FACC516}" type="parTrans" cxnId="{A8F5D4B6-6B46-4E2C-AA1E-EA13927FB409}">
      <dgm:prSet/>
      <dgm:spPr/>
      <dgm:t>
        <a:bodyPr/>
        <a:lstStyle/>
        <a:p>
          <a:endParaRPr lang="es-CL"/>
        </a:p>
      </dgm:t>
    </dgm:pt>
    <dgm:pt modelId="{0DF9CD3A-1DBE-45E7-A363-523EAA52897B}" type="sibTrans" cxnId="{A8F5D4B6-6B46-4E2C-AA1E-EA13927FB409}">
      <dgm:prSet/>
      <dgm:spPr/>
      <dgm:t>
        <a:bodyPr/>
        <a:lstStyle/>
        <a:p>
          <a:endParaRPr lang="es-CL"/>
        </a:p>
      </dgm:t>
    </dgm:pt>
    <dgm:pt modelId="{EF355BE3-52DF-4CD7-A310-4C12C412343F}">
      <dgm:prSet/>
      <dgm:spPr/>
      <dgm:t>
        <a:bodyPr/>
        <a:lstStyle/>
        <a:p>
          <a:r>
            <a:rPr lang="es-MX" dirty="0">
              <a:latin typeface="Arial" panose="020B0604020202020204" pitchFamily="34" charset="0"/>
              <a:cs typeface="Arial" panose="020B0604020202020204" pitchFamily="34" charset="0"/>
            </a:rPr>
            <a:t>Ley interpretativa de la constitución </a:t>
          </a:r>
          <a:endParaRPr lang="es-CL" dirty="0">
            <a:latin typeface="Arial" panose="020B0604020202020204" pitchFamily="34" charset="0"/>
            <a:cs typeface="Arial" panose="020B0604020202020204" pitchFamily="34" charset="0"/>
          </a:endParaRPr>
        </a:p>
      </dgm:t>
    </dgm:pt>
    <dgm:pt modelId="{1058B641-45E4-4A58-A2E1-6442C67C1242}" type="parTrans" cxnId="{5A6C640D-853C-42ED-9041-3F59BC44595A}">
      <dgm:prSet/>
      <dgm:spPr/>
      <dgm:t>
        <a:bodyPr/>
        <a:lstStyle/>
        <a:p>
          <a:endParaRPr lang="es-CL"/>
        </a:p>
      </dgm:t>
    </dgm:pt>
    <dgm:pt modelId="{A8432EB0-E123-4EA5-8395-16A90A2B4E0A}" type="sibTrans" cxnId="{5A6C640D-853C-42ED-9041-3F59BC44595A}">
      <dgm:prSet/>
      <dgm:spPr/>
      <dgm:t>
        <a:bodyPr/>
        <a:lstStyle/>
        <a:p>
          <a:endParaRPr lang="es-CL"/>
        </a:p>
      </dgm:t>
    </dgm:pt>
    <dgm:pt modelId="{F2E99D55-11D2-46C6-BC1D-6260A55F5EFF}">
      <dgm:prSet custT="1"/>
      <dgm:spPr/>
      <dgm:t>
        <a:bodyPr/>
        <a:lstStyle/>
        <a:p>
          <a:r>
            <a:rPr lang="es-MX" sz="2000" b="1" dirty="0">
              <a:latin typeface="Arial" panose="020B0604020202020204" pitchFamily="34" charset="0"/>
              <a:cs typeface="Arial" panose="020B0604020202020204" pitchFamily="34" charset="0"/>
            </a:rPr>
            <a:t>29 </a:t>
          </a:r>
          <a:r>
            <a:rPr lang="es-MX" sz="2000" dirty="0">
              <a:latin typeface="Arial" panose="020B0604020202020204" pitchFamily="34" charset="0"/>
              <a:cs typeface="Arial" panose="020B0604020202020204" pitchFamily="34" charset="0"/>
            </a:rPr>
            <a:t>senadores</a:t>
          </a:r>
        </a:p>
        <a:p>
          <a:r>
            <a:rPr lang="es-MX" sz="2000" b="1" dirty="0">
              <a:latin typeface="Arial" panose="020B0604020202020204" pitchFamily="34" charset="0"/>
              <a:cs typeface="Arial" panose="020B0604020202020204" pitchFamily="34" charset="0"/>
            </a:rPr>
            <a:t>89 </a:t>
          </a:r>
          <a:r>
            <a:rPr lang="es-MX" sz="2000" dirty="0">
              <a:latin typeface="Arial" panose="020B0604020202020204" pitchFamily="34" charset="0"/>
              <a:cs typeface="Arial" panose="020B0604020202020204" pitchFamily="34" charset="0"/>
            </a:rPr>
            <a:t>diputados</a:t>
          </a:r>
          <a:endParaRPr lang="es-CL" sz="2000" dirty="0">
            <a:latin typeface="Arial" panose="020B0604020202020204" pitchFamily="34" charset="0"/>
            <a:cs typeface="Arial" panose="020B0604020202020204" pitchFamily="34" charset="0"/>
          </a:endParaRPr>
        </a:p>
      </dgm:t>
    </dgm:pt>
    <dgm:pt modelId="{00042343-BC48-4248-A532-3114E1FDF5F5}" type="parTrans" cxnId="{8C55DD5A-0482-4DC5-8567-9963AE765244}">
      <dgm:prSet/>
      <dgm:spPr/>
      <dgm:t>
        <a:bodyPr/>
        <a:lstStyle/>
        <a:p>
          <a:endParaRPr lang="es-CL"/>
        </a:p>
      </dgm:t>
    </dgm:pt>
    <dgm:pt modelId="{3B5BB908-F940-400D-AB97-AC3E0AE3E7EC}" type="sibTrans" cxnId="{8C55DD5A-0482-4DC5-8567-9963AE765244}">
      <dgm:prSet/>
      <dgm:spPr/>
      <dgm:t>
        <a:bodyPr/>
        <a:lstStyle/>
        <a:p>
          <a:endParaRPr lang="es-CL"/>
        </a:p>
      </dgm:t>
    </dgm:pt>
    <dgm:pt modelId="{085CF659-6796-40B6-B6CB-5DCC62CB1E4E}">
      <dgm:prSet custT="1"/>
      <dgm:spPr/>
      <dgm:t>
        <a:bodyPr/>
        <a:lstStyle/>
        <a:p>
          <a:r>
            <a:rPr lang="es-MX" sz="1600" b="1" dirty="0">
              <a:solidFill>
                <a:srgbClr val="FF0000"/>
              </a:solidFill>
              <a:latin typeface="Arial" panose="020B0604020202020204" pitchFamily="34" charset="0"/>
              <a:cs typeface="Arial" panose="020B0604020202020204" pitchFamily="34" charset="0"/>
            </a:rPr>
            <a:t>4/7 </a:t>
          </a:r>
        </a:p>
        <a:p>
          <a:r>
            <a:rPr lang="es-MX" sz="1200" dirty="0">
              <a:latin typeface="Arial" panose="020B0604020202020204" pitchFamily="34" charset="0"/>
              <a:cs typeface="Arial" panose="020B0604020202020204" pitchFamily="34" charset="0"/>
            </a:rPr>
            <a:t>Diputados y senadores en ejercicio</a:t>
          </a:r>
          <a:endParaRPr lang="es-CL" sz="1200" dirty="0">
            <a:latin typeface="Arial" panose="020B0604020202020204" pitchFamily="34" charset="0"/>
            <a:cs typeface="Arial" panose="020B0604020202020204" pitchFamily="34" charset="0"/>
          </a:endParaRPr>
        </a:p>
      </dgm:t>
    </dgm:pt>
    <dgm:pt modelId="{48548F2B-C393-45A4-95A8-C0EB70115318}" type="sibTrans" cxnId="{9925EE2B-FF82-4194-90FF-E2EE97683007}">
      <dgm:prSet/>
      <dgm:spPr/>
      <dgm:t>
        <a:bodyPr/>
        <a:lstStyle/>
        <a:p>
          <a:endParaRPr lang="es-CL"/>
        </a:p>
      </dgm:t>
    </dgm:pt>
    <dgm:pt modelId="{FC3338D3-ABB4-4A3E-9476-4A652E9C79BF}" type="parTrans" cxnId="{9925EE2B-FF82-4194-90FF-E2EE97683007}">
      <dgm:prSet/>
      <dgm:spPr/>
      <dgm:t>
        <a:bodyPr/>
        <a:lstStyle/>
        <a:p>
          <a:endParaRPr lang="es-CL"/>
        </a:p>
      </dgm:t>
    </dgm:pt>
    <dgm:pt modelId="{504BBFAF-99AC-496E-B31C-155DC5E49A0E}" type="pres">
      <dgm:prSet presAssocID="{22055CBC-4ABB-4A82-80C3-D1EC136831CB}" presName="hierChild1" presStyleCnt="0">
        <dgm:presLayoutVars>
          <dgm:chPref val="1"/>
          <dgm:dir/>
          <dgm:animOne val="branch"/>
          <dgm:animLvl val="lvl"/>
          <dgm:resizeHandles/>
        </dgm:presLayoutVars>
      </dgm:prSet>
      <dgm:spPr/>
    </dgm:pt>
    <dgm:pt modelId="{78FED977-53BF-4AB4-B722-87B3B1A886D6}" type="pres">
      <dgm:prSet presAssocID="{42D20B75-2D17-49DA-A965-232887B87C8D}" presName="hierRoot1" presStyleCnt="0"/>
      <dgm:spPr/>
    </dgm:pt>
    <dgm:pt modelId="{4961B747-5031-4CE9-9265-8A23B9A56DA1}" type="pres">
      <dgm:prSet presAssocID="{42D20B75-2D17-49DA-A965-232887B87C8D}" presName="composite" presStyleCnt="0"/>
      <dgm:spPr/>
    </dgm:pt>
    <dgm:pt modelId="{9473055B-F1E7-4273-A0B4-9D4114DBEB24}" type="pres">
      <dgm:prSet presAssocID="{42D20B75-2D17-49DA-A965-232887B87C8D}" presName="background" presStyleLbl="node0" presStyleIdx="0" presStyleCnt="1"/>
      <dgm:spPr/>
    </dgm:pt>
    <dgm:pt modelId="{6D5346F2-F068-4117-BCD8-4F35A5FED3AA}" type="pres">
      <dgm:prSet presAssocID="{42D20B75-2D17-49DA-A965-232887B87C8D}" presName="text" presStyleLbl="fgAcc0" presStyleIdx="0" presStyleCnt="1" custScaleX="125631" custScaleY="44422">
        <dgm:presLayoutVars>
          <dgm:chPref val="3"/>
        </dgm:presLayoutVars>
      </dgm:prSet>
      <dgm:spPr/>
    </dgm:pt>
    <dgm:pt modelId="{3D9EEC9E-BF5C-4F6D-88E2-D0988D1D1B20}" type="pres">
      <dgm:prSet presAssocID="{42D20B75-2D17-49DA-A965-232887B87C8D}" presName="hierChild2" presStyleCnt="0"/>
      <dgm:spPr/>
    </dgm:pt>
    <dgm:pt modelId="{7D0FFB8E-769F-4FA0-A5C3-4760F3BB9A66}" type="pres">
      <dgm:prSet presAssocID="{8A31F34A-49EB-4617-B4ED-57D55902169F}" presName="Name10" presStyleLbl="parChTrans1D2" presStyleIdx="0" presStyleCnt="5"/>
      <dgm:spPr/>
    </dgm:pt>
    <dgm:pt modelId="{9A3811B4-87F6-4020-BFD7-A2D55C63E888}" type="pres">
      <dgm:prSet presAssocID="{CE9BEDB2-FFB5-4FFE-A080-2E4755B957B0}" presName="hierRoot2" presStyleCnt="0"/>
      <dgm:spPr/>
    </dgm:pt>
    <dgm:pt modelId="{EE7A4064-23E3-4082-B6E0-FCF587583EEE}" type="pres">
      <dgm:prSet presAssocID="{CE9BEDB2-FFB5-4FFE-A080-2E4755B957B0}" presName="composite2" presStyleCnt="0"/>
      <dgm:spPr/>
    </dgm:pt>
    <dgm:pt modelId="{C0018579-75BA-4652-A544-EEDC3A7D48A4}" type="pres">
      <dgm:prSet presAssocID="{CE9BEDB2-FFB5-4FFE-A080-2E4755B957B0}" presName="background2" presStyleLbl="node2" presStyleIdx="0" presStyleCnt="5"/>
      <dgm:spPr/>
    </dgm:pt>
    <dgm:pt modelId="{4FBD37CC-013B-4795-82D0-5EA7AFCA26B5}" type="pres">
      <dgm:prSet presAssocID="{CE9BEDB2-FFB5-4FFE-A080-2E4755B957B0}" presName="text2" presStyleLbl="fgAcc2" presStyleIdx="0" presStyleCnt="5" custScaleX="100924" custScaleY="39272">
        <dgm:presLayoutVars>
          <dgm:chPref val="3"/>
        </dgm:presLayoutVars>
      </dgm:prSet>
      <dgm:spPr/>
    </dgm:pt>
    <dgm:pt modelId="{DD2E77EE-EBB0-4633-A6BE-C1C4CCF33A9B}" type="pres">
      <dgm:prSet presAssocID="{CE9BEDB2-FFB5-4FFE-A080-2E4755B957B0}" presName="hierChild3" presStyleCnt="0"/>
      <dgm:spPr/>
    </dgm:pt>
    <dgm:pt modelId="{E1E4A171-29E7-4EED-AC49-28D89F6363A2}" type="pres">
      <dgm:prSet presAssocID="{2DD7391C-EF92-4204-BF3F-9CE5372C170E}" presName="Name17" presStyleLbl="parChTrans1D3" presStyleIdx="0" presStyleCnt="5"/>
      <dgm:spPr/>
    </dgm:pt>
    <dgm:pt modelId="{69F5130D-830B-44CF-A399-6B79D2BA6C5A}" type="pres">
      <dgm:prSet presAssocID="{FC45AAF2-4EB9-4F09-835A-30689D7926B8}" presName="hierRoot3" presStyleCnt="0"/>
      <dgm:spPr/>
    </dgm:pt>
    <dgm:pt modelId="{6CCD09A2-3DDA-4B15-BF80-2B3A39995F4A}" type="pres">
      <dgm:prSet presAssocID="{FC45AAF2-4EB9-4F09-835A-30689D7926B8}" presName="composite3" presStyleCnt="0"/>
      <dgm:spPr/>
    </dgm:pt>
    <dgm:pt modelId="{65BEA339-7869-4B1D-9234-FE944F877095}" type="pres">
      <dgm:prSet presAssocID="{FC45AAF2-4EB9-4F09-835A-30689D7926B8}" presName="background3" presStyleLbl="node3" presStyleIdx="0" presStyleCnt="5"/>
      <dgm:spPr/>
    </dgm:pt>
    <dgm:pt modelId="{2CFC372F-A0E0-4C3F-9C7E-EEB319037D23}" type="pres">
      <dgm:prSet presAssocID="{FC45AAF2-4EB9-4F09-835A-30689D7926B8}" presName="text3" presStyleLbl="fgAcc3" presStyleIdx="0" presStyleCnt="5">
        <dgm:presLayoutVars>
          <dgm:chPref val="3"/>
        </dgm:presLayoutVars>
      </dgm:prSet>
      <dgm:spPr/>
    </dgm:pt>
    <dgm:pt modelId="{08A59AB9-F71D-4246-8B6B-0A5BCDD46A48}" type="pres">
      <dgm:prSet presAssocID="{FC45AAF2-4EB9-4F09-835A-30689D7926B8}" presName="hierChild4" presStyleCnt="0"/>
      <dgm:spPr/>
    </dgm:pt>
    <dgm:pt modelId="{5B3D1DEB-03AB-4B53-A5EF-1EC145C1B432}" type="pres">
      <dgm:prSet presAssocID="{EF505AE8-5AA9-4037-8613-14D03C98F69D}" presName="Name23" presStyleLbl="parChTrans1D4" presStyleIdx="0" presStyleCnt="5"/>
      <dgm:spPr/>
    </dgm:pt>
    <dgm:pt modelId="{CD14CA7E-676A-4D8F-A0B5-12C70F534EBE}" type="pres">
      <dgm:prSet presAssocID="{5B4B5CF9-28B3-471E-AD48-EFED8117BC9D}" presName="hierRoot4" presStyleCnt="0"/>
      <dgm:spPr/>
    </dgm:pt>
    <dgm:pt modelId="{7E0408DD-F8FD-404D-821D-D4C9CC396B3C}" type="pres">
      <dgm:prSet presAssocID="{5B4B5CF9-28B3-471E-AD48-EFED8117BC9D}" presName="composite4" presStyleCnt="0"/>
      <dgm:spPr/>
    </dgm:pt>
    <dgm:pt modelId="{8B56E883-F041-4A6D-9DFD-9D258350F2E4}" type="pres">
      <dgm:prSet presAssocID="{5B4B5CF9-28B3-471E-AD48-EFED8117BC9D}" presName="background4" presStyleLbl="node4" presStyleIdx="0" presStyleCnt="5"/>
      <dgm:spPr/>
    </dgm:pt>
    <dgm:pt modelId="{EDDB8401-06AA-4BF5-AA35-94FBFD62C526}" type="pres">
      <dgm:prSet presAssocID="{5B4B5CF9-28B3-471E-AD48-EFED8117BC9D}" presName="text4" presStyleLbl="fgAcc4" presStyleIdx="0" presStyleCnt="5" custScaleX="108869" custScaleY="111812" custLinFactNeighborX="2011" custLinFactNeighborY="6457">
        <dgm:presLayoutVars>
          <dgm:chPref val="3"/>
        </dgm:presLayoutVars>
      </dgm:prSet>
      <dgm:spPr/>
    </dgm:pt>
    <dgm:pt modelId="{E7AC1845-41EA-4F51-AF18-3596A4D9C2C5}" type="pres">
      <dgm:prSet presAssocID="{5B4B5CF9-28B3-471E-AD48-EFED8117BC9D}" presName="hierChild5" presStyleCnt="0"/>
      <dgm:spPr/>
    </dgm:pt>
    <dgm:pt modelId="{D662B279-5D9B-4789-8DB5-07735F979012}" type="pres">
      <dgm:prSet presAssocID="{D04B7A19-C688-41D9-937D-1ABB76350E05}" presName="Name10" presStyleLbl="parChTrans1D2" presStyleIdx="1" presStyleCnt="5"/>
      <dgm:spPr/>
    </dgm:pt>
    <dgm:pt modelId="{8099A47D-9C66-4342-A956-5DC5F09199E1}" type="pres">
      <dgm:prSet presAssocID="{D0FC0671-D9BC-466D-B49B-054ADDF7CEF4}" presName="hierRoot2" presStyleCnt="0"/>
      <dgm:spPr/>
    </dgm:pt>
    <dgm:pt modelId="{15C3A0DC-E27B-4153-8072-06AEE1907786}" type="pres">
      <dgm:prSet presAssocID="{D0FC0671-D9BC-466D-B49B-054ADDF7CEF4}" presName="composite2" presStyleCnt="0"/>
      <dgm:spPr/>
    </dgm:pt>
    <dgm:pt modelId="{4B800B68-7B21-4077-899F-BB5D1ACED625}" type="pres">
      <dgm:prSet presAssocID="{D0FC0671-D9BC-466D-B49B-054ADDF7CEF4}" presName="background2" presStyleLbl="node2" presStyleIdx="1" presStyleCnt="5"/>
      <dgm:spPr/>
    </dgm:pt>
    <dgm:pt modelId="{48AC7D52-451F-48C5-865B-2439154DD9FC}" type="pres">
      <dgm:prSet presAssocID="{D0FC0671-D9BC-466D-B49B-054ADDF7CEF4}" presName="text2" presStyleLbl="fgAcc2" presStyleIdx="1" presStyleCnt="5" custScaleX="93665" custScaleY="41241">
        <dgm:presLayoutVars>
          <dgm:chPref val="3"/>
        </dgm:presLayoutVars>
      </dgm:prSet>
      <dgm:spPr/>
    </dgm:pt>
    <dgm:pt modelId="{6CB9FD10-18C4-4E68-8400-5F2876D68591}" type="pres">
      <dgm:prSet presAssocID="{D0FC0671-D9BC-466D-B49B-054ADDF7CEF4}" presName="hierChild3" presStyleCnt="0"/>
      <dgm:spPr/>
    </dgm:pt>
    <dgm:pt modelId="{39B9D1B2-CD39-4D83-AA40-830B6CFC4A79}" type="pres">
      <dgm:prSet presAssocID="{750CE78B-49F8-430B-8BDD-B3D5A9603D29}" presName="Name17" presStyleLbl="parChTrans1D3" presStyleIdx="1" presStyleCnt="5"/>
      <dgm:spPr/>
    </dgm:pt>
    <dgm:pt modelId="{0B2882BB-9A93-4898-8BDB-33ED5048EE7D}" type="pres">
      <dgm:prSet presAssocID="{D3913A88-83F0-4E6E-91F5-A7F53CFF5C5C}" presName="hierRoot3" presStyleCnt="0"/>
      <dgm:spPr/>
    </dgm:pt>
    <dgm:pt modelId="{8C38A369-FDB8-4FBA-AE8D-9D693FB01B60}" type="pres">
      <dgm:prSet presAssocID="{D3913A88-83F0-4E6E-91F5-A7F53CFF5C5C}" presName="composite3" presStyleCnt="0"/>
      <dgm:spPr/>
    </dgm:pt>
    <dgm:pt modelId="{CDB78AF5-1C1F-473D-A874-A30A48B1320F}" type="pres">
      <dgm:prSet presAssocID="{D3913A88-83F0-4E6E-91F5-A7F53CFF5C5C}" presName="background3" presStyleLbl="node3" presStyleIdx="1" presStyleCnt="5"/>
      <dgm:spPr/>
    </dgm:pt>
    <dgm:pt modelId="{09A4260A-24F9-4397-B3FC-71BFB7E8E80C}" type="pres">
      <dgm:prSet presAssocID="{D3913A88-83F0-4E6E-91F5-A7F53CFF5C5C}" presName="text3" presStyleLbl="fgAcc3" presStyleIdx="1" presStyleCnt="5" custScaleX="99780" custScaleY="78867">
        <dgm:presLayoutVars>
          <dgm:chPref val="3"/>
        </dgm:presLayoutVars>
      </dgm:prSet>
      <dgm:spPr/>
    </dgm:pt>
    <dgm:pt modelId="{E0063BFD-7CD0-41B8-8B8F-E414ECE52C54}" type="pres">
      <dgm:prSet presAssocID="{D3913A88-83F0-4E6E-91F5-A7F53CFF5C5C}" presName="hierChild4" presStyleCnt="0"/>
      <dgm:spPr/>
    </dgm:pt>
    <dgm:pt modelId="{ABD817AA-12C1-4071-BECA-0A12CB617E53}" type="pres">
      <dgm:prSet presAssocID="{35DB1640-A079-426D-B4D0-E28EFDF32CA4}" presName="Name23" presStyleLbl="parChTrans1D4" presStyleIdx="1" presStyleCnt="5"/>
      <dgm:spPr/>
    </dgm:pt>
    <dgm:pt modelId="{A76CD470-DDC5-4488-92E6-F685188C8150}" type="pres">
      <dgm:prSet presAssocID="{23D1B0E2-EC70-4176-B83F-C554969631AC}" presName="hierRoot4" presStyleCnt="0"/>
      <dgm:spPr/>
    </dgm:pt>
    <dgm:pt modelId="{1B14BBF1-8B92-4CA8-9550-5E1027972796}" type="pres">
      <dgm:prSet presAssocID="{23D1B0E2-EC70-4176-B83F-C554969631AC}" presName="composite4" presStyleCnt="0"/>
      <dgm:spPr/>
    </dgm:pt>
    <dgm:pt modelId="{1425227F-402D-43D6-AA39-F656C4CDD6A5}" type="pres">
      <dgm:prSet presAssocID="{23D1B0E2-EC70-4176-B83F-C554969631AC}" presName="background4" presStyleLbl="node4" presStyleIdx="1" presStyleCnt="5"/>
      <dgm:spPr/>
    </dgm:pt>
    <dgm:pt modelId="{3CB48C8D-3A38-46AE-9793-0AEB41193DDC}" type="pres">
      <dgm:prSet presAssocID="{23D1B0E2-EC70-4176-B83F-C554969631AC}" presName="text4" presStyleLbl="fgAcc4" presStyleIdx="1" presStyleCnt="5">
        <dgm:presLayoutVars>
          <dgm:chPref val="3"/>
        </dgm:presLayoutVars>
      </dgm:prSet>
      <dgm:spPr/>
    </dgm:pt>
    <dgm:pt modelId="{F53903E2-812C-4412-9C0C-D1F141485878}" type="pres">
      <dgm:prSet presAssocID="{23D1B0E2-EC70-4176-B83F-C554969631AC}" presName="hierChild5" presStyleCnt="0"/>
      <dgm:spPr/>
    </dgm:pt>
    <dgm:pt modelId="{847047AE-2FD3-48B9-B071-99D1F3A188D4}" type="pres">
      <dgm:prSet presAssocID="{E2372278-C0ED-4AB9-80F3-019AED2D0F0C}" presName="Name10" presStyleLbl="parChTrans1D2" presStyleIdx="2" presStyleCnt="5"/>
      <dgm:spPr/>
    </dgm:pt>
    <dgm:pt modelId="{ED0A6D51-27F2-4EA4-B55C-D39003404174}" type="pres">
      <dgm:prSet presAssocID="{997565B3-3899-48A3-AA01-86AB43325471}" presName="hierRoot2" presStyleCnt="0"/>
      <dgm:spPr/>
    </dgm:pt>
    <dgm:pt modelId="{9EDB8F03-8E5A-4C66-9CAC-25993598164F}" type="pres">
      <dgm:prSet presAssocID="{997565B3-3899-48A3-AA01-86AB43325471}" presName="composite2" presStyleCnt="0"/>
      <dgm:spPr/>
    </dgm:pt>
    <dgm:pt modelId="{3232248B-A28B-4E23-9DC0-4696D0F7357A}" type="pres">
      <dgm:prSet presAssocID="{997565B3-3899-48A3-AA01-86AB43325471}" presName="background2" presStyleLbl="node2" presStyleIdx="2" presStyleCnt="5"/>
      <dgm:spPr/>
    </dgm:pt>
    <dgm:pt modelId="{E93C21C0-4F1E-4F07-AAAB-43864B7F09A6}" type="pres">
      <dgm:prSet presAssocID="{997565B3-3899-48A3-AA01-86AB43325471}" presName="text2" presStyleLbl="fgAcc2" presStyleIdx="2" presStyleCnt="5" custScaleX="100028" custScaleY="37302">
        <dgm:presLayoutVars>
          <dgm:chPref val="3"/>
        </dgm:presLayoutVars>
      </dgm:prSet>
      <dgm:spPr/>
    </dgm:pt>
    <dgm:pt modelId="{64BE368B-FE88-454B-81AB-AB879231A69B}" type="pres">
      <dgm:prSet presAssocID="{997565B3-3899-48A3-AA01-86AB43325471}" presName="hierChild3" presStyleCnt="0"/>
      <dgm:spPr/>
    </dgm:pt>
    <dgm:pt modelId="{C262C398-82AA-4711-909E-DEB502034D66}" type="pres">
      <dgm:prSet presAssocID="{695C6709-1B67-4C29-B35C-B11DEBC31A57}" presName="Name17" presStyleLbl="parChTrans1D3" presStyleIdx="2" presStyleCnt="5"/>
      <dgm:spPr/>
    </dgm:pt>
    <dgm:pt modelId="{02231D53-E32F-44AA-8AE4-7E5765F33099}" type="pres">
      <dgm:prSet presAssocID="{FB5D8A11-C3E7-4C39-974D-EFF1AA0BAAB9}" presName="hierRoot3" presStyleCnt="0"/>
      <dgm:spPr/>
    </dgm:pt>
    <dgm:pt modelId="{97A15745-854A-4E57-AE99-43451F61C6B8}" type="pres">
      <dgm:prSet presAssocID="{FB5D8A11-C3E7-4C39-974D-EFF1AA0BAAB9}" presName="composite3" presStyleCnt="0"/>
      <dgm:spPr/>
    </dgm:pt>
    <dgm:pt modelId="{0AA3CB29-BDA5-4C98-91D3-A23943B82E26}" type="pres">
      <dgm:prSet presAssocID="{FB5D8A11-C3E7-4C39-974D-EFF1AA0BAAB9}" presName="background3" presStyleLbl="node3" presStyleIdx="2" presStyleCnt="5"/>
      <dgm:spPr/>
    </dgm:pt>
    <dgm:pt modelId="{21A12088-B81E-4D96-A224-A17AA794DF1A}" type="pres">
      <dgm:prSet presAssocID="{FB5D8A11-C3E7-4C39-974D-EFF1AA0BAAB9}" presName="text3" presStyleLbl="fgAcc3" presStyleIdx="2" presStyleCnt="5" custScaleX="97874" custScaleY="81122">
        <dgm:presLayoutVars>
          <dgm:chPref val="3"/>
        </dgm:presLayoutVars>
      </dgm:prSet>
      <dgm:spPr/>
    </dgm:pt>
    <dgm:pt modelId="{862FD382-8013-4EF7-99F9-F80682C1DC21}" type="pres">
      <dgm:prSet presAssocID="{FB5D8A11-C3E7-4C39-974D-EFF1AA0BAAB9}" presName="hierChild4" presStyleCnt="0"/>
      <dgm:spPr/>
    </dgm:pt>
    <dgm:pt modelId="{9FD01A9F-EAEF-4403-A53E-0C915B4CF9EA}" type="pres">
      <dgm:prSet presAssocID="{659F131F-89D4-49CA-AD0B-5DC27C9463A8}" presName="Name23" presStyleLbl="parChTrans1D4" presStyleIdx="2" presStyleCnt="5"/>
      <dgm:spPr/>
    </dgm:pt>
    <dgm:pt modelId="{40B481B0-2B90-4716-BB52-5163AC79AF88}" type="pres">
      <dgm:prSet presAssocID="{FAEE17D6-7697-4E49-879B-5818962C9312}" presName="hierRoot4" presStyleCnt="0"/>
      <dgm:spPr/>
    </dgm:pt>
    <dgm:pt modelId="{88CCB3DA-D344-465C-8421-D102ED6C0560}" type="pres">
      <dgm:prSet presAssocID="{FAEE17D6-7697-4E49-879B-5818962C9312}" presName="composite4" presStyleCnt="0"/>
      <dgm:spPr/>
    </dgm:pt>
    <dgm:pt modelId="{68281E81-0E45-455F-9B7E-B5C483CA2306}" type="pres">
      <dgm:prSet presAssocID="{FAEE17D6-7697-4E49-879B-5818962C9312}" presName="background4" presStyleLbl="node4" presStyleIdx="2" presStyleCnt="5"/>
      <dgm:spPr/>
    </dgm:pt>
    <dgm:pt modelId="{B4BB220B-A5DF-4FF5-B451-480EC38BB87B}" type="pres">
      <dgm:prSet presAssocID="{FAEE17D6-7697-4E49-879B-5818962C9312}" presName="text4" presStyleLbl="fgAcc4" presStyleIdx="2" presStyleCnt="5">
        <dgm:presLayoutVars>
          <dgm:chPref val="3"/>
        </dgm:presLayoutVars>
      </dgm:prSet>
      <dgm:spPr/>
    </dgm:pt>
    <dgm:pt modelId="{8236ACBB-DDFC-43F9-A944-0E52BC683100}" type="pres">
      <dgm:prSet presAssocID="{FAEE17D6-7697-4E49-879B-5818962C9312}" presName="hierChild5" presStyleCnt="0"/>
      <dgm:spPr/>
    </dgm:pt>
    <dgm:pt modelId="{9375D1E2-734A-43FF-A98D-BDFBAA742C30}" type="pres">
      <dgm:prSet presAssocID="{7C3F7053-52DC-433D-8F4B-4CF100C10DB0}" presName="Name10" presStyleLbl="parChTrans1D2" presStyleIdx="3" presStyleCnt="5"/>
      <dgm:spPr/>
    </dgm:pt>
    <dgm:pt modelId="{444A99CF-0C6E-4B9A-B02F-0D70399A3455}" type="pres">
      <dgm:prSet presAssocID="{79D8EA05-AF74-4115-AC73-68CB1A0F4E3E}" presName="hierRoot2" presStyleCnt="0"/>
      <dgm:spPr/>
    </dgm:pt>
    <dgm:pt modelId="{E9EE2802-6F91-41A7-8EE8-DC99FEA9070F}" type="pres">
      <dgm:prSet presAssocID="{79D8EA05-AF74-4115-AC73-68CB1A0F4E3E}" presName="composite2" presStyleCnt="0"/>
      <dgm:spPr/>
    </dgm:pt>
    <dgm:pt modelId="{75F5817A-3FAA-426A-9F22-48ECA6584E22}" type="pres">
      <dgm:prSet presAssocID="{79D8EA05-AF74-4115-AC73-68CB1A0F4E3E}" presName="background2" presStyleLbl="node2" presStyleIdx="3" presStyleCnt="5"/>
      <dgm:spPr/>
    </dgm:pt>
    <dgm:pt modelId="{CF9FEF45-3EAC-4FD6-9DC1-A3C9E4B87BEB}" type="pres">
      <dgm:prSet presAssocID="{79D8EA05-AF74-4115-AC73-68CB1A0F4E3E}" presName="text2" presStyleLbl="fgAcc2" presStyleIdx="3" presStyleCnt="5" custScaleX="103115" custScaleY="39272">
        <dgm:presLayoutVars>
          <dgm:chPref val="3"/>
        </dgm:presLayoutVars>
      </dgm:prSet>
      <dgm:spPr/>
    </dgm:pt>
    <dgm:pt modelId="{57A395FE-F23A-4CCE-A6CC-D373A3BCAC91}" type="pres">
      <dgm:prSet presAssocID="{79D8EA05-AF74-4115-AC73-68CB1A0F4E3E}" presName="hierChild3" presStyleCnt="0"/>
      <dgm:spPr/>
    </dgm:pt>
    <dgm:pt modelId="{93860B52-E1A8-4BCD-B066-A3D09735BE8E}" type="pres">
      <dgm:prSet presAssocID="{7AD44ECE-2BD1-4B9D-ADE4-5B1146D8417A}" presName="Name17" presStyleLbl="parChTrans1D3" presStyleIdx="3" presStyleCnt="5"/>
      <dgm:spPr/>
    </dgm:pt>
    <dgm:pt modelId="{DFFB17BA-E401-4419-A2B3-F5200EA2BA1B}" type="pres">
      <dgm:prSet presAssocID="{166725EF-A60C-4812-B8EA-8A1A444B6E16}" presName="hierRoot3" presStyleCnt="0"/>
      <dgm:spPr/>
    </dgm:pt>
    <dgm:pt modelId="{4D0C408E-F9F0-44F3-BA70-A6AC1358B5F7}" type="pres">
      <dgm:prSet presAssocID="{166725EF-A60C-4812-B8EA-8A1A444B6E16}" presName="composite3" presStyleCnt="0"/>
      <dgm:spPr/>
    </dgm:pt>
    <dgm:pt modelId="{C0EB5975-6D4B-4993-860D-0590D9DA5394}" type="pres">
      <dgm:prSet presAssocID="{166725EF-A60C-4812-B8EA-8A1A444B6E16}" presName="background3" presStyleLbl="node3" presStyleIdx="3" presStyleCnt="5"/>
      <dgm:spPr/>
    </dgm:pt>
    <dgm:pt modelId="{023D35DF-2427-43B8-B891-C3C0284889D8}" type="pres">
      <dgm:prSet presAssocID="{166725EF-A60C-4812-B8EA-8A1A444B6E16}" presName="text3" presStyleLbl="fgAcc3" presStyleIdx="3" presStyleCnt="5">
        <dgm:presLayoutVars>
          <dgm:chPref val="3"/>
        </dgm:presLayoutVars>
      </dgm:prSet>
      <dgm:spPr/>
    </dgm:pt>
    <dgm:pt modelId="{373D96E8-4A23-4C32-9E20-78BB87EB1655}" type="pres">
      <dgm:prSet presAssocID="{166725EF-A60C-4812-B8EA-8A1A444B6E16}" presName="hierChild4" presStyleCnt="0"/>
      <dgm:spPr/>
    </dgm:pt>
    <dgm:pt modelId="{51C41B34-56D0-4BB7-B19E-915FED3E84B4}" type="pres">
      <dgm:prSet presAssocID="{220ADC5D-8D64-4DD4-93B6-BF3A8FACC516}" presName="Name23" presStyleLbl="parChTrans1D4" presStyleIdx="3" presStyleCnt="5"/>
      <dgm:spPr/>
    </dgm:pt>
    <dgm:pt modelId="{0FDB87AD-73D6-4F14-92FF-4ABCB95C8A5D}" type="pres">
      <dgm:prSet presAssocID="{1DA76EA6-A0BE-4F9F-AE14-BC490F37C455}" presName="hierRoot4" presStyleCnt="0"/>
      <dgm:spPr/>
    </dgm:pt>
    <dgm:pt modelId="{4415EFCD-D293-4261-8F5E-701391F3D9F5}" type="pres">
      <dgm:prSet presAssocID="{1DA76EA6-A0BE-4F9F-AE14-BC490F37C455}" presName="composite4" presStyleCnt="0"/>
      <dgm:spPr/>
    </dgm:pt>
    <dgm:pt modelId="{10E35CD6-08B1-4F44-9E3B-C288EC86E479}" type="pres">
      <dgm:prSet presAssocID="{1DA76EA6-A0BE-4F9F-AE14-BC490F37C455}" presName="background4" presStyleLbl="node4" presStyleIdx="3" presStyleCnt="5"/>
      <dgm:spPr/>
    </dgm:pt>
    <dgm:pt modelId="{1D49F996-F36A-4C20-9F71-A275CD90B0E2}" type="pres">
      <dgm:prSet presAssocID="{1DA76EA6-A0BE-4F9F-AE14-BC490F37C455}" presName="text4" presStyleLbl="fgAcc4" presStyleIdx="3" presStyleCnt="5">
        <dgm:presLayoutVars>
          <dgm:chPref val="3"/>
        </dgm:presLayoutVars>
      </dgm:prSet>
      <dgm:spPr/>
    </dgm:pt>
    <dgm:pt modelId="{07360973-56B3-4BAA-A4EA-17D671E46629}" type="pres">
      <dgm:prSet presAssocID="{1DA76EA6-A0BE-4F9F-AE14-BC490F37C455}" presName="hierChild5" presStyleCnt="0"/>
      <dgm:spPr/>
    </dgm:pt>
    <dgm:pt modelId="{BF052489-575B-4B10-B25E-ED6A341374BF}" type="pres">
      <dgm:prSet presAssocID="{1058B641-45E4-4A58-A2E1-6442C67C1242}" presName="Name10" presStyleLbl="parChTrans1D2" presStyleIdx="4" presStyleCnt="5"/>
      <dgm:spPr/>
    </dgm:pt>
    <dgm:pt modelId="{B1796733-36B3-4855-8081-931F66557158}" type="pres">
      <dgm:prSet presAssocID="{EF355BE3-52DF-4CD7-A310-4C12C412343F}" presName="hierRoot2" presStyleCnt="0"/>
      <dgm:spPr/>
    </dgm:pt>
    <dgm:pt modelId="{38E77798-0999-46ED-8137-1533496CC6F2}" type="pres">
      <dgm:prSet presAssocID="{EF355BE3-52DF-4CD7-A310-4C12C412343F}" presName="composite2" presStyleCnt="0"/>
      <dgm:spPr/>
    </dgm:pt>
    <dgm:pt modelId="{3E32EBFC-7BE3-4E2C-AB71-0229DDB40C6A}" type="pres">
      <dgm:prSet presAssocID="{EF355BE3-52DF-4CD7-A310-4C12C412343F}" presName="background2" presStyleLbl="node2" presStyleIdx="4" presStyleCnt="5"/>
      <dgm:spPr/>
    </dgm:pt>
    <dgm:pt modelId="{8D8C98B4-2973-4AC3-A135-55A7BDDD19AB}" type="pres">
      <dgm:prSet presAssocID="{EF355BE3-52DF-4CD7-A310-4C12C412343F}" presName="text2" presStyleLbl="fgAcc2" presStyleIdx="4" presStyleCnt="5" custScaleX="100905" custScaleY="44905">
        <dgm:presLayoutVars>
          <dgm:chPref val="3"/>
        </dgm:presLayoutVars>
      </dgm:prSet>
      <dgm:spPr/>
    </dgm:pt>
    <dgm:pt modelId="{5623F491-3B69-4A63-AE0F-021D1D5CA9EC}" type="pres">
      <dgm:prSet presAssocID="{EF355BE3-52DF-4CD7-A310-4C12C412343F}" presName="hierChild3" presStyleCnt="0"/>
      <dgm:spPr/>
    </dgm:pt>
    <dgm:pt modelId="{4C332692-9CCE-450B-A7F7-D7ABC575EB56}" type="pres">
      <dgm:prSet presAssocID="{FC3338D3-ABB4-4A3E-9476-4A652E9C79BF}" presName="Name17" presStyleLbl="parChTrans1D3" presStyleIdx="4" presStyleCnt="5"/>
      <dgm:spPr/>
    </dgm:pt>
    <dgm:pt modelId="{395546D9-58DC-4EB6-9BBA-9A2A8E574CB8}" type="pres">
      <dgm:prSet presAssocID="{085CF659-6796-40B6-B6CB-5DCC62CB1E4E}" presName="hierRoot3" presStyleCnt="0"/>
      <dgm:spPr/>
    </dgm:pt>
    <dgm:pt modelId="{E6397BF3-552B-43C8-9FF2-6CB6E0D7DDBB}" type="pres">
      <dgm:prSet presAssocID="{085CF659-6796-40B6-B6CB-5DCC62CB1E4E}" presName="composite3" presStyleCnt="0"/>
      <dgm:spPr/>
    </dgm:pt>
    <dgm:pt modelId="{D01CDE86-E0DE-4106-9C49-32124875599D}" type="pres">
      <dgm:prSet presAssocID="{085CF659-6796-40B6-B6CB-5DCC62CB1E4E}" presName="background3" presStyleLbl="node3" presStyleIdx="4" presStyleCnt="5"/>
      <dgm:spPr/>
    </dgm:pt>
    <dgm:pt modelId="{061AD876-64B5-4723-A40F-B1B4C3EE821E}" type="pres">
      <dgm:prSet presAssocID="{085CF659-6796-40B6-B6CB-5DCC62CB1E4E}" presName="text3" presStyleLbl="fgAcc3" presStyleIdx="4" presStyleCnt="5">
        <dgm:presLayoutVars>
          <dgm:chPref val="3"/>
        </dgm:presLayoutVars>
      </dgm:prSet>
      <dgm:spPr/>
    </dgm:pt>
    <dgm:pt modelId="{E009831B-7DA3-4B92-8630-DF4BA5559ADE}" type="pres">
      <dgm:prSet presAssocID="{085CF659-6796-40B6-B6CB-5DCC62CB1E4E}" presName="hierChild4" presStyleCnt="0"/>
      <dgm:spPr/>
    </dgm:pt>
    <dgm:pt modelId="{D15BBE48-8A49-407B-AD83-68273B434952}" type="pres">
      <dgm:prSet presAssocID="{00042343-BC48-4248-A532-3114E1FDF5F5}" presName="Name23" presStyleLbl="parChTrans1D4" presStyleIdx="4" presStyleCnt="5"/>
      <dgm:spPr/>
    </dgm:pt>
    <dgm:pt modelId="{6BBF9588-9CF5-4C37-A819-CAC27BAAB238}" type="pres">
      <dgm:prSet presAssocID="{F2E99D55-11D2-46C6-BC1D-6260A55F5EFF}" presName="hierRoot4" presStyleCnt="0"/>
      <dgm:spPr/>
    </dgm:pt>
    <dgm:pt modelId="{767A998F-AA2C-462C-80F0-C70D749D75C2}" type="pres">
      <dgm:prSet presAssocID="{F2E99D55-11D2-46C6-BC1D-6260A55F5EFF}" presName="composite4" presStyleCnt="0"/>
      <dgm:spPr/>
    </dgm:pt>
    <dgm:pt modelId="{28214D33-B27E-4FA5-8992-D821ECC6CC8A}" type="pres">
      <dgm:prSet presAssocID="{F2E99D55-11D2-46C6-BC1D-6260A55F5EFF}" presName="background4" presStyleLbl="node4" presStyleIdx="4" presStyleCnt="5"/>
      <dgm:spPr/>
    </dgm:pt>
    <dgm:pt modelId="{A6AA8170-760A-4516-BE87-96C3F0F18333}" type="pres">
      <dgm:prSet presAssocID="{F2E99D55-11D2-46C6-BC1D-6260A55F5EFF}" presName="text4" presStyleLbl="fgAcc4" presStyleIdx="4" presStyleCnt="5">
        <dgm:presLayoutVars>
          <dgm:chPref val="3"/>
        </dgm:presLayoutVars>
      </dgm:prSet>
      <dgm:spPr/>
    </dgm:pt>
    <dgm:pt modelId="{0CA47BF2-A3D9-4016-8E90-89DFA345C044}" type="pres">
      <dgm:prSet presAssocID="{F2E99D55-11D2-46C6-BC1D-6260A55F5EFF}" presName="hierChild5" presStyleCnt="0"/>
      <dgm:spPr/>
    </dgm:pt>
  </dgm:ptLst>
  <dgm:cxnLst>
    <dgm:cxn modelId="{5A6C640D-853C-42ED-9041-3F59BC44595A}" srcId="{42D20B75-2D17-49DA-A965-232887B87C8D}" destId="{EF355BE3-52DF-4CD7-A310-4C12C412343F}" srcOrd="4" destOrd="0" parTransId="{1058B641-45E4-4A58-A2E1-6442C67C1242}" sibTransId="{A8432EB0-E123-4EA5-8395-16A90A2B4E0A}"/>
    <dgm:cxn modelId="{3695560D-AE35-4AFA-A14F-1FE782137D94}" type="presOf" srcId="{695C6709-1B67-4C29-B35C-B11DEBC31A57}" destId="{C262C398-82AA-4711-909E-DEB502034D66}" srcOrd="0" destOrd="0" presId="urn:microsoft.com/office/officeart/2005/8/layout/hierarchy1"/>
    <dgm:cxn modelId="{9544C90F-9A7B-4038-8DB2-AD1D02D7D5AB}" type="presOf" srcId="{35DB1640-A079-426D-B4D0-E28EFDF32CA4}" destId="{ABD817AA-12C1-4071-BECA-0A12CB617E53}" srcOrd="0" destOrd="0" presId="urn:microsoft.com/office/officeart/2005/8/layout/hierarchy1"/>
    <dgm:cxn modelId="{8D707D16-683F-4DC0-BEEC-4A21ECA3FDEE}" type="presOf" srcId="{00042343-BC48-4248-A532-3114E1FDF5F5}" destId="{D15BBE48-8A49-407B-AD83-68273B434952}" srcOrd="0" destOrd="0" presId="urn:microsoft.com/office/officeart/2005/8/layout/hierarchy1"/>
    <dgm:cxn modelId="{2E5C0F1C-2481-41E8-B07A-6626869C56C7}" type="presOf" srcId="{D3913A88-83F0-4E6E-91F5-A7F53CFF5C5C}" destId="{09A4260A-24F9-4397-B3FC-71BFB7E8E80C}" srcOrd="0" destOrd="0" presId="urn:microsoft.com/office/officeart/2005/8/layout/hierarchy1"/>
    <dgm:cxn modelId="{B00F9E1D-F370-471C-BD63-A504DC667455}" type="presOf" srcId="{D04B7A19-C688-41D9-937D-1ABB76350E05}" destId="{D662B279-5D9B-4789-8DB5-07735F979012}" srcOrd="0" destOrd="0" presId="urn:microsoft.com/office/officeart/2005/8/layout/hierarchy1"/>
    <dgm:cxn modelId="{5401071E-F06B-4002-97AD-3F93E83758DB}" type="presOf" srcId="{FC45AAF2-4EB9-4F09-835A-30689D7926B8}" destId="{2CFC372F-A0E0-4C3F-9C7E-EEB319037D23}" srcOrd="0" destOrd="0" presId="urn:microsoft.com/office/officeart/2005/8/layout/hierarchy1"/>
    <dgm:cxn modelId="{EA9E371E-7DD9-4D51-A1E6-B9DBED762FAE}" type="presOf" srcId="{FB5D8A11-C3E7-4C39-974D-EFF1AA0BAAB9}" destId="{21A12088-B81E-4D96-A224-A17AA794DF1A}" srcOrd="0" destOrd="0" presId="urn:microsoft.com/office/officeart/2005/8/layout/hierarchy1"/>
    <dgm:cxn modelId="{9925EE2B-FF82-4194-90FF-E2EE97683007}" srcId="{EF355BE3-52DF-4CD7-A310-4C12C412343F}" destId="{085CF659-6796-40B6-B6CB-5DCC62CB1E4E}" srcOrd="0" destOrd="0" parTransId="{FC3338D3-ABB4-4A3E-9476-4A652E9C79BF}" sibTransId="{48548F2B-C393-45A4-95A8-C0EB70115318}"/>
    <dgm:cxn modelId="{BEBB332F-A079-45B3-88DD-ED4CEE088689}" type="presOf" srcId="{CE9BEDB2-FFB5-4FFE-A080-2E4755B957B0}" destId="{4FBD37CC-013B-4795-82D0-5EA7AFCA26B5}" srcOrd="0" destOrd="0" presId="urn:microsoft.com/office/officeart/2005/8/layout/hierarchy1"/>
    <dgm:cxn modelId="{5E648130-DFED-4A7A-9682-C537D6B7FB03}" srcId="{42D20B75-2D17-49DA-A965-232887B87C8D}" destId="{CE9BEDB2-FFB5-4FFE-A080-2E4755B957B0}" srcOrd="0" destOrd="0" parTransId="{8A31F34A-49EB-4617-B4ED-57D55902169F}" sibTransId="{2D04B672-58C1-4582-895C-129E70600AEA}"/>
    <dgm:cxn modelId="{B381E931-A6F7-488E-A68A-89BCE26CB66D}" type="presOf" srcId="{750CE78B-49F8-430B-8BDD-B3D5A9603D29}" destId="{39B9D1B2-CD39-4D83-AA40-830B6CFC4A79}" srcOrd="0" destOrd="0" presId="urn:microsoft.com/office/officeart/2005/8/layout/hierarchy1"/>
    <dgm:cxn modelId="{057F1234-8BD4-4CAF-B54F-B44F023ADAB3}" type="presOf" srcId="{22055CBC-4ABB-4A82-80C3-D1EC136831CB}" destId="{504BBFAF-99AC-496E-B31C-155DC5E49A0E}" srcOrd="0" destOrd="0" presId="urn:microsoft.com/office/officeart/2005/8/layout/hierarchy1"/>
    <dgm:cxn modelId="{BA88A934-DFA3-4240-91E0-5472F8DB9B6A}" type="presOf" srcId="{FC3338D3-ABB4-4A3E-9476-4A652E9C79BF}" destId="{4C332692-9CCE-450B-A7F7-D7ABC575EB56}" srcOrd="0" destOrd="0" presId="urn:microsoft.com/office/officeart/2005/8/layout/hierarchy1"/>
    <dgm:cxn modelId="{47F04A39-7D6B-46DF-B0E0-5079FD0792ED}" srcId="{D3913A88-83F0-4E6E-91F5-A7F53CFF5C5C}" destId="{23D1B0E2-EC70-4176-B83F-C554969631AC}" srcOrd="0" destOrd="0" parTransId="{35DB1640-A079-426D-B4D0-E28EFDF32CA4}" sibTransId="{1A1ECE03-E0CE-4EF7-8A5F-620AD0E27E91}"/>
    <dgm:cxn modelId="{5B91BE61-1CD3-4825-AA60-ABC0BD7F4F17}" type="presOf" srcId="{166725EF-A60C-4812-B8EA-8A1A444B6E16}" destId="{023D35DF-2427-43B8-B891-C3C0284889D8}" srcOrd="0" destOrd="0" presId="urn:microsoft.com/office/officeart/2005/8/layout/hierarchy1"/>
    <dgm:cxn modelId="{6666CA45-E183-4B50-875A-06078A441DEE}" srcId="{42D20B75-2D17-49DA-A965-232887B87C8D}" destId="{79D8EA05-AF74-4115-AC73-68CB1A0F4E3E}" srcOrd="3" destOrd="0" parTransId="{7C3F7053-52DC-433D-8F4B-4CF100C10DB0}" sibTransId="{341ED0E9-E5AA-46DF-BDEF-0894BCE6AB12}"/>
    <dgm:cxn modelId="{08E3D665-5662-4F33-9FFD-234DED5F6BDF}" type="presOf" srcId="{220ADC5D-8D64-4DD4-93B6-BF3A8FACC516}" destId="{51C41B34-56D0-4BB7-B19E-915FED3E84B4}" srcOrd="0" destOrd="0" presId="urn:microsoft.com/office/officeart/2005/8/layout/hierarchy1"/>
    <dgm:cxn modelId="{A14CBF66-8A92-4387-9D01-072686E60656}" srcId="{22055CBC-4ABB-4A82-80C3-D1EC136831CB}" destId="{42D20B75-2D17-49DA-A965-232887B87C8D}" srcOrd="0" destOrd="0" parTransId="{188C6B36-8915-4B25-90C9-9CC317F7A6FE}" sibTransId="{21F345E9-A79E-47CF-8A1D-FED9B69DF71C}"/>
    <dgm:cxn modelId="{D340C947-4415-47C7-A92B-4FA1232A87F3}" type="presOf" srcId="{085CF659-6796-40B6-B6CB-5DCC62CB1E4E}" destId="{061AD876-64B5-4723-A40F-B1B4C3EE821E}" srcOrd="0" destOrd="0" presId="urn:microsoft.com/office/officeart/2005/8/layout/hierarchy1"/>
    <dgm:cxn modelId="{E69FF568-1654-4EFE-9D92-914FB04EA6CE}" type="presOf" srcId="{1DA76EA6-A0BE-4F9F-AE14-BC490F37C455}" destId="{1D49F996-F36A-4C20-9F71-A275CD90B0E2}" srcOrd="0" destOrd="0" presId="urn:microsoft.com/office/officeart/2005/8/layout/hierarchy1"/>
    <dgm:cxn modelId="{A9958349-B9EB-4AE2-8439-35ACAD620601}" type="presOf" srcId="{E2372278-C0ED-4AB9-80F3-019AED2D0F0C}" destId="{847047AE-2FD3-48B9-B071-99D1F3A188D4}" srcOrd="0" destOrd="0" presId="urn:microsoft.com/office/officeart/2005/8/layout/hierarchy1"/>
    <dgm:cxn modelId="{BFBF2B6C-D098-4F7A-B2FC-9CE877D8A729}" type="presOf" srcId="{F2E99D55-11D2-46C6-BC1D-6260A55F5EFF}" destId="{A6AA8170-760A-4516-BE87-96C3F0F18333}" srcOrd="0" destOrd="0" presId="urn:microsoft.com/office/officeart/2005/8/layout/hierarchy1"/>
    <dgm:cxn modelId="{56545F70-8F78-42DF-A400-13DA664276E8}" srcId="{CE9BEDB2-FFB5-4FFE-A080-2E4755B957B0}" destId="{FC45AAF2-4EB9-4F09-835A-30689D7926B8}" srcOrd="0" destOrd="0" parTransId="{2DD7391C-EF92-4204-BF3F-9CE5372C170E}" sibTransId="{5025ABF1-E31C-4F3C-AC1F-D19DED80ACFE}"/>
    <dgm:cxn modelId="{12377271-C8F9-4DCD-8290-C3BCB8E288C8}" type="presOf" srcId="{EF505AE8-5AA9-4037-8613-14D03C98F69D}" destId="{5B3D1DEB-03AB-4B53-A5EF-1EC145C1B432}" srcOrd="0" destOrd="0" presId="urn:microsoft.com/office/officeart/2005/8/layout/hierarchy1"/>
    <dgm:cxn modelId="{4F682072-170E-42E9-AC41-5B62F850BAD5}" type="presOf" srcId="{5B4B5CF9-28B3-471E-AD48-EFED8117BC9D}" destId="{EDDB8401-06AA-4BF5-AA35-94FBFD62C526}" srcOrd="0" destOrd="0" presId="urn:microsoft.com/office/officeart/2005/8/layout/hierarchy1"/>
    <dgm:cxn modelId="{9AA8AD72-CF51-47B6-B30E-8CB634714601}" type="presOf" srcId="{2DD7391C-EF92-4204-BF3F-9CE5372C170E}" destId="{E1E4A171-29E7-4EED-AC49-28D89F6363A2}" srcOrd="0" destOrd="0" presId="urn:microsoft.com/office/officeart/2005/8/layout/hierarchy1"/>
    <dgm:cxn modelId="{14B9CD53-F056-465B-BE81-E58E7EAD097C}" type="presOf" srcId="{8A31F34A-49EB-4617-B4ED-57D55902169F}" destId="{7D0FFB8E-769F-4FA0-A5C3-4760F3BB9A66}" srcOrd="0" destOrd="0" presId="urn:microsoft.com/office/officeart/2005/8/layout/hierarchy1"/>
    <dgm:cxn modelId="{D9D22179-F8C3-49CB-A498-79235146DD3C}" srcId="{FB5D8A11-C3E7-4C39-974D-EFF1AA0BAAB9}" destId="{FAEE17D6-7697-4E49-879B-5818962C9312}" srcOrd="0" destOrd="0" parTransId="{659F131F-89D4-49CA-AD0B-5DC27C9463A8}" sibTransId="{163FD0FC-0C94-4DD2-8335-9AFFBBB05BE2}"/>
    <dgm:cxn modelId="{68983B79-EB99-473C-B290-96C052604913}" srcId="{79D8EA05-AF74-4115-AC73-68CB1A0F4E3E}" destId="{166725EF-A60C-4812-B8EA-8A1A444B6E16}" srcOrd="0" destOrd="0" parTransId="{7AD44ECE-2BD1-4B9D-ADE4-5B1146D8417A}" sibTransId="{FF73129C-1796-4ED5-BCF1-660C3920AFE7}"/>
    <dgm:cxn modelId="{8C55DD5A-0482-4DC5-8567-9963AE765244}" srcId="{085CF659-6796-40B6-B6CB-5DCC62CB1E4E}" destId="{F2E99D55-11D2-46C6-BC1D-6260A55F5EFF}" srcOrd="0" destOrd="0" parTransId="{00042343-BC48-4248-A532-3114E1FDF5F5}" sibTransId="{3B5BB908-F940-400D-AB97-AC3E0AE3E7EC}"/>
    <dgm:cxn modelId="{35FCC580-E1B5-4282-9F33-CD1BE6DA2360}" type="presOf" srcId="{7AD44ECE-2BD1-4B9D-ADE4-5B1146D8417A}" destId="{93860B52-E1A8-4BCD-B066-A3D09735BE8E}" srcOrd="0" destOrd="0" presId="urn:microsoft.com/office/officeart/2005/8/layout/hierarchy1"/>
    <dgm:cxn modelId="{374DEE80-866A-4EB0-9E66-4077ED5BC977}" type="presOf" srcId="{79D8EA05-AF74-4115-AC73-68CB1A0F4E3E}" destId="{CF9FEF45-3EAC-4FD6-9DC1-A3C9E4B87BEB}" srcOrd="0" destOrd="0" presId="urn:microsoft.com/office/officeart/2005/8/layout/hierarchy1"/>
    <dgm:cxn modelId="{62A9A184-11F8-4433-9879-FB0D8EC22CFF}" type="presOf" srcId="{1058B641-45E4-4A58-A2E1-6442C67C1242}" destId="{BF052489-575B-4B10-B25E-ED6A341374BF}" srcOrd="0" destOrd="0" presId="urn:microsoft.com/office/officeart/2005/8/layout/hierarchy1"/>
    <dgm:cxn modelId="{FDCDA489-253B-4604-888A-C18BD2C30B9C}" type="presOf" srcId="{7C3F7053-52DC-433D-8F4B-4CF100C10DB0}" destId="{9375D1E2-734A-43FF-A98D-BDFBAA742C30}" srcOrd="0" destOrd="0" presId="urn:microsoft.com/office/officeart/2005/8/layout/hierarchy1"/>
    <dgm:cxn modelId="{C35BEE92-3332-48B2-80E8-B056FBF7E4BF}" srcId="{42D20B75-2D17-49DA-A965-232887B87C8D}" destId="{997565B3-3899-48A3-AA01-86AB43325471}" srcOrd="2" destOrd="0" parTransId="{E2372278-C0ED-4AB9-80F3-019AED2D0F0C}" sibTransId="{07CAC38A-BFFB-4D92-A36D-4F93A7D7025B}"/>
    <dgm:cxn modelId="{1B851A95-74E1-4EC9-8785-5349F3FB7E9A}" type="presOf" srcId="{659F131F-89D4-49CA-AD0B-5DC27C9463A8}" destId="{9FD01A9F-EAEF-4403-A53E-0C915B4CF9EA}" srcOrd="0" destOrd="0" presId="urn:microsoft.com/office/officeart/2005/8/layout/hierarchy1"/>
    <dgm:cxn modelId="{46E2FD9F-18F0-49EE-BD41-C60B7E5F8798}" srcId="{42D20B75-2D17-49DA-A965-232887B87C8D}" destId="{D0FC0671-D9BC-466D-B49B-054ADDF7CEF4}" srcOrd="1" destOrd="0" parTransId="{D04B7A19-C688-41D9-937D-1ABB76350E05}" sibTransId="{A1F3149B-09EF-4C8C-BAFE-9DEBB8030F9F}"/>
    <dgm:cxn modelId="{E58420A4-B8E9-43DC-A354-47DCD39C49E1}" srcId="{FC45AAF2-4EB9-4F09-835A-30689D7926B8}" destId="{5B4B5CF9-28B3-471E-AD48-EFED8117BC9D}" srcOrd="0" destOrd="0" parTransId="{EF505AE8-5AA9-4037-8613-14D03C98F69D}" sibTransId="{4154390A-95F2-4E63-9A82-8F2A89386104}"/>
    <dgm:cxn modelId="{6A3254A7-1DF7-45C2-A90F-FDFC332EE9DA}" type="presOf" srcId="{42D20B75-2D17-49DA-A965-232887B87C8D}" destId="{6D5346F2-F068-4117-BCD8-4F35A5FED3AA}" srcOrd="0" destOrd="0" presId="urn:microsoft.com/office/officeart/2005/8/layout/hierarchy1"/>
    <dgm:cxn modelId="{A8F5D4B6-6B46-4E2C-AA1E-EA13927FB409}" srcId="{166725EF-A60C-4812-B8EA-8A1A444B6E16}" destId="{1DA76EA6-A0BE-4F9F-AE14-BC490F37C455}" srcOrd="0" destOrd="0" parTransId="{220ADC5D-8D64-4DD4-93B6-BF3A8FACC516}" sibTransId="{0DF9CD3A-1DBE-45E7-A363-523EAA52897B}"/>
    <dgm:cxn modelId="{DFC44DBA-2F24-41EB-B011-39CCDDAF7A2D}" type="presOf" srcId="{997565B3-3899-48A3-AA01-86AB43325471}" destId="{E93C21C0-4F1E-4F07-AAAB-43864B7F09A6}" srcOrd="0" destOrd="0" presId="urn:microsoft.com/office/officeart/2005/8/layout/hierarchy1"/>
    <dgm:cxn modelId="{6CC049BB-B5DE-4109-93D7-B2006A304059}" type="presOf" srcId="{FAEE17D6-7697-4E49-879B-5818962C9312}" destId="{B4BB220B-A5DF-4FF5-B451-480EC38BB87B}" srcOrd="0" destOrd="0" presId="urn:microsoft.com/office/officeart/2005/8/layout/hierarchy1"/>
    <dgm:cxn modelId="{E3CB8ABF-9023-42F9-8953-8BA904956E61}" srcId="{D0FC0671-D9BC-466D-B49B-054ADDF7CEF4}" destId="{D3913A88-83F0-4E6E-91F5-A7F53CFF5C5C}" srcOrd="0" destOrd="0" parTransId="{750CE78B-49F8-430B-8BDD-B3D5A9603D29}" sibTransId="{23B93FC9-0FDE-48EA-8BED-3E71DEA015CB}"/>
    <dgm:cxn modelId="{039EDDCF-9DA9-4877-9BB1-44C38D684966}" type="presOf" srcId="{D0FC0671-D9BC-466D-B49B-054ADDF7CEF4}" destId="{48AC7D52-451F-48C5-865B-2439154DD9FC}" srcOrd="0" destOrd="0" presId="urn:microsoft.com/office/officeart/2005/8/layout/hierarchy1"/>
    <dgm:cxn modelId="{1DC82CDA-36A9-4F73-B783-AF91F58D155F}" type="presOf" srcId="{23D1B0E2-EC70-4176-B83F-C554969631AC}" destId="{3CB48C8D-3A38-46AE-9793-0AEB41193DDC}" srcOrd="0" destOrd="0" presId="urn:microsoft.com/office/officeart/2005/8/layout/hierarchy1"/>
    <dgm:cxn modelId="{C8C85AFA-FE6D-4DD5-9A65-01ECDC0BCEBE}" type="presOf" srcId="{EF355BE3-52DF-4CD7-A310-4C12C412343F}" destId="{8D8C98B4-2973-4AC3-A135-55A7BDDD19AB}" srcOrd="0" destOrd="0" presId="urn:microsoft.com/office/officeart/2005/8/layout/hierarchy1"/>
    <dgm:cxn modelId="{B0416AFE-1DB1-4EBD-A4EF-BF75B1937EDF}" srcId="{997565B3-3899-48A3-AA01-86AB43325471}" destId="{FB5D8A11-C3E7-4C39-974D-EFF1AA0BAAB9}" srcOrd="0" destOrd="0" parTransId="{695C6709-1B67-4C29-B35C-B11DEBC31A57}" sibTransId="{9E5DA536-A735-4179-8321-6869AE5CAEA8}"/>
    <dgm:cxn modelId="{8A90D071-D38F-4B2F-9967-49E8888314C2}" type="presParOf" srcId="{504BBFAF-99AC-496E-B31C-155DC5E49A0E}" destId="{78FED977-53BF-4AB4-B722-87B3B1A886D6}" srcOrd="0" destOrd="0" presId="urn:microsoft.com/office/officeart/2005/8/layout/hierarchy1"/>
    <dgm:cxn modelId="{4735103F-CDCC-493D-B941-6D3558E8FAE9}" type="presParOf" srcId="{78FED977-53BF-4AB4-B722-87B3B1A886D6}" destId="{4961B747-5031-4CE9-9265-8A23B9A56DA1}" srcOrd="0" destOrd="0" presId="urn:microsoft.com/office/officeart/2005/8/layout/hierarchy1"/>
    <dgm:cxn modelId="{6C1538D0-919C-4340-9693-E31A83B1EEC0}" type="presParOf" srcId="{4961B747-5031-4CE9-9265-8A23B9A56DA1}" destId="{9473055B-F1E7-4273-A0B4-9D4114DBEB24}" srcOrd="0" destOrd="0" presId="urn:microsoft.com/office/officeart/2005/8/layout/hierarchy1"/>
    <dgm:cxn modelId="{5D309D8E-E7CD-446E-AECA-8F16EB46C7E1}" type="presParOf" srcId="{4961B747-5031-4CE9-9265-8A23B9A56DA1}" destId="{6D5346F2-F068-4117-BCD8-4F35A5FED3AA}" srcOrd="1" destOrd="0" presId="urn:microsoft.com/office/officeart/2005/8/layout/hierarchy1"/>
    <dgm:cxn modelId="{C1689221-A5EF-44D1-AD36-2C9536CC0B5F}" type="presParOf" srcId="{78FED977-53BF-4AB4-B722-87B3B1A886D6}" destId="{3D9EEC9E-BF5C-4F6D-88E2-D0988D1D1B20}" srcOrd="1" destOrd="0" presId="urn:microsoft.com/office/officeart/2005/8/layout/hierarchy1"/>
    <dgm:cxn modelId="{C380F16F-4BB4-4240-8D14-0EFA7C25ED22}" type="presParOf" srcId="{3D9EEC9E-BF5C-4F6D-88E2-D0988D1D1B20}" destId="{7D0FFB8E-769F-4FA0-A5C3-4760F3BB9A66}" srcOrd="0" destOrd="0" presId="urn:microsoft.com/office/officeart/2005/8/layout/hierarchy1"/>
    <dgm:cxn modelId="{FB8FD0BF-D28C-4A1F-95C0-8B717EE5EFA9}" type="presParOf" srcId="{3D9EEC9E-BF5C-4F6D-88E2-D0988D1D1B20}" destId="{9A3811B4-87F6-4020-BFD7-A2D55C63E888}" srcOrd="1" destOrd="0" presId="urn:microsoft.com/office/officeart/2005/8/layout/hierarchy1"/>
    <dgm:cxn modelId="{353B3D21-32F6-4AF6-8C3E-D62B82CB21D3}" type="presParOf" srcId="{9A3811B4-87F6-4020-BFD7-A2D55C63E888}" destId="{EE7A4064-23E3-4082-B6E0-FCF587583EEE}" srcOrd="0" destOrd="0" presId="urn:microsoft.com/office/officeart/2005/8/layout/hierarchy1"/>
    <dgm:cxn modelId="{A5345D41-22BF-45C7-9946-0C0F68C41AC3}" type="presParOf" srcId="{EE7A4064-23E3-4082-B6E0-FCF587583EEE}" destId="{C0018579-75BA-4652-A544-EEDC3A7D48A4}" srcOrd="0" destOrd="0" presId="urn:microsoft.com/office/officeart/2005/8/layout/hierarchy1"/>
    <dgm:cxn modelId="{F87480F2-7A1A-465D-BB55-105F037DD29D}" type="presParOf" srcId="{EE7A4064-23E3-4082-B6E0-FCF587583EEE}" destId="{4FBD37CC-013B-4795-82D0-5EA7AFCA26B5}" srcOrd="1" destOrd="0" presId="urn:microsoft.com/office/officeart/2005/8/layout/hierarchy1"/>
    <dgm:cxn modelId="{DC5D16C7-2AE2-4CFD-9737-255AD6A47C18}" type="presParOf" srcId="{9A3811B4-87F6-4020-BFD7-A2D55C63E888}" destId="{DD2E77EE-EBB0-4633-A6BE-C1C4CCF33A9B}" srcOrd="1" destOrd="0" presId="urn:microsoft.com/office/officeart/2005/8/layout/hierarchy1"/>
    <dgm:cxn modelId="{7ED72B73-30A7-4D83-A7D4-859436011428}" type="presParOf" srcId="{DD2E77EE-EBB0-4633-A6BE-C1C4CCF33A9B}" destId="{E1E4A171-29E7-4EED-AC49-28D89F6363A2}" srcOrd="0" destOrd="0" presId="urn:microsoft.com/office/officeart/2005/8/layout/hierarchy1"/>
    <dgm:cxn modelId="{5B0044ED-8F5D-4439-9D5F-930226DE729E}" type="presParOf" srcId="{DD2E77EE-EBB0-4633-A6BE-C1C4CCF33A9B}" destId="{69F5130D-830B-44CF-A399-6B79D2BA6C5A}" srcOrd="1" destOrd="0" presId="urn:microsoft.com/office/officeart/2005/8/layout/hierarchy1"/>
    <dgm:cxn modelId="{CFC307D7-CE45-490D-96C8-0A56F12CD035}" type="presParOf" srcId="{69F5130D-830B-44CF-A399-6B79D2BA6C5A}" destId="{6CCD09A2-3DDA-4B15-BF80-2B3A39995F4A}" srcOrd="0" destOrd="0" presId="urn:microsoft.com/office/officeart/2005/8/layout/hierarchy1"/>
    <dgm:cxn modelId="{7E26F63B-DEB6-4078-BE32-3746A57EEEB7}" type="presParOf" srcId="{6CCD09A2-3DDA-4B15-BF80-2B3A39995F4A}" destId="{65BEA339-7869-4B1D-9234-FE944F877095}" srcOrd="0" destOrd="0" presId="urn:microsoft.com/office/officeart/2005/8/layout/hierarchy1"/>
    <dgm:cxn modelId="{72075F8D-F501-47D4-AE58-0B896B089B38}" type="presParOf" srcId="{6CCD09A2-3DDA-4B15-BF80-2B3A39995F4A}" destId="{2CFC372F-A0E0-4C3F-9C7E-EEB319037D23}" srcOrd="1" destOrd="0" presId="urn:microsoft.com/office/officeart/2005/8/layout/hierarchy1"/>
    <dgm:cxn modelId="{D2AE8FA7-BBB6-4CD3-B4C5-9BE19F3411A7}" type="presParOf" srcId="{69F5130D-830B-44CF-A399-6B79D2BA6C5A}" destId="{08A59AB9-F71D-4246-8B6B-0A5BCDD46A48}" srcOrd="1" destOrd="0" presId="urn:microsoft.com/office/officeart/2005/8/layout/hierarchy1"/>
    <dgm:cxn modelId="{595B58B8-9106-40B5-89BE-4B15DD0B03E0}" type="presParOf" srcId="{08A59AB9-F71D-4246-8B6B-0A5BCDD46A48}" destId="{5B3D1DEB-03AB-4B53-A5EF-1EC145C1B432}" srcOrd="0" destOrd="0" presId="urn:microsoft.com/office/officeart/2005/8/layout/hierarchy1"/>
    <dgm:cxn modelId="{648F5D92-1AAD-45F4-95BC-6A32E470821E}" type="presParOf" srcId="{08A59AB9-F71D-4246-8B6B-0A5BCDD46A48}" destId="{CD14CA7E-676A-4D8F-A0B5-12C70F534EBE}" srcOrd="1" destOrd="0" presId="urn:microsoft.com/office/officeart/2005/8/layout/hierarchy1"/>
    <dgm:cxn modelId="{05065366-0BC6-4DE1-A4E5-0F4394BF0951}" type="presParOf" srcId="{CD14CA7E-676A-4D8F-A0B5-12C70F534EBE}" destId="{7E0408DD-F8FD-404D-821D-D4C9CC396B3C}" srcOrd="0" destOrd="0" presId="urn:microsoft.com/office/officeart/2005/8/layout/hierarchy1"/>
    <dgm:cxn modelId="{5299B257-8CF5-4724-AD7D-C4BA439A51AB}" type="presParOf" srcId="{7E0408DD-F8FD-404D-821D-D4C9CC396B3C}" destId="{8B56E883-F041-4A6D-9DFD-9D258350F2E4}" srcOrd="0" destOrd="0" presId="urn:microsoft.com/office/officeart/2005/8/layout/hierarchy1"/>
    <dgm:cxn modelId="{2F319AB0-FD5A-406D-A6FC-C0099F16F9B0}" type="presParOf" srcId="{7E0408DD-F8FD-404D-821D-D4C9CC396B3C}" destId="{EDDB8401-06AA-4BF5-AA35-94FBFD62C526}" srcOrd="1" destOrd="0" presId="urn:microsoft.com/office/officeart/2005/8/layout/hierarchy1"/>
    <dgm:cxn modelId="{CDD3E5DE-68DA-4AC1-B4CA-48354855EDE4}" type="presParOf" srcId="{CD14CA7E-676A-4D8F-A0B5-12C70F534EBE}" destId="{E7AC1845-41EA-4F51-AF18-3596A4D9C2C5}" srcOrd="1" destOrd="0" presId="urn:microsoft.com/office/officeart/2005/8/layout/hierarchy1"/>
    <dgm:cxn modelId="{22AA7126-F02A-46C0-B0BC-0C00E59F587D}" type="presParOf" srcId="{3D9EEC9E-BF5C-4F6D-88E2-D0988D1D1B20}" destId="{D662B279-5D9B-4789-8DB5-07735F979012}" srcOrd="2" destOrd="0" presId="urn:microsoft.com/office/officeart/2005/8/layout/hierarchy1"/>
    <dgm:cxn modelId="{84B44F09-C3C0-4974-B405-714BE03F0A34}" type="presParOf" srcId="{3D9EEC9E-BF5C-4F6D-88E2-D0988D1D1B20}" destId="{8099A47D-9C66-4342-A956-5DC5F09199E1}" srcOrd="3" destOrd="0" presId="urn:microsoft.com/office/officeart/2005/8/layout/hierarchy1"/>
    <dgm:cxn modelId="{E0D723FF-80EF-4F2A-B91B-24EDDA9BE049}" type="presParOf" srcId="{8099A47D-9C66-4342-A956-5DC5F09199E1}" destId="{15C3A0DC-E27B-4153-8072-06AEE1907786}" srcOrd="0" destOrd="0" presId="urn:microsoft.com/office/officeart/2005/8/layout/hierarchy1"/>
    <dgm:cxn modelId="{4578DB09-0569-436D-A0D6-EE83CB1B7080}" type="presParOf" srcId="{15C3A0DC-E27B-4153-8072-06AEE1907786}" destId="{4B800B68-7B21-4077-899F-BB5D1ACED625}" srcOrd="0" destOrd="0" presId="urn:microsoft.com/office/officeart/2005/8/layout/hierarchy1"/>
    <dgm:cxn modelId="{DC697E1B-F9F6-43E7-8BBA-D27C6FCAA154}" type="presParOf" srcId="{15C3A0DC-E27B-4153-8072-06AEE1907786}" destId="{48AC7D52-451F-48C5-865B-2439154DD9FC}" srcOrd="1" destOrd="0" presId="urn:microsoft.com/office/officeart/2005/8/layout/hierarchy1"/>
    <dgm:cxn modelId="{7FF9BF88-F511-4C94-82F9-36E91BFC15A5}" type="presParOf" srcId="{8099A47D-9C66-4342-A956-5DC5F09199E1}" destId="{6CB9FD10-18C4-4E68-8400-5F2876D68591}" srcOrd="1" destOrd="0" presId="urn:microsoft.com/office/officeart/2005/8/layout/hierarchy1"/>
    <dgm:cxn modelId="{B2F5CC45-4E62-493D-A3F7-6F8310176AE4}" type="presParOf" srcId="{6CB9FD10-18C4-4E68-8400-5F2876D68591}" destId="{39B9D1B2-CD39-4D83-AA40-830B6CFC4A79}" srcOrd="0" destOrd="0" presId="urn:microsoft.com/office/officeart/2005/8/layout/hierarchy1"/>
    <dgm:cxn modelId="{CF99A50F-538A-46E7-90D5-CF086C32AA95}" type="presParOf" srcId="{6CB9FD10-18C4-4E68-8400-5F2876D68591}" destId="{0B2882BB-9A93-4898-8BDB-33ED5048EE7D}" srcOrd="1" destOrd="0" presId="urn:microsoft.com/office/officeart/2005/8/layout/hierarchy1"/>
    <dgm:cxn modelId="{7C7920FF-FDCA-4473-91A7-AE3710C9ADC0}" type="presParOf" srcId="{0B2882BB-9A93-4898-8BDB-33ED5048EE7D}" destId="{8C38A369-FDB8-4FBA-AE8D-9D693FB01B60}" srcOrd="0" destOrd="0" presId="urn:microsoft.com/office/officeart/2005/8/layout/hierarchy1"/>
    <dgm:cxn modelId="{8DA09502-B605-4902-ACEB-6F3CB7E12A3D}" type="presParOf" srcId="{8C38A369-FDB8-4FBA-AE8D-9D693FB01B60}" destId="{CDB78AF5-1C1F-473D-A874-A30A48B1320F}" srcOrd="0" destOrd="0" presId="urn:microsoft.com/office/officeart/2005/8/layout/hierarchy1"/>
    <dgm:cxn modelId="{7A8311CE-9881-4AE8-BAC0-BB9B359CF91A}" type="presParOf" srcId="{8C38A369-FDB8-4FBA-AE8D-9D693FB01B60}" destId="{09A4260A-24F9-4397-B3FC-71BFB7E8E80C}" srcOrd="1" destOrd="0" presId="urn:microsoft.com/office/officeart/2005/8/layout/hierarchy1"/>
    <dgm:cxn modelId="{1604B225-5392-4B57-8D0A-D0908AFD2DA4}" type="presParOf" srcId="{0B2882BB-9A93-4898-8BDB-33ED5048EE7D}" destId="{E0063BFD-7CD0-41B8-8B8F-E414ECE52C54}" srcOrd="1" destOrd="0" presId="urn:microsoft.com/office/officeart/2005/8/layout/hierarchy1"/>
    <dgm:cxn modelId="{B6B0B9E3-1CEB-4751-BE17-9CF9F585CF75}" type="presParOf" srcId="{E0063BFD-7CD0-41B8-8B8F-E414ECE52C54}" destId="{ABD817AA-12C1-4071-BECA-0A12CB617E53}" srcOrd="0" destOrd="0" presId="urn:microsoft.com/office/officeart/2005/8/layout/hierarchy1"/>
    <dgm:cxn modelId="{5E7E9AB7-2B0D-4D64-8B31-E66B68B3191F}" type="presParOf" srcId="{E0063BFD-7CD0-41B8-8B8F-E414ECE52C54}" destId="{A76CD470-DDC5-4488-92E6-F685188C8150}" srcOrd="1" destOrd="0" presId="urn:microsoft.com/office/officeart/2005/8/layout/hierarchy1"/>
    <dgm:cxn modelId="{C98B4061-D183-4201-9C60-04CEFF69CE9B}" type="presParOf" srcId="{A76CD470-DDC5-4488-92E6-F685188C8150}" destId="{1B14BBF1-8B92-4CA8-9550-5E1027972796}" srcOrd="0" destOrd="0" presId="urn:microsoft.com/office/officeart/2005/8/layout/hierarchy1"/>
    <dgm:cxn modelId="{D49A0163-289D-4F85-A7ED-E736A82A32ED}" type="presParOf" srcId="{1B14BBF1-8B92-4CA8-9550-5E1027972796}" destId="{1425227F-402D-43D6-AA39-F656C4CDD6A5}" srcOrd="0" destOrd="0" presId="urn:microsoft.com/office/officeart/2005/8/layout/hierarchy1"/>
    <dgm:cxn modelId="{B4494E80-1417-463F-B152-8D3317B655C5}" type="presParOf" srcId="{1B14BBF1-8B92-4CA8-9550-5E1027972796}" destId="{3CB48C8D-3A38-46AE-9793-0AEB41193DDC}" srcOrd="1" destOrd="0" presId="urn:microsoft.com/office/officeart/2005/8/layout/hierarchy1"/>
    <dgm:cxn modelId="{07B38D64-F97F-4FE9-9D7C-F408A9A31558}" type="presParOf" srcId="{A76CD470-DDC5-4488-92E6-F685188C8150}" destId="{F53903E2-812C-4412-9C0C-D1F141485878}" srcOrd="1" destOrd="0" presId="urn:microsoft.com/office/officeart/2005/8/layout/hierarchy1"/>
    <dgm:cxn modelId="{1B6CC0AC-005B-4BA4-991A-4A238E71FFC6}" type="presParOf" srcId="{3D9EEC9E-BF5C-4F6D-88E2-D0988D1D1B20}" destId="{847047AE-2FD3-48B9-B071-99D1F3A188D4}" srcOrd="4" destOrd="0" presId="urn:microsoft.com/office/officeart/2005/8/layout/hierarchy1"/>
    <dgm:cxn modelId="{9BCF3065-DAB5-48F8-B2C6-AACBEAD12510}" type="presParOf" srcId="{3D9EEC9E-BF5C-4F6D-88E2-D0988D1D1B20}" destId="{ED0A6D51-27F2-4EA4-B55C-D39003404174}" srcOrd="5" destOrd="0" presId="urn:microsoft.com/office/officeart/2005/8/layout/hierarchy1"/>
    <dgm:cxn modelId="{B41539A8-0DE0-4F88-B2F1-5D429309DE9D}" type="presParOf" srcId="{ED0A6D51-27F2-4EA4-B55C-D39003404174}" destId="{9EDB8F03-8E5A-4C66-9CAC-25993598164F}" srcOrd="0" destOrd="0" presId="urn:microsoft.com/office/officeart/2005/8/layout/hierarchy1"/>
    <dgm:cxn modelId="{7612A48C-6315-452A-A55E-3379C98CD0D9}" type="presParOf" srcId="{9EDB8F03-8E5A-4C66-9CAC-25993598164F}" destId="{3232248B-A28B-4E23-9DC0-4696D0F7357A}" srcOrd="0" destOrd="0" presId="urn:microsoft.com/office/officeart/2005/8/layout/hierarchy1"/>
    <dgm:cxn modelId="{8BB6E05C-DBE9-43B0-8BAD-ACB6FE7EEC33}" type="presParOf" srcId="{9EDB8F03-8E5A-4C66-9CAC-25993598164F}" destId="{E93C21C0-4F1E-4F07-AAAB-43864B7F09A6}" srcOrd="1" destOrd="0" presId="urn:microsoft.com/office/officeart/2005/8/layout/hierarchy1"/>
    <dgm:cxn modelId="{38DBA575-3CFF-4CD8-88C9-65B6ACD233F9}" type="presParOf" srcId="{ED0A6D51-27F2-4EA4-B55C-D39003404174}" destId="{64BE368B-FE88-454B-81AB-AB879231A69B}" srcOrd="1" destOrd="0" presId="urn:microsoft.com/office/officeart/2005/8/layout/hierarchy1"/>
    <dgm:cxn modelId="{FEC6CD2D-4A70-49D9-9964-2C04DEDACF63}" type="presParOf" srcId="{64BE368B-FE88-454B-81AB-AB879231A69B}" destId="{C262C398-82AA-4711-909E-DEB502034D66}" srcOrd="0" destOrd="0" presId="urn:microsoft.com/office/officeart/2005/8/layout/hierarchy1"/>
    <dgm:cxn modelId="{2C7B483B-04E9-48FF-B2B3-4819489B1B86}" type="presParOf" srcId="{64BE368B-FE88-454B-81AB-AB879231A69B}" destId="{02231D53-E32F-44AA-8AE4-7E5765F33099}" srcOrd="1" destOrd="0" presId="urn:microsoft.com/office/officeart/2005/8/layout/hierarchy1"/>
    <dgm:cxn modelId="{560BDBF9-18D8-4ED2-A45F-C518DE89538F}" type="presParOf" srcId="{02231D53-E32F-44AA-8AE4-7E5765F33099}" destId="{97A15745-854A-4E57-AE99-43451F61C6B8}" srcOrd="0" destOrd="0" presId="urn:microsoft.com/office/officeart/2005/8/layout/hierarchy1"/>
    <dgm:cxn modelId="{83505AFE-8449-45ED-9D11-E335BBB2D9A5}" type="presParOf" srcId="{97A15745-854A-4E57-AE99-43451F61C6B8}" destId="{0AA3CB29-BDA5-4C98-91D3-A23943B82E26}" srcOrd="0" destOrd="0" presId="urn:microsoft.com/office/officeart/2005/8/layout/hierarchy1"/>
    <dgm:cxn modelId="{1F28F8FA-3545-45C4-8DBC-24AB2B4513B1}" type="presParOf" srcId="{97A15745-854A-4E57-AE99-43451F61C6B8}" destId="{21A12088-B81E-4D96-A224-A17AA794DF1A}" srcOrd="1" destOrd="0" presId="urn:microsoft.com/office/officeart/2005/8/layout/hierarchy1"/>
    <dgm:cxn modelId="{B8FC7430-2059-40BD-9F66-D2D45EDA2853}" type="presParOf" srcId="{02231D53-E32F-44AA-8AE4-7E5765F33099}" destId="{862FD382-8013-4EF7-99F9-F80682C1DC21}" srcOrd="1" destOrd="0" presId="urn:microsoft.com/office/officeart/2005/8/layout/hierarchy1"/>
    <dgm:cxn modelId="{7BE76186-1BA5-40EF-AD8B-764D23AA5D6E}" type="presParOf" srcId="{862FD382-8013-4EF7-99F9-F80682C1DC21}" destId="{9FD01A9F-EAEF-4403-A53E-0C915B4CF9EA}" srcOrd="0" destOrd="0" presId="urn:microsoft.com/office/officeart/2005/8/layout/hierarchy1"/>
    <dgm:cxn modelId="{D2F29FA1-52C4-4882-ACD7-699CDECAD776}" type="presParOf" srcId="{862FD382-8013-4EF7-99F9-F80682C1DC21}" destId="{40B481B0-2B90-4716-BB52-5163AC79AF88}" srcOrd="1" destOrd="0" presId="urn:microsoft.com/office/officeart/2005/8/layout/hierarchy1"/>
    <dgm:cxn modelId="{F06D54FB-ED92-49E5-B59E-C38EE75A33C5}" type="presParOf" srcId="{40B481B0-2B90-4716-BB52-5163AC79AF88}" destId="{88CCB3DA-D344-465C-8421-D102ED6C0560}" srcOrd="0" destOrd="0" presId="urn:microsoft.com/office/officeart/2005/8/layout/hierarchy1"/>
    <dgm:cxn modelId="{1E4F113C-EC49-4FCB-B001-F7B9DF4ED521}" type="presParOf" srcId="{88CCB3DA-D344-465C-8421-D102ED6C0560}" destId="{68281E81-0E45-455F-9B7E-B5C483CA2306}" srcOrd="0" destOrd="0" presId="urn:microsoft.com/office/officeart/2005/8/layout/hierarchy1"/>
    <dgm:cxn modelId="{D1731FDF-A9F1-40C0-81BD-B1A5F9C203FF}" type="presParOf" srcId="{88CCB3DA-D344-465C-8421-D102ED6C0560}" destId="{B4BB220B-A5DF-4FF5-B451-480EC38BB87B}" srcOrd="1" destOrd="0" presId="urn:microsoft.com/office/officeart/2005/8/layout/hierarchy1"/>
    <dgm:cxn modelId="{2799EA0D-5BD1-4547-B2FF-E81A0B650AF8}" type="presParOf" srcId="{40B481B0-2B90-4716-BB52-5163AC79AF88}" destId="{8236ACBB-DDFC-43F9-A944-0E52BC683100}" srcOrd="1" destOrd="0" presId="urn:microsoft.com/office/officeart/2005/8/layout/hierarchy1"/>
    <dgm:cxn modelId="{956063E2-266B-43D0-8559-82BAD980C307}" type="presParOf" srcId="{3D9EEC9E-BF5C-4F6D-88E2-D0988D1D1B20}" destId="{9375D1E2-734A-43FF-A98D-BDFBAA742C30}" srcOrd="6" destOrd="0" presId="urn:microsoft.com/office/officeart/2005/8/layout/hierarchy1"/>
    <dgm:cxn modelId="{AADB6D8C-57E8-429B-A28E-EC62A811DAB5}" type="presParOf" srcId="{3D9EEC9E-BF5C-4F6D-88E2-D0988D1D1B20}" destId="{444A99CF-0C6E-4B9A-B02F-0D70399A3455}" srcOrd="7" destOrd="0" presId="urn:microsoft.com/office/officeart/2005/8/layout/hierarchy1"/>
    <dgm:cxn modelId="{805A7F8A-31F6-4FD8-801E-FBC23BA5AB0E}" type="presParOf" srcId="{444A99CF-0C6E-4B9A-B02F-0D70399A3455}" destId="{E9EE2802-6F91-41A7-8EE8-DC99FEA9070F}" srcOrd="0" destOrd="0" presId="urn:microsoft.com/office/officeart/2005/8/layout/hierarchy1"/>
    <dgm:cxn modelId="{08C24820-A4DB-4DD4-8D56-2957FE57806C}" type="presParOf" srcId="{E9EE2802-6F91-41A7-8EE8-DC99FEA9070F}" destId="{75F5817A-3FAA-426A-9F22-48ECA6584E22}" srcOrd="0" destOrd="0" presId="urn:microsoft.com/office/officeart/2005/8/layout/hierarchy1"/>
    <dgm:cxn modelId="{4083E249-3221-4814-8F62-087A73D4607C}" type="presParOf" srcId="{E9EE2802-6F91-41A7-8EE8-DC99FEA9070F}" destId="{CF9FEF45-3EAC-4FD6-9DC1-A3C9E4B87BEB}" srcOrd="1" destOrd="0" presId="urn:microsoft.com/office/officeart/2005/8/layout/hierarchy1"/>
    <dgm:cxn modelId="{D2A8F744-18C8-4758-A3C8-DDDC7327306C}" type="presParOf" srcId="{444A99CF-0C6E-4B9A-B02F-0D70399A3455}" destId="{57A395FE-F23A-4CCE-A6CC-D373A3BCAC91}" srcOrd="1" destOrd="0" presId="urn:microsoft.com/office/officeart/2005/8/layout/hierarchy1"/>
    <dgm:cxn modelId="{9B1C9E4B-44BF-4DB6-ABDB-868716BF7B09}" type="presParOf" srcId="{57A395FE-F23A-4CCE-A6CC-D373A3BCAC91}" destId="{93860B52-E1A8-4BCD-B066-A3D09735BE8E}" srcOrd="0" destOrd="0" presId="urn:microsoft.com/office/officeart/2005/8/layout/hierarchy1"/>
    <dgm:cxn modelId="{E1663027-8F13-47F6-A098-E64A3285C264}" type="presParOf" srcId="{57A395FE-F23A-4CCE-A6CC-D373A3BCAC91}" destId="{DFFB17BA-E401-4419-A2B3-F5200EA2BA1B}" srcOrd="1" destOrd="0" presId="urn:microsoft.com/office/officeart/2005/8/layout/hierarchy1"/>
    <dgm:cxn modelId="{78569598-7C5C-42CC-B487-8D69CFAFAC5C}" type="presParOf" srcId="{DFFB17BA-E401-4419-A2B3-F5200EA2BA1B}" destId="{4D0C408E-F9F0-44F3-BA70-A6AC1358B5F7}" srcOrd="0" destOrd="0" presId="urn:microsoft.com/office/officeart/2005/8/layout/hierarchy1"/>
    <dgm:cxn modelId="{67D055EE-454A-4896-B2B7-E2D2A399F364}" type="presParOf" srcId="{4D0C408E-F9F0-44F3-BA70-A6AC1358B5F7}" destId="{C0EB5975-6D4B-4993-860D-0590D9DA5394}" srcOrd="0" destOrd="0" presId="urn:microsoft.com/office/officeart/2005/8/layout/hierarchy1"/>
    <dgm:cxn modelId="{4D897193-FC2E-42C6-A6D3-CCB1578C98A1}" type="presParOf" srcId="{4D0C408E-F9F0-44F3-BA70-A6AC1358B5F7}" destId="{023D35DF-2427-43B8-B891-C3C0284889D8}" srcOrd="1" destOrd="0" presId="urn:microsoft.com/office/officeart/2005/8/layout/hierarchy1"/>
    <dgm:cxn modelId="{0DA1EC15-43A1-4C94-8572-66B653822109}" type="presParOf" srcId="{DFFB17BA-E401-4419-A2B3-F5200EA2BA1B}" destId="{373D96E8-4A23-4C32-9E20-78BB87EB1655}" srcOrd="1" destOrd="0" presId="urn:microsoft.com/office/officeart/2005/8/layout/hierarchy1"/>
    <dgm:cxn modelId="{584D2F68-BBC6-49F2-A627-90F503AC5B07}" type="presParOf" srcId="{373D96E8-4A23-4C32-9E20-78BB87EB1655}" destId="{51C41B34-56D0-4BB7-B19E-915FED3E84B4}" srcOrd="0" destOrd="0" presId="urn:microsoft.com/office/officeart/2005/8/layout/hierarchy1"/>
    <dgm:cxn modelId="{37299667-2BF3-46D1-B62E-591F26093B03}" type="presParOf" srcId="{373D96E8-4A23-4C32-9E20-78BB87EB1655}" destId="{0FDB87AD-73D6-4F14-92FF-4ABCB95C8A5D}" srcOrd="1" destOrd="0" presId="urn:microsoft.com/office/officeart/2005/8/layout/hierarchy1"/>
    <dgm:cxn modelId="{53149C1D-3D46-4371-9CCF-1CA36DBD023F}" type="presParOf" srcId="{0FDB87AD-73D6-4F14-92FF-4ABCB95C8A5D}" destId="{4415EFCD-D293-4261-8F5E-701391F3D9F5}" srcOrd="0" destOrd="0" presId="urn:microsoft.com/office/officeart/2005/8/layout/hierarchy1"/>
    <dgm:cxn modelId="{6F690A95-5B63-4087-8F3D-7B3F2B3A4355}" type="presParOf" srcId="{4415EFCD-D293-4261-8F5E-701391F3D9F5}" destId="{10E35CD6-08B1-4F44-9E3B-C288EC86E479}" srcOrd="0" destOrd="0" presId="urn:microsoft.com/office/officeart/2005/8/layout/hierarchy1"/>
    <dgm:cxn modelId="{E7FC2439-DE0A-4CCD-97DB-F5899C5A243A}" type="presParOf" srcId="{4415EFCD-D293-4261-8F5E-701391F3D9F5}" destId="{1D49F996-F36A-4C20-9F71-A275CD90B0E2}" srcOrd="1" destOrd="0" presId="urn:microsoft.com/office/officeart/2005/8/layout/hierarchy1"/>
    <dgm:cxn modelId="{C63965FE-2A97-4666-9BAD-49D6A174351E}" type="presParOf" srcId="{0FDB87AD-73D6-4F14-92FF-4ABCB95C8A5D}" destId="{07360973-56B3-4BAA-A4EA-17D671E46629}" srcOrd="1" destOrd="0" presId="urn:microsoft.com/office/officeart/2005/8/layout/hierarchy1"/>
    <dgm:cxn modelId="{A9AC378F-5BB7-4A84-B0CB-797916E2BAB9}" type="presParOf" srcId="{3D9EEC9E-BF5C-4F6D-88E2-D0988D1D1B20}" destId="{BF052489-575B-4B10-B25E-ED6A341374BF}" srcOrd="8" destOrd="0" presId="urn:microsoft.com/office/officeart/2005/8/layout/hierarchy1"/>
    <dgm:cxn modelId="{FCAD6339-7D30-4B31-BEE5-49205628EC1C}" type="presParOf" srcId="{3D9EEC9E-BF5C-4F6D-88E2-D0988D1D1B20}" destId="{B1796733-36B3-4855-8081-931F66557158}" srcOrd="9" destOrd="0" presId="urn:microsoft.com/office/officeart/2005/8/layout/hierarchy1"/>
    <dgm:cxn modelId="{5C1A461D-2ED1-4B2A-B386-C8B27E1BC5B5}" type="presParOf" srcId="{B1796733-36B3-4855-8081-931F66557158}" destId="{38E77798-0999-46ED-8137-1533496CC6F2}" srcOrd="0" destOrd="0" presId="urn:microsoft.com/office/officeart/2005/8/layout/hierarchy1"/>
    <dgm:cxn modelId="{13EB1C04-88C9-4853-B207-4C959A6D0A76}" type="presParOf" srcId="{38E77798-0999-46ED-8137-1533496CC6F2}" destId="{3E32EBFC-7BE3-4E2C-AB71-0229DDB40C6A}" srcOrd="0" destOrd="0" presId="urn:microsoft.com/office/officeart/2005/8/layout/hierarchy1"/>
    <dgm:cxn modelId="{DD0A0D96-9E6D-4ECD-9DB1-A51E512EE1BB}" type="presParOf" srcId="{38E77798-0999-46ED-8137-1533496CC6F2}" destId="{8D8C98B4-2973-4AC3-A135-55A7BDDD19AB}" srcOrd="1" destOrd="0" presId="urn:microsoft.com/office/officeart/2005/8/layout/hierarchy1"/>
    <dgm:cxn modelId="{B2CC7BD6-7089-400D-873C-D6E1C01C06A1}" type="presParOf" srcId="{B1796733-36B3-4855-8081-931F66557158}" destId="{5623F491-3B69-4A63-AE0F-021D1D5CA9EC}" srcOrd="1" destOrd="0" presId="urn:microsoft.com/office/officeart/2005/8/layout/hierarchy1"/>
    <dgm:cxn modelId="{9D8BE8C6-4BDF-439C-A53C-9F377F5D7C59}" type="presParOf" srcId="{5623F491-3B69-4A63-AE0F-021D1D5CA9EC}" destId="{4C332692-9CCE-450B-A7F7-D7ABC575EB56}" srcOrd="0" destOrd="0" presId="urn:microsoft.com/office/officeart/2005/8/layout/hierarchy1"/>
    <dgm:cxn modelId="{8EC59AF9-95D8-4705-AC8B-2E18A7AB362F}" type="presParOf" srcId="{5623F491-3B69-4A63-AE0F-021D1D5CA9EC}" destId="{395546D9-58DC-4EB6-9BBA-9A2A8E574CB8}" srcOrd="1" destOrd="0" presId="urn:microsoft.com/office/officeart/2005/8/layout/hierarchy1"/>
    <dgm:cxn modelId="{E375C58C-8235-47F4-8841-F27A7E22A071}" type="presParOf" srcId="{395546D9-58DC-4EB6-9BBA-9A2A8E574CB8}" destId="{E6397BF3-552B-43C8-9FF2-6CB6E0D7DDBB}" srcOrd="0" destOrd="0" presId="urn:microsoft.com/office/officeart/2005/8/layout/hierarchy1"/>
    <dgm:cxn modelId="{32096338-A3D9-44F8-9FC8-8273C33611D9}" type="presParOf" srcId="{E6397BF3-552B-43C8-9FF2-6CB6E0D7DDBB}" destId="{D01CDE86-E0DE-4106-9C49-32124875599D}" srcOrd="0" destOrd="0" presId="urn:microsoft.com/office/officeart/2005/8/layout/hierarchy1"/>
    <dgm:cxn modelId="{B0629F9F-3F18-49F2-A24D-C267ACC6B46D}" type="presParOf" srcId="{E6397BF3-552B-43C8-9FF2-6CB6E0D7DDBB}" destId="{061AD876-64B5-4723-A40F-B1B4C3EE821E}" srcOrd="1" destOrd="0" presId="urn:microsoft.com/office/officeart/2005/8/layout/hierarchy1"/>
    <dgm:cxn modelId="{D9F236C4-B8A8-4AEB-8B52-374AEB0344E8}" type="presParOf" srcId="{395546D9-58DC-4EB6-9BBA-9A2A8E574CB8}" destId="{E009831B-7DA3-4B92-8630-DF4BA5559ADE}" srcOrd="1" destOrd="0" presId="urn:microsoft.com/office/officeart/2005/8/layout/hierarchy1"/>
    <dgm:cxn modelId="{86161A5A-69D9-4FB2-98C6-C4A64CE36EE8}" type="presParOf" srcId="{E009831B-7DA3-4B92-8630-DF4BA5559ADE}" destId="{D15BBE48-8A49-407B-AD83-68273B434952}" srcOrd="0" destOrd="0" presId="urn:microsoft.com/office/officeart/2005/8/layout/hierarchy1"/>
    <dgm:cxn modelId="{67EA8245-D9AD-48BC-9511-2460C2F6E30C}" type="presParOf" srcId="{E009831B-7DA3-4B92-8630-DF4BA5559ADE}" destId="{6BBF9588-9CF5-4C37-A819-CAC27BAAB238}" srcOrd="1" destOrd="0" presId="urn:microsoft.com/office/officeart/2005/8/layout/hierarchy1"/>
    <dgm:cxn modelId="{349C1003-9DE8-44BE-A29F-781A7195FA3B}" type="presParOf" srcId="{6BBF9588-9CF5-4C37-A819-CAC27BAAB238}" destId="{767A998F-AA2C-462C-80F0-C70D749D75C2}" srcOrd="0" destOrd="0" presId="urn:microsoft.com/office/officeart/2005/8/layout/hierarchy1"/>
    <dgm:cxn modelId="{E465C1C8-3164-4AAE-A599-82B3A108DE15}" type="presParOf" srcId="{767A998F-AA2C-462C-80F0-C70D749D75C2}" destId="{28214D33-B27E-4FA5-8992-D821ECC6CC8A}" srcOrd="0" destOrd="0" presId="urn:microsoft.com/office/officeart/2005/8/layout/hierarchy1"/>
    <dgm:cxn modelId="{02A4E6F9-85E5-4426-B1EB-105E02363CBB}" type="presParOf" srcId="{767A998F-AA2C-462C-80F0-C70D749D75C2}" destId="{A6AA8170-760A-4516-BE87-96C3F0F18333}" srcOrd="1" destOrd="0" presId="urn:microsoft.com/office/officeart/2005/8/layout/hierarchy1"/>
    <dgm:cxn modelId="{C20E1735-5777-4258-96AE-CD92BCC98643}" type="presParOf" srcId="{6BBF9588-9CF5-4C37-A819-CAC27BAAB238}" destId="{0CA47BF2-A3D9-4016-8E90-89DFA345C04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FC1CAD1-7A12-4F08-B517-51058075F50C}" type="doc">
      <dgm:prSet loTypeId="urn:microsoft.com/office/officeart/2005/8/layout/StepDownProcess" loCatId="process" qsTypeId="urn:microsoft.com/office/officeart/2005/8/quickstyle/simple1" qsCatId="simple" csTypeId="urn:microsoft.com/office/officeart/2005/8/colors/accent2_1" csCatId="accent2" phldr="1"/>
      <dgm:spPr/>
      <dgm:t>
        <a:bodyPr/>
        <a:lstStyle/>
        <a:p>
          <a:endParaRPr lang="es-CL"/>
        </a:p>
      </dgm:t>
    </dgm:pt>
    <dgm:pt modelId="{AF461E3C-1126-4A5C-B60E-4F6C19118D7B}">
      <dgm:prSet phldrT="[Texto]" custT="1"/>
      <dgm:spPr/>
      <dgm:t>
        <a:bodyPr/>
        <a:lstStyle/>
        <a:p>
          <a:r>
            <a:rPr lang="es-MX" sz="1200" dirty="0">
              <a:latin typeface="Arial" panose="020B0604020202020204" pitchFamily="34" charset="0"/>
              <a:cs typeface="Arial" panose="020B0604020202020204" pitchFamily="34" charset="0"/>
            </a:rPr>
            <a:t>Ingreso  Proyecto de ley </a:t>
          </a:r>
          <a:endParaRPr lang="es-CL" sz="1200" dirty="0"/>
        </a:p>
      </dgm:t>
    </dgm:pt>
    <dgm:pt modelId="{5BBDC940-189A-4271-98EF-1ABD491026E4}" type="parTrans" cxnId="{2FC088AC-E986-40E1-8BAE-D0CE74F23D1F}">
      <dgm:prSet/>
      <dgm:spPr/>
      <dgm:t>
        <a:bodyPr/>
        <a:lstStyle/>
        <a:p>
          <a:endParaRPr lang="es-CL"/>
        </a:p>
      </dgm:t>
    </dgm:pt>
    <dgm:pt modelId="{BC02D928-1DB4-451B-82CB-82E512CAA430}" type="sibTrans" cxnId="{2FC088AC-E986-40E1-8BAE-D0CE74F23D1F}">
      <dgm:prSet/>
      <dgm:spPr/>
      <dgm:t>
        <a:bodyPr/>
        <a:lstStyle/>
        <a:p>
          <a:endParaRPr lang="es-CL"/>
        </a:p>
      </dgm:t>
    </dgm:pt>
    <dgm:pt modelId="{232E22DA-5DC6-49BE-BD86-84A47DB5B764}">
      <dgm:prSet phldrT="[Texto]" custT="1"/>
      <dgm:spPr/>
      <dgm:t>
        <a:bodyPr/>
        <a:lstStyle/>
        <a:p>
          <a:r>
            <a:rPr lang="es-MX" sz="1200" dirty="0">
              <a:latin typeface="Arial" panose="020B0604020202020204" pitchFamily="34" charset="0"/>
              <a:cs typeface="Arial" panose="020B0604020202020204" pitchFamily="34" charset="0"/>
            </a:rPr>
            <a:t>Comisión estudia en </a:t>
          </a:r>
          <a:r>
            <a:rPr lang="es-MX" sz="1200" dirty="0" err="1">
              <a:latin typeface="Arial" panose="020B0604020202020204" pitchFamily="34" charset="0"/>
              <a:cs typeface="Arial" panose="020B0604020202020204" pitchFamily="34" charset="0"/>
            </a:rPr>
            <a:t>gral</a:t>
          </a:r>
          <a:r>
            <a:rPr lang="es-MX" sz="1200" dirty="0">
              <a:latin typeface="Arial" panose="020B0604020202020204" pitchFamily="34" charset="0"/>
              <a:cs typeface="Arial" panose="020B0604020202020204" pitchFamily="34" charset="0"/>
            </a:rPr>
            <a:t> proyecto y emite informe</a:t>
          </a:r>
          <a:endParaRPr lang="es-CL" sz="1200" dirty="0"/>
        </a:p>
      </dgm:t>
    </dgm:pt>
    <dgm:pt modelId="{03D32757-4E61-4F83-9EAC-AF3CDEF1B577}" type="parTrans" cxnId="{CC050883-9DDF-44AC-80B6-8605D8ADAC79}">
      <dgm:prSet/>
      <dgm:spPr/>
      <dgm:t>
        <a:bodyPr/>
        <a:lstStyle/>
        <a:p>
          <a:endParaRPr lang="es-CL"/>
        </a:p>
      </dgm:t>
    </dgm:pt>
    <dgm:pt modelId="{78B6CC93-3CDB-4748-BCBA-1015F2B6DAA0}" type="sibTrans" cxnId="{CC050883-9DDF-44AC-80B6-8605D8ADAC79}">
      <dgm:prSet/>
      <dgm:spPr/>
      <dgm:t>
        <a:bodyPr/>
        <a:lstStyle/>
        <a:p>
          <a:endParaRPr lang="es-CL"/>
        </a:p>
      </dgm:t>
    </dgm:pt>
    <dgm:pt modelId="{A33EC33C-1303-4F40-BE17-105E6FD7408A}">
      <dgm:prSet phldrT="[Texto]" custT="1"/>
      <dgm:spPr/>
      <dgm:t>
        <a:bodyPr/>
        <a:lstStyle/>
        <a:p>
          <a:r>
            <a:rPr lang="es-MX" sz="1200" dirty="0">
              <a:latin typeface="Arial" panose="020B0604020202020204" pitchFamily="34" charset="0"/>
              <a:cs typeface="Arial" panose="020B0604020202020204" pitchFamily="34" charset="0"/>
            </a:rPr>
            <a:t>Cámara discute y decide si aprueba el </a:t>
          </a:r>
          <a:r>
            <a:rPr lang="es-MX" sz="1200" dirty="0" err="1">
              <a:latin typeface="Arial" panose="020B0604020202020204" pitchFamily="34" charset="0"/>
              <a:cs typeface="Arial" panose="020B0604020202020204" pitchFamily="34" charset="0"/>
            </a:rPr>
            <a:t>PdL</a:t>
          </a:r>
          <a:r>
            <a:rPr lang="es-MX" sz="1200" dirty="0">
              <a:latin typeface="Arial" panose="020B0604020202020204" pitchFamily="34" charset="0"/>
              <a:cs typeface="Arial" panose="020B0604020202020204" pitchFamily="34" charset="0"/>
            </a:rPr>
            <a:t> en Gral.</a:t>
          </a:r>
        </a:p>
        <a:p>
          <a:r>
            <a:rPr lang="es-MX" sz="1200" dirty="0">
              <a:latin typeface="Arial" panose="020B0604020202020204" pitchFamily="34" charset="0"/>
              <a:cs typeface="Arial" panose="020B0604020202020204" pitchFamily="34" charset="0"/>
            </a:rPr>
            <a:t>(idea de legislar)</a:t>
          </a:r>
          <a:endParaRPr lang="es-CL" sz="1200" dirty="0"/>
        </a:p>
      </dgm:t>
    </dgm:pt>
    <dgm:pt modelId="{948CC2A3-4C36-45AE-AE9E-5C4269ECF84E}" type="parTrans" cxnId="{35F922B7-5D90-47AB-9655-B6EB6D1BDF3D}">
      <dgm:prSet/>
      <dgm:spPr/>
      <dgm:t>
        <a:bodyPr/>
        <a:lstStyle/>
        <a:p>
          <a:endParaRPr lang="es-CL"/>
        </a:p>
      </dgm:t>
    </dgm:pt>
    <dgm:pt modelId="{730E12D3-E16D-4BA3-954E-91A55D8AAD44}" type="sibTrans" cxnId="{35F922B7-5D90-47AB-9655-B6EB6D1BDF3D}">
      <dgm:prSet/>
      <dgm:spPr/>
      <dgm:t>
        <a:bodyPr/>
        <a:lstStyle/>
        <a:p>
          <a:endParaRPr lang="es-CL"/>
        </a:p>
      </dgm:t>
    </dgm:pt>
    <dgm:pt modelId="{47581ACF-0509-4C2C-AA1E-9FB09C833370}">
      <dgm:prSet phldrT="[Texto]" custT="1"/>
      <dgm:spPr/>
      <dgm:t>
        <a:bodyPr/>
        <a:lstStyle/>
        <a:p>
          <a:pPr algn="just"/>
          <a:r>
            <a:rPr lang="es-MX" sz="1200" dirty="0">
              <a:latin typeface="Arial" panose="020B0604020202020204" pitchFamily="34" charset="0"/>
              <a:cs typeface="Arial" panose="020B0604020202020204" pitchFamily="34" charset="0"/>
            </a:rPr>
            <a:t>SI se presentan indicaciones</a:t>
          </a:r>
          <a:endParaRPr lang="es-CL" sz="900" dirty="0">
            <a:latin typeface="Arial" panose="020B0604020202020204" pitchFamily="34" charset="0"/>
            <a:cs typeface="Arial" panose="020B0604020202020204" pitchFamily="34" charset="0"/>
          </a:endParaRPr>
        </a:p>
      </dgm:t>
    </dgm:pt>
    <dgm:pt modelId="{FABADF86-3981-4785-AF56-F8BD454A80E3}" type="parTrans" cxnId="{A184AEC6-4B3A-4DFE-B40B-14146A192285}">
      <dgm:prSet/>
      <dgm:spPr/>
      <dgm:t>
        <a:bodyPr/>
        <a:lstStyle/>
        <a:p>
          <a:endParaRPr lang="es-CL"/>
        </a:p>
      </dgm:t>
    </dgm:pt>
    <dgm:pt modelId="{66845022-C129-4A97-AA1C-50985EE22C1A}" type="sibTrans" cxnId="{A184AEC6-4B3A-4DFE-B40B-14146A192285}">
      <dgm:prSet/>
      <dgm:spPr/>
      <dgm:t>
        <a:bodyPr/>
        <a:lstStyle/>
        <a:p>
          <a:endParaRPr lang="es-CL"/>
        </a:p>
      </dgm:t>
    </dgm:pt>
    <dgm:pt modelId="{B5EE72AB-8FB9-47FE-9490-8E0D15C47404}">
      <dgm:prSet phldrT="[Texto]" custT="1"/>
      <dgm:spPr/>
      <dgm:t>
        <a:bodyPr/>
        <a:lstStyle/>
        <a:p>
          <a:pPr algn="just"/>
          <a:endParaRPr lang="es-MX" sz="900" dirty="0"/>
        </a:p>
        <a:p>
          <a:pPr algn="just"/>
          <a:r>
            <a:rPr lang="es-MX" sz="900" b="1" dirty="0"/>
            <a:t>-</a:t>
          </a:r>
          <a:r>
            <a:rPr lang="es-MX" sz="1200" b="1" dirty="0">
              <a:latin typeface="Arial" panose="020B0604020202020204" pitchFamily="34" charset="0"/>
              <a:cs typeface="Arial" panose="020B0604020202020204" pitchFamily="34" charset="0"/>
            </a:rPr>
            <a:t>NO</a:t>
          </a:r>
          <a:r>
            <a:rPr lang="es-MX" sz="1200" dirty="0">
              <a:latin typeface="Arial" panose="020B0604020202020204" pitchFamily="34" charset="0"/>
              <a:cs typeface="Arial" panose="020B0604020202020204" pitchFamily="34" charset="0"/>
            </a:rPr>
            <a:t> se presentan indicaciones </a:t>
          </a:r>
          <a:endParaRPr lang="es-CL" sz="1200" dirty="0">
            <a:latin typeface="Arial" panose="020B0604020202020204" pitchFamily="34" charset="0"/>
            <a:cs typeface="Arial" panose="020B0604020202020204" pitchFamily="34" charset="0"/>
          </a:endParaRPr>
        </a:p>
      </dgm:t>
    </dgm:pt>
    <dgm:pt modelId="{9CA63034-30E7-43CC-A867-64BF97D8B2A3}" type="parTrans" cxnId="{DE57006E-14DD-4071-9A36-79A07FD4F679}">
      <dgm:prSet/>
      <dgm:spPr/>
      <dgm:t>
        <a:bodyPr/>
        <a:lstStyle/>
        <a:p>
          <a:endParaRPr lang="es-CL"/>
        </a:p>
      </dgm:t>
    </dgm:pt>
    <dgm:pt modelId="{EA195A45-D9C4-4F42-B949-39C2E2C3D197}" type="sibTrans" cxnId="{DE57006E-14DD-4071-9A36-79A07FD4F679}">
      <dgm:prSet/>
      <dgm:spPr/>
      <dgm:t>
        <a:bodyPr/>
        <a:lstStyle/>
        <a:p>
          <a:endParaRPr lang="es-CL"/>
        </a:p>
      </dgm:t>
    </dgm:pt>
    <dgm:pt modelId="{5FC6FC78-1833-450A-9A92-BC477C0E1A82}">
      <dgm:prSet custT="1"/>
      <dgm:spPr/>
      <dgm:t>
        <a:bodyPr/>
        <a:lstStyle/>
        <a:p>
          <a:pPr algn="just"/>
          <a:r>
            <a:rPr lang="es-MX" sz="1200" dirty="0">
              <a:latin typeface="Arial" panose="020B0604020202020204" pitchFamily="34" charset="0"/>
              <a:cs typeface="Arial" panose="020B0604020202020204" pitchFamily="34" charset="0"/>
            </a:rPr>
            <a:t>Cámara debe aprobar en particular el </a:t>
          </a:r>
          <a:r>
            <a:rPr lang="es-MX" sz="1200" dirty="0" err="1">
              <a:latin typeface="Arial" panose="020B0604020202020204" pitchFamily="34" charset="0"/>
              <a:cs typeface="Arial" panose="020B0604020202020204" pitchFamily="34" charset="0"/>
            </a:rPr>
            <a:t>PdL</a:t>
          </a:r>
          <a:r>
            <a:rPr lang="es-MX" sz="1200" dirty="0">
              <a:latin typeface="Arial" panose="020B0604020202020204" pitchFamily="34" charset="0"/>
              <a:cs typeface="Arial" panose="020B0604020202020204" pitchFamily="34" charset="0"/>
            </a:rPr>
            <a:t>, según quorum de aprobación. </a:t>
          </a:r>
          <a:endParaRPr lang="es-CL" sz="1200" dirty="0">
            <a:latin typeface="Arial" panose="020B0604020202020204" pitchFamily="34" charset="0"/>
            <a:cs typeface="Arial" panose="020B0604020202020204" pitchFamily="34" charset="0"/>
          </a:endParaRPr>
        </a:p>
      </dgm:t>
    </dgm:pt>
    <dgm:pt modelId="{B46C5817-E1EF-48BD-9A17-4E9024FCE515}" type="parTrans" cxnId="{C3F7D854-DBD0-4828-B76D-0DFF870DDC46}">
      <dgm:prSet/>
      <dgm:spPr/>
      <dgm:t>
        <a:bodyPr/>
        <a:lstStyle/>
        <a:p>
          <a:endParaRPr lang="es-CL"/>
        </a:p>
      </dgm:t>
    </dgm:pt>
    <dgm:pt modelId="{45859D1E-BD9A-41CC-A085-FD3DBFDC5855}" type="sibTrans" cxnId="{C3F7D854-DBD0-4828-B76D-0DFF870DDC46}">
      <dgm:prSet/>
      <dgm:spPr/>
      <dgm:t>
        <a:bodyPr/>
        <a:lstStyle/>
        <a:p>
          <a:endParaRPr lang="es-CL"/>
        </a:p>
      </dgm:t>
    </dgm:pt>
    <dgm:pt modelId="{63F6DA86-A211-4FB3-8EEC-D081195C0270}" type="pres">
      <dgm:prSet presAssocID="{0FC1CAD1-7A12-4F08-B517-51058075F50C}" presName="rootnode" presStyleCnt="0">
        <dgm:presLayoutVars>
          <dgm:chMax/>
          <dgm:chPref/>
          <dgm:dir/>
          <dgm:animLvl val="lvl"/>
        </dgm:presLayoutVars>
      </dgm:prSet>
      <dgm:spPr/>
    </dgm:pt>
    <dgm:pt modelId="{341CDA58-4DBE-476F-80C6-5E6298022FD5}" type="pres">
      <dgm:prSet presAssocID="{AF461E3C-1126-4A5C-B60E-4F6C19118D7B}" presName="composite" presStyleCnt="0"/>
      <dgm:spPr/>
    </dgm:pt>
    <dgm:pt modelId="{E250DA9A-9236-469B-A968-7F3B13A34B6E}" type="pres">
      <dgm:prSet presAssocID="{AF461E3C-1126-4A5C-B60E-4F6C19118D7B}" presName="bentUpArrow1" presStyleLbl="alignImgPlace1" presStyleIdx="0" presStyleCnt="5"/>
      <dgm:spPr/>
    </dgm:pt>
    <dgm:pt modelId="{AA719AA0-A733-4E45-B610-2D24ABE837F1}" type="pres">
      <dgm:prSet presAssocID="{AF461E3C-1126-4A5C-B60E-4F6C19118D7B}" presName="ParentText" presStyleLbl="node1" presStyleIdx="0" presStyleCnt="6">
        <dgm:presLayoutVars>
          <dgm:chMax val="1"/>
          <dgm:chPref val="1"/>
          <dgm:bulletEnabled val="1"/>
        </dgm:presLayoutVars>
      </dgm:prSet>
      <dgm:spPr/>
    </dgm:pt>
    <dgm:pt modelId="{3BAF6493-B112-455B-8D67-7C46EF1C6859}" type="pres">
      <dgm:prSet presAssocID="{AF461E3C-1126-4A5C-B60E-4F6C19118D7B}" presName="ChildText" presStyleLbl="revTx" presStyleIdx="0" presStyleCnt="5">
        <dgm:presLayoutVars>
          <dgm:chMax val="0"/>
          <dgm:chPref val="0"/>
          <dgm:bulletEnabled val="1"/>
        </dgm:presLayoutVars>
      </dgm:prSet>
      <dgm:spPr/>
    </dgm:pt>
    <dgm:pt modelId="{561FFD2B-EF4D-4627-BA26-FC8D949A80B2}" type="pres">
      <dgm:prSet presAssocID="{BC02D928-1DB4-451B-82CB-82E512CAA430}" presName="sibTrans" presStyleCnt="0"/>
      <dgm:spPr/>
    </dgm:pt>
    <dgm:pt modelId="{60F5F04D-A1AC-4024-B646-1439E27FD874}" type="pres">
      <dgm:prSet presAssocID="{232E22DA-5DC6-49BE-BD86-84A47DB5B764}" presName="composite" presStyleCnt="0"/>
      <dgm:spPr/>
    </dgm:pt>
    <dgm:pt modelId="{1B6404D3-60F0-457F-AA91-471B2C671712}" type="pres">
      <dgm:prSet presAssocID="{232E22DA-5DC6-49BE-BD86-84A47DB5B764}" presName="bentUpArrow1" presStyleLbl="alignImgPlace1" presStyleIdx="1" presStyleCnt="5"/>
      <dgm:spPr/>
    </dgm:pt>
    <dgm:pt modelId="{ED20B383-30C3-4165-8624-2E654A8704DA}" type="pres">
      <dgm:prSet presAssocID="{232E22DA-5DC6-49BE-BD86-84A47DB5B764}" presName="ParentText" presStyleLbl="node1" presStyleIdx="1" presStyleCnt="6" custScaleX="122971">
        <dgm:presLayoutVars>
          <dgm:chMax val="1"/>
          <dgm:chPref val="1"/>
          <dgm:bulletEnabled val="1"/>
        </dgm:presLayoutVars>
      </dgm:prSet>
      <dgm:spPr/>
    </dgm:pt>
    <dgm:pt modelId="{3412536C-2ADA-4F2A-810D-8E5287B571CC}" type="pres">
      <dgm:prSet presAssocID="{232E22DA-5DC6-49BE-BD86-84A47DB5B764}" presName="ChildText" presStyleLbl="revTx" presStyleIdx="1" presStyleCnt="5">
        <dgm:presLayoutVars>
          <dgm:chMax val="0"/>
          <dgm:chPref val="0"/>
          <dgm:bulletEnabled val="1"/>
        </dgm:presLayoutVars>
      </dgm:prSet>
      <dgm:spPr/>
    </dgm:pt>
    <dgm:pt modelId="{9D9AD8E4-2878-4ED9-A825-4566F1F36600}" type="pres">
      <dgm:prSet presAssocID="{78B6CC93-3CDB-4748-BCBA-1015F2B6DAA0}" presName="sibTrans" presStyleCnt="0"/>
      <dgm:spPr/>
    </dgm:pt>
    <dgm:pt modelId="{62C7BFF1-F2B8-4469-B7AC-90A7C1DFA934}" type="pres">
      <dgm:prSet presAssocID="{A33EC33C-1303-4F40-BE17-105E6FD7408A}" presName="composite" presStyleCnt="0"/>
      <dgm:spPr/>
    </dgm:pt>
    <dgm:pt modelId="{F2F6C780-320F-4A8B-A39B-DCAF2FE168B3}" type="pres">
      <dgm:prSet presAssocID="{A33EC33C-1303-4F40-BE17-105E6FD7408A}" presName="bentUpArrow1" presStyleLbl="alignImgPlace1" presStyleIdx="2" presStyleCnt="5"/>
      <dgm:spPr/>
    </dgm:pt>
    <dgm:pt modelId="{A973DB94-3D93-49DD-A65B-AA8D18801C58}" type="pres">
      <dgm:prSet presAssocID="{A33EC33C-1303-4F40-BE17-105E6FD7408A}" presName="ParentText" presStyleLbl="node1" presStyleIdx="2" presStyleCnt="6" custScaleX="130449">
        <dgm:presLayoutVars>
          <dgm:chMax val="1"/>
          <dgm:chPref val="1"/>
          <dgm:bulletEnabled val="1"/>
        </dgm:presLayoutVars>
      </dgm:prSet>
      <dgm:spPr/>
    </dgm:pt>
    <dgm:pt modelId="{2937AB47-56CF-4629-9944-F791E9A4FBC4}" type="pres">
      <dgm:prSet presAssocID="{A33EC33C-1303-4F40-BE17-105E6FD7408A}" presName="ChildText" presStyleLbl="revTx" presStyleIdx="2" presStyleCnt="5">
        <dgm:presLayoutVars>
          <dgm:chMax val="0"/>
          <dgm:chPref val="0"/>
          <dgm:bulletEnabled val="1"/>
        </dgm:presLayoutVars>
      </dgm:prSet>
      <dgm:spPr/>
    </dgm:pt>
    <dgm:pt modelId="{6F18D9A6-96CA-484B-B702-6EB4705CA5FC}" type="pres">
      <dgm:prSet presAssocID="{730E12D3-E16D-4BA3-954E-91A55D8AAD44}" presName="sibTrans" presStyleCnt="0"/>
      <dgm:spPr/>
    </dgm:pt>
    <dgm:pt modelId="{26271E7F-FAEC-485A-8F98-E53022FF2AC2}" type="pres">
      <dgm:prSet presAssocID="{47581ACF-0509-4C2C-AA1E-9FB09C833370}" presName="composite" presStyleCnt="0"/>
      <dgm:spPr/>
    </dgm:pt>
    <dgm:pt modelId="{D49DEF87-A194-4533-9FE5-6510984A1000}" type="pres">
      <dgm:prSet presAssocID="{47581ACF-0509-4C2C-AA1E-9FB09C833370}" presName="bentUpArrow1" presStyleLbl="alignImgPlace1" presStyleIdx="3" presStyleCnt="5"/>
      <dgm:spPr/>
    </dgm:pt>
    <dgm:pt modelId="{37E3E4ED-9A6C-45C8-BA55-E9419C349F61}" type="pres">
      <dgm:prSet presAssocID="{47581ACF-0509-4C2C-AA1E-9FB09C833370}" presName="ParentText" presStyleLbl="node1" presStyleIdx="3" presStyleCnt="6" custScaleX="120597">
        <dgm:presLayoutVars>
          <dgm:chMax val="1"/>
          <dgm:chPref val="1"/>
          <dgm:bulletEnabled val="1"/>
        </dgm:presLayoutVars>
      </dgm:prSet>
      <dgm:spPr/>
    </dgm:pt>
    <dgm:pt modelId="{092C47B1-38C3-42AB-8E07-F17C9927485B}" type="pres">
      <dgm:prSet presAssocID="{47581ACF-0509-4C2C-AA1E-9FB09C833370}" presName="ChildText" presStyleLbl="revTx" presStyleIdx="3" presStyleCnt="5">
        <dgm:presLayoutVars>
          <dgm:chMax val="0"/>
          <dgm:chPref val="0"/>
          <dgm:bulletEnabled val="1"/>
        </dgm:presLayoutVars>
      </dgm:prSet>
      <dgm:spPr/>
    </dgm:pt>
    <dgm:pt modelId="{C5838276-4A7E-49BD-80C4-92B6B5AEDD3C}" type="pres">
      <dgm:prSet presAssocID="{66845022-C129-4A97-AA1C-50985EE22C1A}" presName="sibTrans" presStyleCnt="0"/>
      <dgm:spPr/>
    </dgm:pt>
    <dgm:pt modelId="{79F815B1-BCB5-4D78-90CE-24CF7C5D0CE7}" type="pres">
      <dgm:prSet presAssocID="{B5EE72AB-8FB9-47FE-9490-8E0D15C47404}" presName="composite" presStyleCnt="0"/>
      <dgm:spPr/>
    </dgm:pt>
    <dgm:pt modelId="{BD2E2B3C-90A7-4B3C-9EB6-4DB289F7E833}" type="pres">
      <dgm:prSet presAssocID="{B5EE72AB-8FB9-47FE-9490-8E0D15C47404}" presName="bentUpArrow1" presStyleLbl="alignImgPlace1" presStyleIdx="4" presStyleCnt="5"/>
      <dgm:spPr/>
    </dgm:pt>
    <dgm:pt modelId="{81655B21-34D3-400E-AD08-DAFCD9DE5381}" type="pres">
      <dgm:prSet presAssocID="{B5EE72AB-8FB9-47FE-9490-8E0D15C47404}" presName="ParentText" presStyleLbl="node1" presStyleIdx="4" presStyleCnt="6" custScaleX="131562">
        <dgm:presLayoutVars>
          <dgm:chMax val="1"/>
          <dgm:chPref val="1"/>
          <dgm:bulletEnabled val="1"/>
        </dgm:presLayoutVars>
      </dgm:prSet>
      <dgm:spPr/>
    </dgm:pt>
    <dgm:pt modelId="{9DD35AAE-5EFC-4F17-B731-37B250FFF9C1}" type="pres">
      <dgm:prSet presAssocID="{B5EE72AB-8FB9-47FE-9490-8E0D15C47404}" presName="ChildText" presStyleLbl="revTx" presStyleIdx="4" presStyleCnt="5">
        <dgm:presLayoutVars>
          <dgm:chMax val="0"/>
          <dgm:chPref val="0"/>
          <dgm:bulletEnabled val="1"/>
        </dgm:presLayoutVars>
      </dgm:prSet>
      <dgm:spPr/>
    </dgm:pt>
    <dgm:pt modelId="{415C72C6-FE71-4B80-AD6A-7D9B4E0F7A8B}" type="pres">
      <dgm:prSet presAssocID="{EA195A45-D9C4-4F42-B949-39C2E2C3D197}" presName="sibTrans" presStyleCnt="0"/>
      <dgm:spPr/>
    </dgm:pt>
    <dgm:pt modelId="{CD6F4145-9C39-4405-B29F-50F3AB00E332}" type="pres">
      <dgm:prSet presAssocID="{5FC6FC78-1833-450A-9A92-BC477C0E1A82}" presName="composite" presStyleCnt="0"/>
      <dgm:spPr/>
    </dgm:pt>
    <dgm:pt modelId="{0D46165F-C384-4B72-B720-8F524E9FB8EE}" type="pres">
      <dgm:prSet presAssocID="{5FC6FC78-1833-450A-9A92-BC477C0E1A82}" presName="ParentText" presStyleLbl="node1" presStyleIdx="5" presStyleCnt="6" custScaleX="125506">
        <dgm:presLayoutVars>
          <dgm:chMax val="1"/>
          <dgm:chPref val="1"/>
          <dgm:bulletEnabled val="1"/>
        </dgm:presLayoutVars>
      </dgm:prSet>
      <dgm:spPr/>
    </dgm:pt>
  </dgm:ptLst>
  <dgm:cxnLst>
    <dgm:cxn modelId="{87C3D00A-E4A0-4F1E-8B97-43B156D2B087}" type="presOf" srcId="{5FC6FC78-1833-450A-9A92-BC477C0E1A82}" destId="{0D46165F-C384-4B72-B720-8F524E9FB8EE}" srcOrd="0" destOrd="0" presId="urn:microsoft.com/office/officeart/2005/8/layout/StepDownProcess"/>
    <dgm:cxn modelId="{208C4D1A-2A76-4ADA-902F-E13CA7466277}" type="presOf" srcId="{232E22DA-5DC6-49BE-BD86-84A47DB5B764}" destId="{ED20B383-30C3-4165-8624-2E654A8704DA}" srcOrd="0" destOrd="0" presId="urn:microsoft.com/office/officeart/2005/8/layout/StepDownProcess"/>
    <dgm:cxn modelId="{014F103D-174B-4761-B889-E28A1041B158}" type="presOf" srcId="{A33EC33C-1303-4F40-BE17-105E6FD7408A}" destId="{A973DB94-3D93-49DD-A65B-AA8D18801C58}" srcOrd="0" destOrd="0" presId="urn:microsoft.com/office/officeart/2005/8/layout/StepDownProcess"/>
    <dgm:cxn modelId="{EB765666-F629-44FF-BE75-B2A8235DF59D}" type="presOf" srcId="{AF461E3C-1126-4A5C-B60E-4F6C19118D7B}" destId="{AA719AA0-A733-4E45-B610-2D24ABE837F1}" srcOrd="0" destOrd="0" presId="urn:microsoft.com/office/officeart/2005/8/layout/StepDownProcess"/>
    <dgm:cxn modelId="{DE57006E-14DD-4071-9A36-79A07FD4F679}" srcId="{0FC1CAD1-7A12-4F08-B517-51058075F50C}" destId="{B5EE72AB-8FB9-47FE-9490-8E0D15C47404}" srcOrd="4" destOrd="0" parTransId="{9CA63034-30E7-43CC-A867-64BF97D8B2A3}" sibTransId="{EA195A45-D9C4-4F42-B949-39C2E2C3D197}"/>
    <dgm:cxn modelId="{C3F7D854-DBD0-4828-B76D-0DFF870DDC46}" srcId="{0FC1CAD1-7A12-4F08-B517-51058075F50C}" destId="{5FC6FC78-1833-450A-9A92-BC477C0E1A82}" srcOrd="5" destOrd="0" parTransId="{B46C5817-E1EF-48BD-9A17-4E9024FCE515}" sibTransId="{45859D1E-BD9A-41CC-A085-FD3DBFDC5855}"/>
    <dgm:cxn modelId="{B1F53E58-22D9-431E-9655-E79E14D157D8}" type="presOf" srcId="{0FC1CAD1-7A12-4F08-B517-51058075F50C}" destId="{63F6DA86-A211-4FB3-8EEC-D081195C0270}" srcOrd="0" destOrd="0" presId="urn:microsoft.com/office/officeart/2005/8/layout/StepDownProcess"/>
    <dgm:cxn modelId="{CC050883-9DDF-44AC-80B6-8605D8ADAC79}" srcId="{0FC1CAD1-7A12-4F08-B517-51058075F50C}" destId="{232E22DA-5DC6-49BE-BD86-84A47DB5B764}" srcOrd="1" destOrd="0" parTransId="{03D32757-4E61-4F83-9EAC-AF3CDEF1B577}" sibTransId="{78B6CC93-3CDB-4748-BCBA-1015F2B6DAA0}"/>
    <dgm:cxn modelId="{2FC088AC-E986-40E1-8BAE-D0CE74F23D1F}" srcId="{0FC1CAD1-7A12-4F08-B517-51058075F50C}" destId="{AF461E3C-1126-4A5C-B60E-4F6C19118D7B}" srcOrd="0" destOrd="0" parTransId="{5BBDC940-189A-4271-98EF-1ABD491026E4}" sibTransId="{BC02D928-1DB4-451B-82CB-82E512CAA430}"/>
    <dgm:cxn modelId="{632F40AF-0845-489A-8996-B7CA2C068B0C}" type="presOf" srcId="{47581ACF-0509-4C2C-AA1E-9FB09C833370}" destId="{37E3E4ED-9A6C-45C8-BA55-E9419C349F61}" srcOrd="0" destOrd="0" presId="urn:microsoft.com/office/officeart/2005/8/layout/StepDownProcess"/>
    <dgm:cxn modelId="{35F922B7-5D90-47AB-9655-B6EB6D1BDF3D}" srcId="{0FC1CAD1-7A12-4F08-B517-51058075F50C}" destId="{A33EC33C-1303-4F40-BE17-105E6FD7408A}" srcOrd="2" destOrd="0" parTransId="{948CC2A3-4C36-45AE-AE9E-5C4269ECF84E}" sibTransId="{730E12D3-E16D-4BA3-954E-91A55D8AAD44}"/>
    <dgm:cxn modelId="{A184AEC6-4B3A-4DFE-B40B-14146A192285}" srcId="{0FC1CAD1-7A12-4F08-B517-51058075F50C}" destId="{47581ACF-0509-4C2C-AA1E-9FB09C833370}" srcOrd="3" destOrd="0" parTransId="{FABADF86-3981-4785-AF56-F8BD454A80E3}" sibTransId="{66845022-C129-4A97-AA1C-50985EE22C1A}"/>
    <dgm:cxn modelId="{76B113D2-8687-4E49-80E9-EB190E19C23C}" type="presOf" srcId="{B5EE72AB-8FB9-47FE-9490-8E0D15C47404}" destId="{81655B21-34D3-400E-AD08-DAFCD9DE5381}" srcOrd="0" destOrd="0" presId="urn:microsoft.com/office/officeart/2005/8/layout/StepDownProcess"/>
    <dgm:cxn modelId="{2585D9DC-868C-490F-9895-6846F9E5DAE7}" type="presParOf" srcId="{63F6DA86-A211-4FB3-8EEC-D081195C0270}" destId="{341CDA58-4DBE-476F-80C6-5E6298022FD5}" srcOrd="0" destOrd="0" presId="urn:microsoft.com/office/officeart/2005/8/layout/StepDownProcess"/>
    <dgm:cxn modelId="{61743199-3B58-4DD4-9771-FFA9B5E248CF}" type="presParOf" srcId="{341CDA58-4DBE-476F-80C6-5E6298022FD5}" destId="{E250DA9A-9236-469B-A968-7F3B13A34B6E}" srcOrd="0" destOrd="0" presId="urn:microsoft.com/office/officeart/2005/8/layout/StepDownProcess"/>
    <dgm:cxn modelId="{94FD883D-5242-4690-8195-3C416E8C8AFD}" type="presParOf" srcId="{341CDA58-4DBE-476F-80C6-5E6298022FD5}" destId="{AA719AA0-A733-4E45-B610-2D24ABE837F1}" srcOrd="1" destOrd="0" presId="urn:microsoft.com/office/officeart/2005/8/layout/StepDownProcess"/>
    <dgm:cxn modelId="{44F30945-A6F3-4EB4-B4E4-1BD0A966DFD3}" type="presParOf" srcId="{341CDA58-4DBE-476F-80C6-5E6298022FD5}" destId="{3BAF6493-B112-455B-8D67-7C46EF1C6859}" srcOrd="2" destOrd="0" presId="urn:microsoft.com/office/officeart/2005/8/layout/StepDownProcess"/>
    <dgm:cxn modelId="{D46B96BE-FED6-4EA3-99B9-F71DE6AC84B4}" type="presParOf" srcId="{63F6DA86-A211-4FB3-8EEC-D081195C0270}" destId="{561FFD2B-EF4D-4627-BA26-FC8D949A80B2}" srcOrd="1" destOrd="0" presId="urn:microsoft.com/office/officeart/2005/8/layout/StepDownProcess"/>
    <dgm:cxn modelId="{303875BF-33DA-458F-B42C-4AD58041A18A}" type="presParOf" srcId="{63F6DA86-A211-4FB3-8EEC-D081195C0270}" destId="{60F5F04D-A1AC-4024-B646-1439E27FD874}" srcOrd="2" destOrd="0" presId="urn:microsoft.com/office/officeart/2005/8/layout/StepDownProcess"/>
    <dgm:cxn modelId="{13B23B0A-B668-4C81-8AA7-65C0F05B035F}" type="presParOf" srcId="{60F5F04D-A1AC-4024-B646-1439E27FD874}" destId="{1B6404D3-60F0-457F-AA91-471B2C671712}" srcOrd="0" destOrd="0" presId="urn:microsoft.com/office/officeart/2005/8/layout/StepDownProcess"/>
    <dgm:cxn modelId="{968BEABA-2E95-46D4-8EF4-A3C5480E9113}" type="presParOf" srcId="{60F5F04D-A1AC-4024-B646-1439E27FD874}" destId="{ED20B383-30C3-4165-8624-2E654A8704DA}" srcOrd="1" destOrd="0" presId="urn:microsoft.com/office/officeart/2005/8/layout/StepDownProcess"/>
    <dgm:cxn modelId="{778F9FCC-6E1A-4239-AAAE-A453EE0152E8}" type="presParOf" srcId="{60F5F04D-A1AC-4024-B646-1439E27FD874}" destId="{3412536C-2ADA-4F2A-810D-8E5287B571CC}" srcOrd="2" destOrd="0" presId="urn:microsoft.com/office/officeart/2005/8/layout/StepDownProcess"/>
    <dgm:cxn modelId="{11697969-068A-4CAB-9C2B-D5C632B23CDE}" type="presParOf" srcId="{63F6DA86-A211-4FB3-8EEC-D081195C0270}" destId="{9D9AD8E4-2878-4ED9-A825-4566F1F36600}" srcOrd="3" destOrd="0" presId="urn:microsoft.com/office/officeart/2005/8/layout/StepDownProcess"/>
    <dgm:cxn modelId="{21B4011A-EE67-4E8E-B8FF-57952706F595}" type="presParOf" srcId="{63F6DA86-A211-4FB3-8EEC-D081195C0270}" destId="{62C7BFF1-F2B8-4469-B7AC-90A7C1DFA934}" srcOrd="4" destOrd="0" presId="urn:microsoft.com/office/officeart/2005/8/layout/StepDownProcess"/>
    <dgm:cxn modelId="{1D9E2255-6682-4CD5-9AE0-D1E65D1FF755}" type="presParOf" srcId="{62C7BFF1-F2B8-4469-B7AC-90A7C1DFA934}" destId="{F2F6C780-320F-4A8B-A39B-DCAF2FE168B3}" srcOrd="0" destOrd="0" presId="urn:microsoft.com/office/officeart/2005/8/layout/StepDownProcess"/>
    <dgm:cxn modelId="{67CFEFCF-3532-4275-8398-3B393735E996}" type="presParOf" srcId="{62C7BFF1-F2B8-4469-B7AC-90A7C1DFA934}" destId="{A973DB94-3D93-49DD-A65B-AA8D18801C58}" srcOrd="1" destOrd="0" presId="urn:microsoft.com/office/officeart/2005/8/layout/StepDownProcess"/>
    <dgm:cxn modelId="{38B560FB-F7D7-4252-9B28-DE92C02B5AFE}" type="presParOf" srcId="{62C7BFF1-F2B8-4469-B7AC-90A7C1DFA934}" destId="{2937AB47-56CF-4629-9944-F791E9A4FBC4}" srcOrd="2" destOrd="0" presId="urn:microsoft.com/office/officeart/2005/8/layout/StepDownProcess"/>
    <dgm:cxn modelId="{6EF13A1A-6670-4653-8CAF-7164C4F05A46}" type="presParOf" srcId="{63F6DA86-A211-4FB3-8EEC-D081195C0270}" destId="{6F18D9A6-96CA-484B-B702-6EB4705CA5FC}" srcOrd="5" destOrd="0" presId="urn:microsoft.com/office/officeart/2005/8/layout/StepDownProcess"/>
    <dgm:cxn modelId="{EA52204A-9E1B-45D3-8BAE-58B8FEA285AA}" type="presParOf" srcId="{63F6DA86-A211-4FB3-8EEC-D081195C0270}" destId="{26271E7F-FAEC-485A-8F98-E53022FF2AC2}" srcOrd="6" destOrd="0" presId="urn:microsoft.com/office/officeart/2005/8/layout/StepDownProcess"/>
    <dgm:cxn modelId="{278D86F2-DD0F-4503-B9AD-B348EC4FA69C}" type="presParOf" srcId="{26271E7F-FAEC-485A-8F98-E53022FF2AC2}" destId="{D49DEF87-A194-4533-9FE5-6510984A1000}" srcOrd="0" destOrd="0" presId="urn:microsoft.com/office/officeart/2005/8/layout/StepDownProcess"/>
    <dgm:cxn modelId="{3E652E6E-2D73-4278-B2A0-4898775CACAF}" type="presParOf" srcId="{26271E7F-FAEC-485A-8F98-E53022FF2AC2}" destId="{37E3E4ED-9A6C-45C8-BA55-E9419C349F61}" srcOrd="1" destOrd="0" presId="urn:microsoft.com/office/officeart/2005/8/layout/StepDownProcess"/>
    <dgm:cxn modelId="{AC74774C-30A3-4114-8209-155CAA26C466}" type="presParOf" srcId="{26271E7F-FAEC-485A-8F98-E53022FF2AC2}" destId="{092C47B1-38C3-42AB-8E07-F17C9927485B}" srcOrd="2" destOrd="0" presId="urn:microsoft.com/office/officeart/2005/8/layout/StepDownProcess"/>
    <dgm:cxn modelId="{177665EE-C106-48C1-AD39-0F3281DB58BD}" type="presParOf" srcId="{63F6DA86-A211-4FB3-8EEC-D081195C0270}" destId="{C5838276-4A7E-49BD-80C4-92B6B5AEDD3C}" srcOrd="7" destOrd="0" presId="urn:microsoft.com/office/officeart/2005/8/layout/StepDownProcess"/>
    <dgm:cxn modelId="{6AC97DBC-AC99-4083-B364-BFAE97960B49}" type="presParOf" srcId="{63F6DA86-A211-4FB3-8EEC-D081195C0270}" destId="{79F815B1-BCB5-4D78-90CE-24CF7C5D0CE7}" srcOrd="8" destOrd="0" presId="urn:microsoft.com/office/officeart/2005/8/layout/StepDownProcess"/>
    <dgm:cxn modelId="{91E144F8-0C8D-46E4-917E-648D64B4BF18}" type="presParOf" srcId="{79F815B1-BCB5-4D78-90CE-24CF7C5D0CE7}" destId="{BD2E2B3C-90A7-4B3C-9EB6-4DB289F7E833}" srcOrd="0" destOrd="0" presId="urn:microsoft.com/office/officeart/2005/8/layout/StepDownProcess"/>
    <dgm:cxn modelId="{506C1EA4-2424-4D37-8A34-21DED16885E1}" type="presParOf" srcId="{79F815B1-BCB5-4D78-90CE-24CF7C5D0CE7}" destId="{81655B21-34D3-400E-AD08-DAFCD9DE5381}" srcOrd="1" destOrd="0" presId="urn:microsoft.com/office/officeart/2005/8/layout/StepDownProcess"/>
    <dgm:cxn modelId="{33338C6A-E37B-4CA1-B6F0-25C1A515D8D5}" type="presParOf" srcId="{79F815B1-BCB5-4D78-90CE-24CF7C5D0CE7}" destId="{9DD35AAE-5EFC-4F17-B731-37B250FFF9C1}" srcOrd="2" destOrd="0" presId="urn:microsoft.com/office/officeart/2005/8/layout/StepDownProcess"/>
    <dgm:cxn modelId="{A49D3FE1-98D9-4617-887D-5D5538DFD74B}" type="presParOf" srcId="{63F6DA86-A211-4FB3-8EEC-D081195C0270}" destId="{415C72C6-FE71-4B80-AD6A-7D9B4E0F7A8B}" srcOrd="9" destOrd="0" presId="urn:microsoft.com/office/officeart/2005/8/layout/StepDownProcess"/>
    <dgm:cxn modelId="{2BF1552D-C58C-4B05-9C39-4B8E12CC5666}" type="presParOf" srcId="{63F6DA86-A211-4FB3-8EEC-D081195C0270}" destId="{CD6F4145-9C39-4405-B29F-50F3AB00E332}" srcOrd="10" destOrd="0" presId="urn:microsoft.com/office/officeart/2005/8/layout/StepDownProcess"/>
    <dgm:cxn modelId="{08900838-9319-4B3D-A89B-81EA4F93C731}" type="presParOf" srcId="{CD6F4145-9C39-4405-B29F-50F3AB00E332}" destId="{0D46165F-C384-4B72-B720-8F524E9FB8EE}" srcOrd="0" destOrd="0" presId="urn:microsoft.com/office/officeart/2005/8/layout/StepDown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FC1CAD1-7A12-4F08-B517-51058075F50C}" type="doc">
      <dgm:prSet loTypeId="urn:microsoft.com/office/officeart/2005/8/layout/StepDownProcess" loCatId="process" qsTypeId="urn:microsoft.com/office/officeart/2005/8/quickstyle/simple1" qsCatId="simple" csTypeId="urn:microsoft.com/office/officeart/2005/8/colors/accent2_1" csCatId="accent2" phldr="1"/>
      <dgm:spPr/>
      <dgm:t>
        <a:bodyPr/>
        <a:lstStyle/>
        <a:p>
          <a:endParaRPr lang="es-CL"/>
        </a:p>
      </dgm:t>
    </dgm:pt>
    <dgm:pt modelId="{B5EE72AB-8FB9-47FE-9490-8E0D15C47404}">
      <dgm:prSet phldrT="[Texto]" custT="1"/>
      <dgm:spPr/>
      <dgm:t>
        <a:bodyPr/>
        <a:lstStyle/>
        <a:p>
          <a:pPr algn="ctr"/>
          <a:r>
            <a:rPr lang="es-MX" sz="1000" b="1" u="sng" dirty="0">
              <a:latin typeface="Arial" panose="020B0604020202020204" pitchFamily="34" charset="0"/>
              <a:cs typeface="Arial" panose="020B0604020202020204" pitchFamily="34" charset="0"/>
            </a:rPr>
            <a:t>MODIFICA</a:t>
          </a:r>
        </a:p>
        <a:p>
          <a:pPr algn="ctr"/>
          <a:r>
            <a:rPr lang="es-MX" sz="900" dirty="0">
              <a:latin typeface="Arial" panose="020B0604020202020204" pitchFamily="34" charset="0"/>
              <a:cs typeface="Arial" panose="020B0604020202020204" pitchFamily="34" charset="0"/>
            </a:rPr>
            <a:t>Vuelve a la cámara de origen.</a:t>
          </a:r>
        </a:p>
        <a:p>
          <a:pPr algn="ctr">
            <a:buFont typeface="Wingdings" panose="05000000000000000000" pitchFamily="2" charset="2"/>
            <a:buChar char="§"/>
          </a:pPr>
          <a:r>
            <a:rPr lang="es-MX" sz="900" b="1" dirty="0">
              <a:latin typeface="Arial" panose="020B0604020202020204" pitchFamily="34" charset="0"/>
              <a:cs typeface="Arial" panose="020B0604020202020204" pitchFamily="34" charset="0"/>
            </a:rPr>
            <a:t>APRUEBA: </a:t>
          </a:r>
          <a:r>
            <a:rPr lang="es-MX" sz="900" dirty="0">
              <a:latin typeface="Arial" panose="020B0604020202020204" pitchFamily="34" charset="0"/>
              <a:cs typeface="Arial" panose="020B0604020202020204" pitchFamily="34" charset="0"/>
            </a:rPr>
            <a:t>Se envía al Pdte. Para su aprobación, promulgación y publicación.</a:t>
          </a:r>
        </a:p>
        <a:p>
          <a:pPr algn="ctr">
            <a:buFont typeface="Wingdings" panose="05000000000000000000" pitchFamily="2" charset="2"/>
            <a:buChar char="§"/>
          </a:pPr>
          <a:r>
            <a:rPr lang="es-MX" sz="900" b="1" dirty="0">
              <a:latin typeface="Arial" panose="020B0604020202020204" pitchFamily="34" charset="0"/>
              <a:cs typeface="Arial" panose="020B0604020202020204" pitchFamily="34" charset="0"/>
            </a:rPr>
            <a:t>RECHAZA: </a:t>
          </a:r>
          <a:r>
            <a:rPr lang="es-MX" sz="900" dirty="0">
              <a:latin typeface="Arial" panose="020B0604020202020204" pitchFamily="34" charset="0"/>
              <a:cs typeface="Arial" panose="020B0604020202020204" pitchFamily="34" charset="0"/>
            </a:rPr>
            <a:t>Nuevo texto en comisión mixta</a:t>
          </a:r>
          <a:endParaRPr lang="es-MX" sz="900" dirty="0"/>
        </a:p>
      </dgm:t>
    </dgm:pt>
    <dgm:pt modelId="{9CA63034-30E7-43CC-A867-64BF97D8B2A3}" type="parTrans" cxnId="{DE57006E-14DD-4071-9A36-79A07FD4F679}">
      <dgm:prSet/>
      <dgm:spPr/>
      <dgm:t>
        <a:bodyPr/>
        <a:lstStyle/>
        <a:p>
          <a:endParaRPr lang="es-CL"/>
        </a:p>
      </dgm:t>
    </dgm:pt>
    <dgm:pt modelId="{EA195A45-D9C4-4F42-B949-39C2E2C3D197}" type="sibTrans" cxnId="{DE57006E-14DD-4071-9A36-79A07FD4F679}">
      <dgm:prSet/>
      <dgm:spPr/>
      <dgm:t>
        <a:bodyPr/>
        <a:lstStyle/>
        <a:p>
          <a:endParaRPr lang="es-CL"/>
        </a:p>
      </dgm:t>
    </dgm:pt>
    <dgm:pt modelId="{9CCDC7AB-5CB4-49C4-B5AD-BFF7D2508FAD}">
      <dgm:prSet/>
      <dgm:spPr/>
      <dgm:t>
        <a:bodyPr/>
        <a:lstStyle/>
        <a:p>
          <a:r>
            <a:rPr lang="es-MX">
              <a:latin typeface="Arial" panose="020B0604020202020204" pitchFamily="34" charset="0"/>
              <a:cs typeface="Arial" panose="020B0604020202020204" pitchFamily="34" charset="0"/>
            </a:rPr>
            <a:t>Ingresa  PdL a la cámara revisora</a:t>
          </a:r>
          <a:endParaRPr lang="es-CL" dirty="0"/>
        </a:p>
      </dgm:t>
    </dgm:pt>
    <dgm:pt modelId="{B85DB903-7057-43F4-93E2-E5C268A66215}" type="parTrans" cxnId="{9DA04DF6-98DF-4E77-98A6-09CF3279F609}">
      <dgm:prSet/>
      <dgm:spPr/>
      <dgm:t>
        <a:bodyPr/>
        <a:lstStyle/>
        <a:p>
          <a:endParaRPr lang="es-CL"/>
        </a:p>
      </dgm:t>
    </dgm:pt>
    <dgm:pt modelId="{7EAE1F63-0FD7-4145-AA1A-B034FD341621}" type="sibTrans" cxnId="{9DA04DF6-98DF-4E77-98A6-09CF3279F609}">
      <dgm:prSet/>
      <dgm:spPr/>
      <dgm:t>
        <a:bodyPr/>
        <a:lstStyle/>
        <a:p>
          <a:endParaRPr lang="es-CL"/>
        </a:p>
      </dgm:t>
    </dgm:pt>
    <dgm:pt modelId="{3BB16230-6FB7-40A0-B6B1-61C5C8AB6C8B}">
      <dgm:prSet/>
      <dgm:spPr/>
      <dgm:t>
        <a:bodyPr/>
        <a:lstStyle/>
        <a:p>
          <a:r>
            <a:rPr lang="es-MX">
              <a:latin typeface="Arial" panose="020B0604020202020204" pitchFamily="34" charset="0"/>
              <a:cs typeface="Arial" panose="020B0604020202020204" pitchFamily="34" charset="0"/>
            </a:rPr>
            <a:t>Se estudia el proyecto en general y en particular</a:t>
          </a:r>
          <a:endParaRPr lang="es-CL" dirty="0">
            <a:latin typeface="Arial" panose="020B0604020202020204" pitchFamily="34" charset="0"/>
            <a:cs typeface="Arial" panose="020B0604020202020204" pitchFamily="34" charset="0"/>
          </a:endParaRPr>
        </a:p>
      </dgm:t>
    </dgm:pt>
    <dgm:pt modelId="{1E8D720E-0B5A-4055-926C-E6301469ECEA}" type="parTrans" cxnId="{5E7A8046-14F4-47B7-8762-61752802B062}">
      <dgm:prSet/>
      <dgm:spPr/>
      <dgm:t>
        <a:bodyPr/>
        <a:lstStyle/>
        <a:p>
          <a:endParaRPr lang="es-CL"/>
        </a:p>
      </dgm:t>
    </dgm:pt>
    <dgm:pt modelId="{5F42645B-FA75-4BC8-9B6A-69AB4FB7576D}" type="sibTrans" cxnId="{5E7A8046-14F4-47B7-8762-61752802B062}">
      <dgm:prSet/>
      <dgm:spPr/>
      <dgm:t>
        <a:bodyPr/>
        <a:lstStyle/>
        <a:p>
          <a:endParaRPr lang="es-CL"/>
        </a:p>
      </dgm:t>
    </dgm:pt>
    <dgm:pt modelId="{2DC2BB3A-D03F-4B5D-B23F-AB4A09A92E4E}">
      <dgm:prSet/>
      <dgm:spPr/>
      <dgm:t>
        <a:bodyPr/>
        <a:lstStyle/>
        <a:p>
          <a:r>
            <a:rPr lang="es-MX" dirty="0">
              <a:latin typeface="Arial" panose="020B0604020202020204" pitchFamily="34" charset="0"/>
              <a:cs typeface="Arial" panose="020B0604020202020204" pitchFamily="34" charset="0"/>
            </a:rPr>
            <a:t>Aprobar, modificar o rechazar el </a:t>
          </a:r>
          <a:r>
            <a:rPr lang="es-MX" dirty="0" err="1">
              <a:latin typeface="Arial" panose="020B0604020202020204" pitchFamily="34" charset="0"/>
              <a:cs typeface="Arial" panose="020B0604020202020204" pitchFamily="34" charset="0"/>
            </a:rPr>
            <a:t>PdL</a:t>
          </a:r>
          <a:r>
            <a:rPr lang="es-MX" dirty="0">
              <a:latin typeface="Arial" panose="020B0604020202020204" pitchFamily="34" charset="0"/>
              <a:cs typeface="Arial" panose="020B0604020202020204" pitchFamily="34" charset="0"/>
            </a:rPr>
            <a:t> enviado</a:t>
          </a:r>
          <a:endParaRPr lang="es-CL" dirty="0"/>
        </a:p>
      </dgm:t>
    </dgm:pt>
    <dgm:pt modelId="{CB48C972-FB2D-4E08-963C-C886247E54E3}" type="parTrans" cxnId="{36B7BF3A-0E61-4057-945E-32954EE90D73}">
      <dgm:prSet/>
      <dgm:spPr/>
      <dgm:t>
        <a:bodyPr/>
        <a:lstStyle/>
        <a:p>
          <a:endParaRPr lang="es-CL"/>
        </a:p>
      </dgm:t>
    </dgm:pt>
    <dgm:pt modelId="{5CCD299A-188F-4547-AF5E-F2BCE9F93084}" type="sibTrans" cxnId="{36B7BF3A-0E61-4057-945E-32954EE90D73}">
      <dgm:prSet/>
      <dgm:spPr/>
      <dgm:t>
        <a:bodyPr/>
        <a:lstStyle/>
        <a:p>
          <a:endParaRPr lang="es-CL"/>
        </a:p>
      </dgm:t>
    </dgm:pt>
    <dgm:pt modelId="{ED9749A0-7EE7-4D25-855C-B6B198BD4BB5}">
      <dgm:prSet/>
      <dgm:spPr/>
      <dgm:t>
        <a:bodyPr/>
        <a:lstStyle/>
        <a:p>
          <a:pPr algn="ctr"/>
          <a:r>
            <a:rPr lang="es-MX" b="1" u="sng" dirty="0">
              <a:latin typeface="Arial" panose="020B0604020202020204" pitchFamily="34" charset="0"/>
              <a:cs typeface="Arial" panose="020B0604020202020204" pitchFamily="34" charset="0"/>
            </a:rPr>
            <a:t>APRUEBA</a:t>
          </a:r>
        </a:p>
        <a:p>
          <a:pPr algn="just"/>
          <a:r>
            <a:rPr lang="es-MX" dirty="0">
              <a:latin typeface="Arial" panose="020B0604020202020204" pitchFamily="34" charset="0"/>
              <a:cs typeface="Arial" panose="020B0604020202020204" pitchFamily="34" charset="0"/>
            </a:rPr>
            <a:t>Se envía al Pdte. Si lo aprueba se promulga y publica la ley</a:t>
          </a:r>
          <a:endParaRPr lang="es-CL" dirty="0">
            <a:latin typeface="Arial" panose="020B0604020202020204" pitchFamily="34" charset="0"/>
            <a:cs typeface="Arial" panose="020B0604020202020204" pitchFamily="34" charset="0"/>
          </a:endParaRPr>
        </a:p>
      </dgm:t>
    </dgm:pt>
    <dgm:pt modelId="{A3CE09D6-116A-47A7-A898-F60AF9FC24D2}" type="parTrans" cxnId="{61D15FF8-2E5A-4585-AF19-AF6F174B08C0}">
      <dgm:prSet/>
      <dgm:spPr/>
      <dgm:t>
        <a:bodyPr/>
        <a:lstStyle/>
        <a:p>
          <a:endParaRPr lang="es-CL"/>
        </a:p>
      </dgm:t>
    </dgm:pt>
    <dgm:pt modelId="{1F14E4AC-90C9-4F29-A0B4-5B8ED9FEA0E0}" type="sibTrans" cxnId="{61D15FF8-2E5A-4585-AF19-AF6F174B08C0}">
      <dgm:prSet/>
      <dgm:spPr/>
      <dgm:t>
        <a:bodyPr/>
        <a:lstStyle/>
        <a:p>
          <a:endParaRPr lang="es-CL"/>
        </a:p>
      </dgm:t>
    </dgm:pt>
    <dgm:pt modelId="{1B529214-0196-4D1A-8AF0-55D24A879622}">
      <dgm:prSet/>
      <dgm:spPr/>
      <dgm:t>
        <a:bodyPr/>
        <a:lstStyle/>
        <a:p>
          <a:pPr algn="ctr"/>
          <a:r>
            <a:rPr lang="es-MX"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RECHAZA</a:t>
          </a:r>
        </a:p>
        <a:p>
          <a:pPr algn="just"/>
          <a:r>
            <a:rPr lang="es-MX" dirty="0">
              <a:latin typeface="Arial" panose="020B0604020202020204" pitchFamily="34" charset="0"/>
              <a:cs typeface="Arial" panose="020B0604020202020204" pitchFamily="34" charset="0"/>
            </a:rPr>
            <a:t>Texto deberá ser revisado para una comisión mixta</a:t>
          </a:r>
          <a:endParaRPr lang="es-CL" dirty="0">
            <a:latin typeface="Arial" panose="020B0604020202020204" pitchFamily="34" charset="0"/>
            <a:cs typeface="Arial" panose="020B0604020202020204" pitchFamily="34" charset="0"/>
          </a:endParaRPr>
        </a:p>
      </dgm:t>
    </dgm:pt>
    <dgm:pt modelId="{652993E5-EF11-4807-B48E-A95CA7397B31}" type="parTrans" cxnId="{C8F56B7D-22FF-4C22-9EDF-F93ADEAC9D06}">
      <dgm:prSet/>
      <dgm:spPr/>
      <dgm:t>
        <a:bodyPr/>
        <a:lstStyle/>
        <a:p>
          <a:endParaRPr lang="es-CL"/>
        </a:p>
      </dgm:t>
    </dgm:pt>
    <dgm:pt modelId="{C1B6C896-4F9B-4A4D-9C4A-5DB48E0088EC}" type="sibTrans" cxnId="{C8F56B7D-22FF-4C22-9EDF-F93ADEAC9D06}">
      <dgm:prSet/>
      <dgm:spPr/>
      <dgm:t>
        <a:bodyPr/>
        <a:lstStyle/>
        <a:p>
          <a:endParaRPr lang="es-CL"/>
        </a:p>
      </dgm:t>
    </dgm:pt>
    <dgm:pt modelId="{63F6DA86-A211-4FB3-8EEC-D081195C0270}" type="pres">
      <dgm:prSet presAssocID="{0FC1CAD1-7A12-4F08-B517-51058075F50C}" presName="rootnode" presStyleCnt="0">
        <dgm:presLayoutVars>
          <dgm:chMax/>
          <dgm:chPref/>
          <dgm:dir/>
          <dgm:animLvl val="lvl"/>
        </dgm:presLayoutVars>
      </dgm:prSet>
      <dgm:spPr/>
    </dgm:pt>
    <dgm:pt modelId="{44B57C8B-BD5D-451C-B13F-E4BE5FC570CA}" type="pres">
      <dgm:prSet presAssocID="{9CCDC7AB-5CB4-49C4-B5AD-BFF7D2508FAD}" presName="composite" presStyleCnt="0"/>
      <dgm:spPr/>
    </dgm:pt>
    <dgm:pt modelId="{1C8A965C-D2D4-435F-81E4-F8F16F2017A5}" type="pres">
      <dgm:prSet presAssocID="{9CCDC7AB-5CB4-49C4-B5AD-BFF7D2508FAD}" presName="bentUpArrow1" presStyleLbl="alignImgPlace1" presStyleIdx="0" presStyleCnt="5"/>
      <dgm:spPr/>
    </dgm:pt>
    <dgm:pt modelId="{B9F610EE-690E-4B77-B1EC-A2D25B9AB7F5}" type="pres">
      <dgm:prSet presAssocID="{9CCDC7AB-5CB4-49C4-B5AD-BFF7D2508FAD}" presName="ParentText" presStyleLbl="node1" presStyleIdx="0" presStyleCnt="6">
        <dgm:presLayoutVars>
          <dgm:chMax val="1"/>
          <dgm:chPref val="1"/>
          <dgm:bulletEnabled val="1"/>
        </dgm:presLayoutVars>
      </dgm:prSet>
      <dgm:spPr/>
    </dgm:pt>
    <dgm:pt modelId="{54E795AF-EA8A-4FAE-B2FD-11A69089BD96}" type="pres">
      <dgm:prSet presAssocID="{9CCDC7AB-5CB4-49C4-B5AD-BFF7D2508FAD}" presName="ChildText" presStyleLbl="revTx" presStyleIdx="0" presStyleCnt="5">
        <dgm:presLayoutVars>
          <dgm:chMax val="0"/>
          <dgm:chPref val="0"/>
          <dgm:bulletEnabled val="1"/>
        </dgm:presLayoutVars>
      </dgm:prSet>
      <dgm:spPr/>
    </dgm:pt>
    <dgm:pt modelId="{399BE6BA-A8AB-4F1E-9076-B2564D6B5C29}" type="pres">
      <dgm:prSet presAssocID="{7EAE1F63-0FD7-4145-AA1A-B034FD341621}" presName="sibTrans" presStyleCnt="0"/>
      <dgm:spPr/>
    </dgm:pt>
    <dgm:pt modelId="{7280314F-B37A-4747-8D93-E48F3E0981F4}" type="pres">
      <dgm:prSet presAssocID="{3BB16230-6FB7-40A0-B6B1-61C5C8AB6C8B}" presName="composite" presStyleCnt="0"/>
      <dgm:spPr/>
    </dgm:pt>
    <dgm:pt modelId="{48135C2B-6764-4874-9327-CE3BD93C0C2A}" type="pres">
      <dgm:prSet presAssocID="{3BB16230-6FB7-40A0-B6B1-61C5C8AB6C8B}" presName="bentUpArrow1" presStyleLbl="alignImgPlace1" presStyleIdx="1" presStyleCnt="5"/>
      <dgm:spPr/>
    </dgm:pt>
    <dgm:pt modelId="{06488688-1CD1-41F5-974F-B2ADDE6ADF77}" type="pres">
      <dgm:prSet presAssocID="{3BB16230-6FB7-40A0-B6B1-61C5C8AB6C8B}" presName="ParentText" presStyleLbl="node1" presStyleIdx="1" presStyleCnt="6">
        <dgm:presLayoutVars>
          <dgm:chMax val="1"/>
          <dgm:chPref val="1"/>
          <dgm:bulletEnabled val="1"/>
        </dgm:presLayoutVars>
      </dgm:prSet>
      <dgm:spPr/>
    </dgm:pt>
    <dgm:pt modelId="{6002BDAB-0069-4AF5-B964-61CDE388A63A}" type="pres">
      <dgm:prSet presAssocID="{3BB16230-6FB7-40A0-B6B1-61C5C8AB6C8B}" presName="ChildText" presStyleLbl="revTx" presStyleIdx="1" presStyleCnt="5">
        <dgm:presLayoutVars>
          <dgm:chMax val="0"/>
          <dgm:chPref val="0"/>
          <dgm:bulletEnabled val="1"/>
        </dgm:presLayoutVars>
      </dgm:prSet>
      <dgm:spPr/>
    </dgm:pt>
    <dgm:pt modelId="{0C9D26B5-5FFF-42ED-A834-C506E41F9D1D}" type="pres">
      <dgm:prSet presAssocID="{5F42645B-FA75-4BC8-9B6A-69AB4FB7576D}" presName="sibTrans" presStyleCnt="0"/>
      <dgm:spPr/>
    </dgm:pt>
    <dgm:pt modelId="{9075AEA7-C37B-40FB-B624-FD416F60F5CE}" type="pres">
      <dgm:prSet presAssocID="{2DC2BB3A-D03F-4B5D-B23F-AB4A09A92E4E}" presName="composite" presStyleCnt="0"/>
      <dgm:spPr/>
    </dgm:pt>
    <dgm:pt modelId="{39E42E82-DFEC-458E-BBCB-94A560D59E32}" type="pres">
      <dgm:prSet presAssocID="{2DC2BB3A-D03F-4B5D-B23F-AB4A09A92E4E}" presName="bentUpArrow1" presStyleLbl="alignImgPlace1" presStyleIdx="2" presStyleCnt="5"/>
      <dgm:spPr/>
    </dgm:pt>
    <dgm:pt modelId="{FB66A8CC-2C50-489B-8C59-D1FC6713F8AC}" type="pres">
      <dgm:prSet presAssocID="{2DC2BB3A-D03F-4B5D-B23F-AB4A09A92E4E}" presName="ParentText" presStyleLbl="node1" presStyleIdx="2" presStyleCnt="6">
        <dgm:presLayoutVars>
          <dgm:chMax val="1"/>
          <dgm:chPref val="1"/>
          <dgm:bulletEnabled val="1"/>
        </dgm:presLayoutVars>
      </dgm:prSet>
      <dgm:spPr/>
    </dgm:pt>
    <dgm:pt modelId="{C05C0A66-3C77-4B50-A461-EBC696284D23}" type="pres">
      <dgm:prSet presAssocID="{2DC2BB3A-D03F-4B5D-B23F-AB4A09A92E4E}" presName="ChildText" presStyleLbl="revTx" presStyleIdx="2" presStyleCnt="5">
        <dgm:presLayoutVars>
          <dgm:chMax val="0"/>
          <dgm:chPref val="0"/>
          <dgm:bulletEnabled val="1"/>
        </dgm:presLayoutVars>
      </dgm:prSet>
      <dgm:spPr/>
    </dgm:pt>
    <dgm:pt modelId="{A604A449-905F-4181-8A20-2571F2FBD6E9}" type="pres">
      <dgm:prSet presAssocID="{5CCD299A-188F-4547-AF5E-F2BCE9F93084}" presName="sibTrans" presStyleCnt="0"/>
      <dgm:spPr/>
    </dgm:pt>
    <dgm:pt modelId="{240613B0-3759-42FA-8E7C-23211B7E1682}" type="pres">
      <dgm:prSet presAssocID="{ED9749A0-7EE7-4D25-855C-B6B198BD4BB5}" presName="composite" presStyleCnt="0"/>
      <dgm:spPr/>
    </dgm:pt>
    <dgm:pt modelId="{8D21B0F2-F95F-46D4-AF97-4C34136F8851}" type="pres">
      <dgm:prSet presAssocID="{ED9749A0-7EE7-4D25-855C-B6B198BD4BB5}" presName="bentUpArrow1" presStyleLbl="alignImgPlace1" presStyleIdx="3" presStyleCnt="5"/>
      <dgm:spPr/>
    </dgm:pt>
    <dgm:pt modelId="{9DBB1A50-8AE5-482D-A612-7F90ADF51696}" type="pres">
      <dgm:prSet presAssocID="{ED9749A0-7EE7-4D25-855C-B6B198BD4BB5}" presName="ParentText" presStyleLbl="node1" presStyleIdx="3" presStyleCnt="6">
        <dgm:presLayoutVars>
          <dgm:chMax val="1"/>
          <dgm:chPref val="1"/>
          <dgm:bulletEnabled val="1"/>
        </dgm:presLayoutVars>
      </dgm:prSet>
      <dgm:spPr/>
    </dgm:pt>
    <dgm:pt modelId="{161209BA-A8A8-4981-B4BB-2B0D2CE29CD0}" type="pres">
      <dgm:prSet presAssocID="{ED9749A0-7EE7-4D25-855C-B6B198BD4BB5}" presName="ChildText" presStyleLbl="revTx" presStyleIdx="3" presStyleCnt="5">
        <dgm:presLayoutVars>
          <dgm:chMax val="0"/>
          <dgm:chPref val="0"/>
          <dgm:bulletEnabled val="1"/>
        </dgm:presLayoutVars>
      </dgm:prSet>
      <dgm:spPr/>
    </dgm:pt>
    <dgm:pt modelId="{77BAC144-27A7-4F81-B42A-E3BC0190E00F}" type="pres">
      <dgm:prSet presAssocID="{1F14E4AC-90C9-4F29-A0B4-5B8ED9FEA0E0}" presName="sibTrans" presStyleCnt="0"/>
      <dgm:spPr/>
    </dgm:pt>
    <dgm:pt modelId="{79F815B1-BCB5-4D78-90CE-24CF7C5D0CE7}" type="pres">
      <dgm:prSet presAssocID="{B5EE72AB-8FB9-47FE-9490-8E0D15C47404}" presName="composite" presStyleCnt="0"/>
      <dgm:spPr/>
    </dgm:pt>
    <dgm:pt modelId="{BD2E2B3C-90A7-4B3C-9EB6-4DB289F7E833}" type="pres">
      <dgm:prSet presAssocID="{B5EE72AB-8FB9-47FE-9490-8E0D15C47404}" presName="bentUpArrow1" presStyleLbl="alignImgPlace1" presStyleIdx="4" presStyleCnt="5"/>
      <dgm:spPr/>
    </dgm:pt>
    <dgm:pt modelId="{81655B21-34D3-400E-AD08-DAFCD9DE5381}" type="pres">
      <dgm:prSet presAssocID="{B5EE72AB-8FB9-47FE-9490-8E0D15C47404}" presName="ParentText" presStyleLbl="node1" presStyleIdx="4" presStyleCnt="6" custScaleX="173995" custScaleY="126708" custLinFactNeighborX="0" custLinFactNeighborY="-17217">
        <dgm:presLayoutVars>
          <dgm:chMax val="1"/>
          <dgm:chPref val="1"/>
          <dgm:bulletEnabled val="1"/>
        </dgm:presLayoutVars>
      </dgm:prSet>
      <dgm:spPr/>
    </dgm:pt>
    <dgm:pt modelId="{9DD35AAE-5EFC-4F17-B731-37B250FFF9C1}" type="pres">
      <dgm:prSet presAssocID="{B5EE72AB-8FB9-47FE-9490-8E0D15C47404}" presName="ChildText" presStyleLbl="revTx" presStyleIdx="4" presStyleCnt="5">
        <dgm:presLayoutVars>
          <dgm:chMax val="0"/>
          <dgm:chPref val="0"/>
          <dgm:bulletEnabled val="1"/>
        </dgm:presLayoutVars>
      </dgm:prSet>
      <dgm:spPr/>
    </dgm:pt>
    <dgm:pt modelId="{415C72C6-FE71-4B80-AD6A-7D9B4E0F7A8B}" type="pres">
      <dgm:prSet presAssocID="{EA195A45-D9C4-4F42-B949-39C2E2C3D197}" presName="sibTrans" presStyleCnt="0"/>
      <dgm:spPr/>
    </dgm:pt>
    <dgm:pt modelId="{41028D78-9094-4C98-8246-9CEF5A64FA7A}" type="pres">
      <dgm:prSet presAssocID="{1B529214-0196-4D1A-8AF0-55D24A879622}" presName="composite" presStyleCnt="0"/>
      <dgm:spPr/>
    </dgm:pt>
    <dgm:pt modelId="{4C4D3D9C-527C-498E-B4D9-EFBD010C7757}" type="pres">
      <dgm:prSet presAssocID="{1B529214-0196-4D1A-8AF0-55D24A879622}" presName="ParentText" presStyleLbl="node1" presStyleIdx="5" presStyleCnt="6" custScaleX="175712" custLinFactNeighborX="26394" custLinFactNeighborY="-6308">
        <dgm:presLayoutVars>
          <dgm:chMax val="1"/>
          <dgm:chPref val="1"/>
          <dgm:bulletEnabled val="1"/>
        </dgm:presLayoutVars>
      </dgm:prSet>
      <dgm:spPr/>
    </dgm:pt>
  </dgm:ptLst>
  <dgm:cxnLst>
    <dgm:cxn modelId="{21368B39-28E8-44DE-A464-653E3A04265E}" type="presOf" srcId="{3BB16230-6FB7-40A0-B6B1-61C5C8AB6C8B}" destId="{06488688-1CD1-41F5-974F-B2ADDE6ADF77}" srcOrd="0" destOrd="0" presId="urn:microsoft.com/office/officeart/2005/8/layout/StepDownProcess"/>
    <dgm:cxn modelId="{36B7BF3A-0E61-4057-945E-32954EE90D73}" srcId="{0FC1CAD1-7A12-4F08-B517-51058075F50C}" destId="{2DC2BB3A-D03F-4B5D-B23F-AB4A09A92E4E}" srcOrd="2" destOrd="0" parTransId="{CB48C972-FB2D-4E08-963C-C886247E54E3}" sibTransId="{5CCD299A-188F-4547-AF5E-F2BCE9F93084}"/>
    <dgm:cxn modelId="{E687D23B-3D2C-4101-99B2-B890B9FF6172}" type="presOf" srcId="{2DC2BB3A-D03F-4B5D-B23F-AB4A09A92E4E}" destId="{FB66A8CC-2C50-489B-8C59-D1FC6713F8AC}" srcOrd="0" destOrd="0" presId="urn:microsoft.com/office/officeart/2005/8/layout/StepDownProcess"/>
    <dgm:cxn modelId="{B76DFB44-BB91-492E-A106-D3214C8AF3C8}" type="presOf" srcId="{1B529214-0196-4D1A-8AF0-55D24A879622}" destId="{4C4D3D9C-527C-498E-B4D9-EFBD010C7757}" srcOrd="0" destOrd="0" presId="urn:microsoft.com/office/officeart/2005/8/layout/StepDownProcess"/>
    <dgm:cxn modelId="{5E7A8046-14F4-47B7-8762-61752802B062}" srcId="{0FC1CAD1-7A12-4F08-B517-51058075F50C}" destId="{3BB16230-6FB7-40A0-B6B1-61C5C8AB6C8B}" srcOrd="1" destOrd="0" parTransId="{1E8D720E-0B5A-4055-926C-E6301469ECEA}" sibTransId="{5F42645B-FA75-4BC8-9B6A-69AB4FB7576D}"/>
    <dgm:cxn modelId="{DE57006E-14DD-4071-9A36-79A07FD4F679}" srcId="{0FC1CAD1-7A12-4F08-B517-51058075F50C}" destId="{B5EE72AB-8FB9-47FE-9490-8E0D15C47404}" srcOrd="4" destOrd="0" parTransId="{9CA63034-30E7-43CC-A867-64BF97D8B2A3}" sibTransId="{EA195A45-D9C4-4F42-B949-39C2E2C3D197}"/>
    <dgm:cxn modelId="{B1F53E58-22D9-431E-9655-E79E14D157D8}" type="presOf" srcId="{0FC1CAD1-7A12-4F08-B517-51058075F50C}" destId="{63F6DA86-A211-4FB3-8EEC-D081195C0270}" srcOrd="0" destOrd="0" presId="urn:microsoft.com/office/officeart/2005/8/layout/StepDownProcess"/>
    <dgm:cxn modelId="{C8F56B7D-22FF-4C22-9EDF-F93ADEAC9D06}" srcId="{0FC1CAD1-7A12-4F08-B517-51058075F50C}" destId="{1B529214-0196-4D1A-8AF0-55D24A879622}" srcOrd="5" destOrd="0" parTransId="{652993E5-EF11-4807-B48E-A95CA7397B31}" sibTransId="{C1B6C896-4F9B-4A4D-9C4A-5DB48E0088EC}"/>
    <dgm:cxn modelId="{E09DE499-0CED-4CF8-BDBB-1E7DBB772D29}" type="presOf" srcId="{9CCDC7AB-5CB4-49C4-B5AD-BFF7D2508FAD}" destId="{B9F610EE-690E-4B77-B1EC-A2D25B9AB7F5}" srcOrd="0" destOrd="0" presId="urn:microsoft.com/office/officeart/2005/8/layout/StepDownProcess"/>
    <dgm:cxn modelId="{2E921CC5-B648-4A98-9F7C-CCAFF9C4B2B7}" type="presOf" srcId="{ED9749A0-7EE7-4D25-855C-B6B198BD4BB5}" destId="{9DBB1A50-8AE5-482D-A612-7F90ADF51696}" srcOrd="0" destOrd="0" presId="urn:microsoft.com/office/officeart/2005/8/layout/StepDownProcess"/>
    <dgm:cxn modelId="{76B113D2-8687-4E49-80E9-EB190E19C23C}" type="presOf" srcId="{B5EE72AB-8FB9-47FE-9490-8E0D15C47404}" destId="{81655B21-34D3-400E-AD08-DAFCD9DE5381}" srcOrd="0" destOrd="0" presId="urn:microsoft.com/office/officeart/2005/8/layout/StepDownProcess"/>
    <dgm:cxn modelId="{9DA04DF6-98DF-4E77-98A6-09CF3279F609}" srcId="{0FC1CAD1-7A12-4F08-B517-51058075F50C}" destId="{9CCDC7AB-5CB4-49C4-B5AD-BFF7D2508FAD}" srcOrd="0" destOrd="0" parTransId="{B85DB903-7057-43F4-93E2-E5C268A66215}" sibTransId="{7EAE1F63-0FD7-4145-AA1A-B034FD341621}"/>
    <dgm:cxn modelId="{61D15FF8-2E5A-4585-AF19-AF6F174B08C0}" srcId="{0FC1CAD1-7A12-4F08-B517-51058075F50C}" destId="{ED9749A0-7EE7-4D25-855C-B6B198BD4BB5}" srcOrd="3" destOrd="0" parTransId="{A3CE09D6-116A-47A7-A898-F60AF9FC24D2}" sibTransId="{1F14E4AC-90C9-4F29-A0B4-5B8ED9FEA0E0}"/>
    <dgm:cxn modelId="{CB79702F-D634-43D5-BC49-512D473575F5}" type="presParOf" srcId="{63F6DA86-A211-4FB3-8EEC-D081195C0270}" destId="{44B57C8B-BD5D-451C-B13F-E4BE5FC570CA}" srcOrd="0" destOrd="0" presId="urn:microsoft.com/office/officeart/2005/8/layout/StepDownProcess"/>
    <dgm:cxn modelId="{A63B8C9A-54AC-47BD-8C09-F028802BA545}" type="presParOf" srcId="{44B57C8B-BD5D-451C-B13F-E4BE5FC570CA}" destId="{1C8A965C-D2D4-435F-81E4-F8F16F2017A5}" srcOrd="0" destOrd="0" presId="urn:microsoft.com/office/officeart/2005/8/layout/StepDownProcess"/>
    <dgm:cxn modelId="{DF18B8DA-EEB0-40B1-9D4B-1D8C4BC436BD}" type="presParOf" srcId="{44B57C8B-BD5D-451C-B13F-E4BE5FC570CA}" destId="{B9F610EE-690E-4B77-B1EC-A2D25B9AB7F5}" srcOrd="1" destOrd="0" presId="urn:microsoft.com/office/officeart/2005/8/layout/StepDownProcess"/>
    <dgm:cxn modelId="{48DBBBFC-7832-44E0-B4D3-081BC4BB93B4}" type="presParOf" srcId="{44B57C8B-BD5D-451C-B13F-E4BE5FC570CA}" destId="{54E795AF-EA8A-4FAE-B2FD-11A69089BD96}" srcOrd="2" destOrd="0" presId="urn:microsoft.com/office/officeart/2005/8/layout/StepDownProcess"/>
    <dgm:cxn modelId="{50B5760B-CC52-4C11-8662-9C8DA177C266}" type="presParOf" srcId="{63F6DA86-A211-4FB3-8EEC-D081195C0270}" destId="{399BE6BA-A8AB-4F1E-9076-B2564D6B5C29}" srcOrd="1" destOrd="0" presId="urn:microsoft.com/office/officeart/2005/8/layout/StepDownProcess"/>
    <dgm:cxn modelId="{2C4D2782-57BC-450B-96AD-A8988AA83694}" type="presParOf" srcId="{63F6DA86-A211-4FB3-8EEC-D081195C0270}" destId="{7280314F-B37A-4747-8D93-E48F3E0981F4}" srcOrd="2" destOrd="0" presId="urn:microsoft.com/office/officeart/2005/8/layout/StepDownProcess"/>
    <dgm:cxn modelId="{23054706-8B72-4CA3-8C6F-5698E1D28117}" type="presParOf" srcId="{7280314F-B37A-4747-8D93-E48F3E0981F4}" destId="{48135C2B-6764-4874-9327-CE3BD93C0C2A}" srcOrd="0" destOrd="0" presId="urn:microsoft.com/office/officeart/2005/8/layout/StepDownProcess"/>
    <dgm:cxn modelId="{1F34116F-7A84-407C-BE0D-56E3AF6FE6C3}" type="presParOf" srcId="{7280314F-B37A-4747-8D93-E48F3E0981F4}" destId="{06488688-1CD1-41F5-974F-B2ADDE6ADF77}" srcOrd="1" destOrd="0" presId="urn:microsoft.com/office/officeart/2005/8/layout/StepDownProcess"/>
    <dgm:cxn modelId="{67C2793C-38A8-4491-87B6-42FD018F55A7}" type="presParOf" srcId="{7280314F-B37A-4747-8D93-E48F3E0981F4}" destId="{6002BDAB-0069-4AF5-B964-61CDE388A63A}" srcOrd="2" destOrd="0" presId="urn:microsoft.com/office/officeart/2005/8/layout/StepDownProcess"/>
    <dgm:cxn modelId="{787C11B4-8033-44A1-B62F-4FA309A4422F}" type="presParOf" srcId="{63F6DA86-A211-4FB3-8EEC-D081195C0270}" destId="{0C9D26B5-5FFF-42ED-A834-C506E41F9D1D}" srcOrd="3" destOrd="0" presId="urn:microsoft.com/office/officeart/2005/8/layout/StepDownProcess"/>
    <dgm:cxn modelId="{EDFF6C1A-2DA2-40E0-9E8A-F8A99C869E99}" type="presParOf" srcId="{63F6DA86-A211-4FB3-8EEC-D081195C0270}" destId="{9075AEA7-C37B-40FB-B624-FD416F60F5CE}" srcOrd="4" destOrd="0" presId="urn:microsoft.com/office/officeart/2005/8/layout/StepDownProcess"/>
    <dgm:cxn modelId="{C6718730-F9EE-4601-8BA4-3FFCAA823C1B}" type="presParOf" srcId="{9075AEA7-C37B-40FB-B624-FD416F60F5CE}" destId="{39E42E82-DFEC-458E-BBCB-94A560D59E32}" srcOrd="0" destOrd="0" presId="urn:microsoft.com/office/officeart/2005/8/layout/StepDownProcess"/>
    <dgm:cxn modelId="{D2D70CBC-9533-4B45-8DB2-C87D4C164FA4}" type="presParOf" srcId="{9075AEA7-C37B-40FB-B624-FD416F60F5CE}" destId="{FB66A8CC-2C50-489B-8C59-D1FC6713F8AC}" srcOrd="1" destOrd="0" presId="urn:microsoft.com/office/officeart/2005/8/layout/StepDownProcess"/>
    <dgm:cxn modelId="{8EDCFBA2-BF0B-48DF-AE56-505BF04C3E37}" type="presParOf" srcId="{9075AEA7-C37B-40FB-B624-FD416F60F5CE}" destId="{C05C0A66-3C77-4B50-A461-EBC696284D23}" srcOrd="2" destOrd="0" presId="urn:microsoft.com/office/officeart/2005/8/layout/StepDownProcess"/>
    <dgm:cxn modelId="{02F55DB8-04F4-4156-933B-53FDB06BE91D}" type="presParOf" srcId="{63F6DA86-A211-4FB3-8EEC-D081195C0270}" destId="{A604A449-905F-4181-8A20-2571F2FBD6E9}" srcOrd="5" destOrd="0" presId="urn:microsoft.com/office/officeart/2005/8/layout/StepDownProcess"/>
    <dgm:cxn modelId="{F089A048-FD80-49F9-86CA-288F5B8FA576}" type="presParOf" srcId="{63F6DA86-A211-4FB3-8EEC-D081195C0270}" destId="{240613B0-3759-42FA-8E7C-23211B7E1682}" srcOrd="6" destOrd="0" presId="urn:microsoft.com/office/officeart/2005/8/layout/StepDownProcess"/>
    <dgm:cxn modelId="{74B9106D-8A67-4CD3-8CCF-2A79BF49C92A}" type="presParOf" srcId="{240613B0-3759-42FA-8E7C-23211B7E1682}" destId="{8D21B0F2-F95F-46D4-AF97-4C34136F8851}" srcOrd="0" destOrd="0" presId="urn:microsoft.com/office/officeart/2005/8/layout/StepDownProcess"/>
    <dgm:cxn modelId="{B00CCD60-22A3-41EC-BE58-877BFDCB7C1B}" type="presParOf" srcId="{240613B0-3759-42FA-8E7C-23211B7E1682}" destId="{9DBB1A50-8AE5-482D-A612-7F90ADF51696}" srcOrd="1" destOrd="0" presId="urn:microsoft.com/office/officeart/2005/8/layout/StepDownProcess"/>
    <dgm:cxn modelId="{57CC67B1-4A1A-4C93-ADB6-1E68197D2214}" type="presParOf" srcId="{240613B0-3759-42FA-8E7C-23211B7E1682}" destId="{161209BA-A8A8-4981-B4BB-2B0D2CE29CD0}" srcOrd="2" destOrd="0" presId="urn:microsoft.com/office/officeart/2005/8/layout/StepDownProcess"/>
    <dgm:cxn modelId="{AFB0B510-9D34-4D8D-9F21-6BDAA7CE31A8}" type="presParOf" srcId="{63F6DA86-A211-4FB3-8EEC-D081195C0270}" destId="{77BAC144-27A7-4F81-B42A-E3BC0190E00F}" srcOrd="7" destOrd="0" presId="urn:microsoft.com/office/officeart/2005/8/layout/StepDownProcess"/>
    <dgm:cxn modelId="{6AC97DBC-AC99-4083-B364-BFAE97960B49}" type="presParOf" srcId="{63F6DA86-A211-4FB3-8EEC-D081195C0270}" destId="{79F815B1-BCB5-4D78-90CE-24CF7C5D0CE7}" srcOrd="8" destOrd="0" presId="urn:microsoft.com/office/officeart/2005/8/layout/StepDownProcess"/>
    <dgm:cxn modelId="{91E144F8-0C8D-46E4-917E-648D64B4BF18}" type="presParOf" srcId="{79F815B1-BCB5-4D78-90CE-24CF7C5D0CE7}" destId="{BD2E2B3C-90A7-4B3C-9EB6-4DB289F7E833}" srcOrd="0" destOrd="0" presId="urn:microsoft.com/office/officeart/2005/8/layout/StepDownProcess"/>
    <dgm:cxn modelId="{506C1EA4-2424-4D37-8A34-21DED16885E1}" type="presParOf" srcId="{79F815B1-BCB5-4D78-90CE-24CF7C5D0CE7}" destId="{81655B21-34D3-400E-AD08-DAFCD9DE5381}" srcOrd="1" destOrd="0" presId="urn:microsoft.com/office/officeart/2005/8/layout/StepDownProcess"/>
    <dgm:cxn modelId="{33338C6A-E37B-4CA1-B6F0-25C1A515D8D5}" type="presParOf" srcId="{79F815B1-BCB5-4D78-90CE-24CF7C5D0CE7}" destId="{9DD35AAE-5EFC-4F17-B731-37B250FFF9C1}" srcOrd="2" destOrd="0" presId="urn:microsoft.com/office/officeart/2005/8/layout/StepDownProcess"/>
    <dgm:cxn modelId="{A49D3FE1-98D9-4617-887D-5D5538DFD74B}" type="presParOf" srcId="{63F6DA86-A211-4FB3-8EEC-D081195C0270}" destId="{415C72C6-FE71-4B80-AD6A-7D9B4E0F7A8B}" srcOrd="9" destOrd="0" presId="urn:microsoft.com/office/officeart/2005/8/layout/StepDownProcess"/>
    <dgm:cxn modelId="{A2074800-0FB0-4D6A-ACAC-482CA298E9C8}" type="presParOf" srcId="{63F6DA86-A211-4FB3-8EEC-D081195C0270}" destId="{41028D78-9094-4C98-8246-9CEF5A64FA7A}" srcOrd="10" destOrd="0" presId="urn:microsoft.com/office/officeart/2005/8/layout/StepDownProcess"/>
    <dgm:cxn modelId="{5870D47F-E0BF-43AD-910E-67EE262D0037}" type="presParOf" srcId="{41028D78-9094-4C98-8246-9CEF5A64FA7A}" destId="{4C4D3D9C-527C-498E-B4D9-EFBD010C7757}" srcOrd="0" destOrd="0" presId="urn:microsoft.com/office/officeart/2005/8/layout/StepDown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1914FDD-9B00-4F51-84DC-D0DCEFABFF62}"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CL"/>
        </a:p>
      </dgm:t>
    </dgm:pt>
    <dgm:pt modelId="{05D8ACFB-F74B-4A85-BD2C-05592CEEDBC2}">
      <dgm:prSet phldrT="[Texto]" custT="1"/>
      <dgm:spPr/>
      <dgm:t>
        <a:bodyPr/>
        <a:lstStyle/>
        <a:p>
          <a:r>
            <a:rPr lang="es-MX" sz="1800" b="1" dirty="0">
              <a:latin typeface="Arial" panose="020B0604020202020204" pitchFamily="34" charset="0"/>
              <a:cs typeface="Arial" panose="020B0604020202020204" pitchFamily="34" charset="0"/>
            </a:rPr>
            <a:t>COMISIÓN MIXTA</a:t>
          </a:r>
          <a:endParaRPr lang="es-CL" sz="1800" b="1" dirty="0">
            <a:latin typeface="Arial" panose="020B0604020202020204" pitchFamily="34" charset="0"/>
            <a:cs typeface="Arial" panose="020B0604020202020204" pitchFamily="34" charset="0"/>
          </a:endParaRPr>
        </a:p>
      </dgm:t>
    </dgm:pt>
    <dgm:pt modelId="{5CF39E86-155F-4760-87BC-C4C330429D3C}" type="parTrans" cxnId="{215EE4B8-B5D8-44D8-8AC3-ABA3C278A993}">
      <dgm:prSet/>
      <dgm:spPr/>
      <dgm:t>
        <a:bodyPr/>
        <a:lstStyle/>
        <a:p>
          <a:endParaRPr lang="es-CL"/>
        </a:p>
      </dgm:t>
    </dgm:pt>
    <dgm:pt modelId="{A1D59B89-F13A-45FF-B122-50192D9FB558}" type="sibTrans" cxnId="{215EE4B8-B5D8-44D8-8AC3-ABA3C278A993}">
      <dgm:prSet/>
      <dgm:spPr/>
      <dgm:t>
        <a:bodyPr/>
        <a:lstStyle/>
        <a:p>
          <a:endParaRPr lang="es-CL"/>
        </a:p>
      </dgm:t>
    </dgm:pt>
    <dgm:pt modelId="{9A31C46E-3D33-4991-B458-BE215BE5EF0F}">
      <dgm:prSet phldrT="[Texto]" custT="1"/>
      <dgm:spPr/>
      <dgm:t>
        <a:bodyPr/>
        <a:lstStyle/>
        <a:p>
          <a:r>
            <a:rPr lang="es-MX" sz="2300" b="0" i="0" dirty="0"/>
            <a:t> </a:t>
          </a:r>
          <a:r>
            <a:rPr lang="es-MX" sz="1600" b="0" i="0" dirty="0">
              <a:latin typeface="Arial" panose="020B0604020202020204" pitchFamily="34" charset="0"/>
              <a:cs typeface="Arial" panose="020B0604020202020204" pitchFamily="34" charset="0"/>
            </a:rPr>
            <a:t>El </a:t>
          </a:r>
          <a:r>
            <a:rPr lang="es-MX" sz="1600" b="1" i="0" dirty="0">
              <a:solidFill>
                <a:srgbClr val="FF0000"/>
              </a:solidFill>
              <a:latin typeface="Arial" panose="020B0604020202020204" pitchFamily="34" charset="0"/>
              <a:cs typeface="Arial" panose="020B0604020202020204" pitchFamily="34" charset="0"/>
            </a:rPr>
            <a:t>proyecto</a:t>
          </a:r>
          <a:r>
            <a:rPr lang="es-MX" sz="1600" b="0" i="0" dirty="0">
              <a:latin typeface="Arial" panose="020B0604020202020204" pitchFamily="34" charset="0"/>
              <a:cs typeface="Arial" panose="020B0604020202020204" pitchFamily="34" charset="0"/>
            </a:rPr>
            <a:t> aprobado en la cámara de origen es </a:t>
          </a:r>
          <a:r>
            <a:rPr lang="es-MX" sz="1600" b="1" i="0" dirty="0">
              <a:solidFill>
                <a:srgbClr val="FF0000"/>
              </a:solidFill>
              <a:latin typeface="Arial" panose="020B0604020202020204" pitchFamily="34" charset="0"/>
              <a:cs typeface="Arial" panose="020B0604020202020204" pitchFamily="34" charset="0"/>
            </a:rPr>
            <a:t>rechazado</a:t>
          </a:r>
          <a:r>
            <a:rPr lang="es-MX" sz="1600" b="0" i="0" dirty="0">
              <a:latin typeface="Arial" panose="020B0604020202020204" pitchFamily="34" charset="0"/>
              <a:cs typeface="Arial" panose="020B0604020202020204" pitchFamily="34" charset="0"/>
            </a:rPr>
            <a:t> en su totalidad por la </a:t>
          </a:r>
          <a:r>
            <a:rPr lang="es-MX" sz="1600" b="1" i="0" dirty="0">
              <a:solidFill>
                <a:srgbClr val="FF0000"/>
              </a:solidFill>
              <a:latin typeface="Arial" panose="020B0604020202020204" pitchFamily="34" charset="0"/>
              <a:cs typeface="Arial" panose="020B0604020202020204" pitchFamily="34" charset="0"/>
            </a:rPr>
            <a:t>cámara revisora</a:t>
          </a:r>
          <a:endParaRPr lang="es-CL" sz="2300" b="1" dirty="0">
            <a:solidFill>
              <a:srgbClr val="FF0000"/>
            </a:solidFill>
            <a:latin typeface="Arial" panose="020B0604020202020204" pitchFamily="34" charset="0"/>
            <a:cs typeface="Arial" panose="020B0604020202020204" pitchFamily="34" charset="0"/>
          </a:endParaRPr>
        </a:p>
      </dgm:t>
    </dgm:pt>
    <dgm:pt modelId="{0477A4CC-6FFF-426C-99EC-15F926560D99}" type="parTrans" cxnId="{B45B49E0-7AF8-4F74-97B2-37A3D6A7FDC0}">
      <dgm:prSet/>
      <dgm:spPr/>
      <dgm:t>
        <a:bodyPr/>
        <a:lstStyle/>
        <a:p>
          <a:endParaRPr lang="es-CL"/>
        </a:p>
      </dgm:t>
    </dgm:pt>
    <dgm:pt modelId="{3B9071AE-88A7-46DA-AB60-B70949957A9A}" type="sibTrans" cxnId="{B45B49E0-7AF8-4F74-97B2-37A3D6A7FDC0}">
      <dgm:prSet/>
      <dgm:spPr/>
      <dgm:t>
        <a:bodyPr/>
        <a:lstStyle/>
        <a:p>
          <a:endParaRPr lang="es-CL"/>
        </a:p>
      </dgm:t>
    </dgm:pt>
    <dgm:pt modelId="{4F689AC7-1F04-4602-96F3-CA6969C030DE}">
      <dgm:prSet phldrT="[Texto]" custT="1"/>
      <dgm:spPr/>
      <dgm:t>
        <a:bodyPr/>
        <a:lstStyle/>
        <a:p>
          <a:r>
            <a:rPr lang="es-MX" sz="1600" b="0" i="0" dirty="0">
              <a:latin typeface="Arial" panose="020B0604020202020204" pitchFamily="34" charset="0"/>
              <a:cs typeface="Arial" panose="020B0604020202020204" pitchFamily="34" charset="0"/>
            </a:rPr>
            <a:t>Las </a:t>
          </a:r>
          <a:r>
            <a:rPr lang="es-MX" sz="1600" b="1" i="0" dirty="0">
              <a:solidFill>
                <a:srgbClr val="FF0000"/>
              </a:solidFill>
              <a:latin typeface="Arial" panose="020B0604020202020204" pitchFamily="34" charset="0"/>
              <a:cs typeface="Arial" panose="020B0604020202020204" pitchFamily="34" charset="0"/>
            </a:rPr>
            <a:t>correcciones o adiciones </a:t>
          </a:r>
          <a:r>
            <a:rPr lang="es-MX" sz="1600" b="0" i="0" dirty="0">
              <a:latin typeface="Arial" panose="020B0604020202020204" pitchFamily="34" charset="0"/>
              <a:cs typeface="Arial" panose="020B0604020202020204" pitchFamily="34" charset="0"/>
            </a:rPr>
            <a:t>de la </a:t>
          </a:r>
          <a:r>
            <a:rPr lang="es-MX" sz="1600" b="1" i="0" dirty="0">
              <a:solidFill>
                <a:srgbClr val="FF0000"/>
              </a:solidFill>
              <a:latin typeface="Arial" panose="020B0604020202020204" pitchFamily="34" charset="0"/>
              <a:cs typeface="Arial" panose="020B0604020202020204" pitchFamily="34" charset="0"/>
            </a:rPr>
            <a:t>cámara revisora </a:t>
          </a:r>
          <a:r>
            <a:rPr lang="es-MX" sz="1600" b="0" i="0" dirty="0">
              <a:latin typeface="Arial" panose="020B0604020202020204" pitchFamily="34" charset="0"/>
              <a:cs typeface="Arial" panose="020B0604020202020204" pitchFamily="34" charset="0"/>
            </a:rPr>
            <a:t>son </a:t>
          </a:r>
          <a:r>
            <a:rPr lang="es-MX" sz="1600" b="1" i="0" dirty="0">
              <a:solidFill>
                <a:srgbClr val="FF0000"/>
              </a:solidFill>
              <a:latin typeface="Arial" panose="020B0604020202020204" pitchFamily="34" charset="0"/>
              <a:cs typeface="Arial" panose="020B0604020202020204" pitchFamily="34" charset="0"/>
            </a:rPr>
            <a:t>rechazadas </a:t>
          </a:r>
          <a:r>
            <a:rPr lang="es-MX" sz="1600" b="0" i="0" dirty="0">
              <a:latin typeface="Arial" panose="020B0604020202020204" pitchFamily="34" charset="0"/>
              <a:cs typeface="Arial" panose="020B0604020202020204" pitchFamily="34" charset="0"/>
            </a:rPr>
            <a:t>por la </a:t>
          </a:r>
          <a:r>
            <a:rPr lang="es-MX" sz="1600" b="1" i="0" dirty="0">
              <a:solidFill>
                <a:srgbClr val="FF0000"/>
              </a:solidFill>
              <a:latin typeface="Arial" panose="020B0604020202020204" pitchFamily="34" charset="0"/>
              <a:cs typeface="Arial" panose="020B0604020202020204" pitchFamily="34" charset="0"/>
            </a:rPr>
            <a:t>cámara de origen</a:t>
          </a:r>
          <a:endParaRPr lang="es-CL" sz="1600" b="1" dirty="0">
            <a:solidFill>
              <a:srgbClr val="FF0000"/>
            </a:solidFill>
            <a:latin typeface="Arial" panose="020B0604020202020204" pitchFamily="34" charset="0"/>
            <a:cs typeface="Arial" panose="020B0604020202020204" pitchFamily="34" charset="0"/>
          </a:endParaRPr>
        </a:p>
      </dgm:t>
    </dgm:pt>
    <dgm:pt modelId="{E4CF4574-E3EE-413C-85BE-B4FCF1A7A163}" type="parTrans" cxnId="{9B7B8C6B-F25A-409E-840C-9EBB0B97450F}">
      <dgm:prSet/>
      <dgm:spPr/>
      <dgm:t>
        <a:bodyPr/>
        <a:lstStyle/>
        <a:p>
          <a:endParaRPr lang="es-CL"/>
        </a:p>
      </dgm:t>
    </dgm:pt>
    <dgm:pt modelId="{81ACD2F4-BD9F-4543-8F35-649FB908F8C7}" type="sibTrans" cxnId="{9B7B8C6B-F25A-409E-840C-9EBB0B97450F}">
      <dgm:prSet/>
      <dgm:spPr/>
      <dgm:t>
        <a:bodyPr/>
        <a:lstStyle/>
        <a:p>
          <a:endParaRPr lang="es-CL"/>
        </a:p>
      </dgm:t>
    </dgm:pt>
    <dgm:pt modelId="{7DC58450-3957-42C5-848D-9370EF7A5F34}">
      <dgm:prSet custT="1"/>
      <dgm:spPr/>
      <dgm:t>
        <a:bodyPr/>
        <a:lstStyle/>
        <a:p>
          <a:pPr>
            <a:buFont typeface="Arial" panose="020B0604020202020204" pitchFamily="34" charset="0"/>
            <a:buChar char="•"/>
          </a:pPr>
          <a:r>
            <a:rPr lang="es-MX" sz="1100" dirty="0">
              <a:latin typeface="Arial" panose="020B0604020202020204" pitchFamily="34" charset="0"/>
              <a:cs typeface="Arial" panose="020B0604020202020204" pitchFamily="34" charset="0"/>
            </a:rPr>
            <a:t>-NO SE LOGRA ACUERDO EN LA COMISIÓN MIXTA</a:t>
          </a:r>
        </a:p>
        <a:p>
          <a:pPr>
            <a:buNone/>
          </a:pPr>
          <a:r>
            <a:rPr lang="es-MX" sz="1100" dirty="0">
              <a:latin typeface="Arial" panose="020B0604020202020204" pitchFamily="34" charset="0"/>
              <a:cs typeface="Arial" panose="020B0604020202020204" pitchFamily="34" charset="0"/>
            </a:rPr>
            <a:t>-LA PROPUESTA DE LA COMISIÓN MIXTA ES RECHAZADA EN LA CÁMARA DE ORIGEN</a:t>
          </a:r>
        </a:p>
        <a:p>
          <a:pPr>
            <a:buNone/>
          </a:pPr>
          <a:endParaRPr lang="es-MX" sz="1100" dirty="0">
            <a:latin typeface="Arial" panose="020B0604020202020204" pitchFamily="34" charset="0"/>
            <a:cs typeface="Arial" panose="020B0604020202020204" pitchFamily="34" charset="0"/>
          </a:endParaRPr>
        </a:p>
        <a:p>
          <a:pPr>
            <a:buNone/>
          </a:pPr>
          <a:r>
            <a:rPr lang="es-MX" sz="1100" dirty="0">
              <a:latin typeface="Arial" panose="020B0604020202020204" pitchFamily="34" charset="0"/>
              <a:cs typeface="Arial" panose="020B0604020202020204" pitchFamily="34" charset="0"/>
            </a:rPr>
            <a:t>Se puede insistir a petición del Pdte. Requiere de los 2/3 de los presentes</a:t>
          </a:r>
        </a:p>
        <a:p>
          <a:pPr>
            <a:buNone/>
          </a:pPr>
          <a:r>
            <a:rPr lang="es-MX" sz="1100" dirty="0">
              <a:latin typeface="Arial" panose="020B0604020202020204" pitchFamily="34" charset="0"/>
              <a:cs typeface="Arial" panose="020B0604020202020204" pitchFamily="34" charset="0"/>
            </a:rPr>
            <a:t>El proyecto vuelve a la cámara revisora, que solo podrá reprobarlo con el voto de los 2/3 de los presentes.</a:t>
          </a:r>
        </a:p>
        <a:p>
          <a:pPr>
            <a:buNone/>
          </a:pPr>
          <a:endParaRPr lang="es-MX" sz="1100" dirty="0">
            <a:latin typeface="Arial" panose="020B0604020202020204" pitchFamily="34" charset="0"/>
            <a:cs typeface="Arial" panose="020B0604020202020204" pitchFamily="34" charset="0"/>
          </a:endParaRPr>
        </a:p>
        <a:p>
          <a:pPr>
            <a:buNone/>
          </a:pPr>
          <a:r>
            <a:rPr lang="es-MX" sz="1000" dirty="0">
              <a:latin typeface="Arial" panose="020B0604020202020204" pitchFamily="34" charset="0"/>
              <a:cs typeface="Arial" panose="020B0604020202020204" pitchFamily="34" charset="0"/>
            </a:rPr>
            <a:t>  </a:t>
          </a:r>
          <a:endParaRPr lang="es-CL" sz="1000" dirty="0">
            <a:latin typeface="Arial" panose="020B0604020202020204" pitchFamily="34" charset="0"/>
            <a:cs typeface="Arial" panose="020B0604020202020204" pitchFamily="34" charset="0"/>
          </a:endParaRPr>
        </a:p>
      </dgm:t>
    </dgm:pt>
    <dgm:pt modelId="{ACD69BB0-2557-4279-97F4-2E94B58374C2}" type="parTrans" cxnId="{C5727DBF-FCD5-47BF-960C-54113C55D470}">
      <dgm:prSet/>
      <dgm:spPr/>
      <dgm:t>
        <a:bodyPr/>
        <a:lstStyle/>
        <a:p>
          <a:endParaRPr lang="es-CL"/>
        </a:p>
      </dgm:t>
    </dgm:pt>
    <dgm:pt modelId="{ECDCA472-00CD-453A-9C79-CE1A1715FEA7}" type="sibTrans" cxnId="{C5727DBF-FCD5-47BF-960C-54113C55D470}">
      <dgm:prSet/>
      <dgm:spPr/>
      <dgm:t>
        <a:bodyPr/>
        <a:lstStyle/>
        <a:p>
          <a:endParaRPr lang="es-CL"/>
        </a:p>
      </dgm:t>
    </dgm:pt>
    <dgm:pt modelId="{AA3F1276-33F0-4336-9F33-FDA7D1C778D5}">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s-MX" sz="1200" dirty="0">
              <a:latin typeface="Arial" panose="020B0604020202020204" pitchFamily="34" charset="0"/>
              <a:cs typeface="Arial" panose="020B0604020202020204" pitchFamily="34" charset="0"/>
            </a:rPr>
            <a:t>-NO SE LOGRA ACUERDO EN LA COMISIÓN MIXTA</a:t>
          </a:r>
        </a:p>
        <a:p>
          <a:pPr marL="0" marR="0" lvl="0" indent="0" algn="ctr" defTabSz="914400" eaLnBrk="1" fontAlgn="auto" latinLnBrk="0" hangingPunct="1">
            <a:lnSpc>
              <a:spcPct val="100000"/>
            </a:lnSpc>
            <a:spcBef>
              <a:spcPts val="0"/>
            </a:spcBef>
            <a:spcAft>
              <a:spcPts val="0"/>
            </a:spcAft>
            <a:buClrTx/>
            <a:buSzTx/>
            <a:buFontTx/>
            <a:buNone/>
            <a:tabLst/>
            <a:defRPr/>
          </a:pPr>
          <a:endParaRPr lang="es-MX" sz="1200" b="0" i="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lang="es-MX" sz="1200" b="0" i="0" dirty="0">
              <a:latin typeface="Arial" panose="020B0604020202020204" pitchFamily="34" charset="0"/>
              <a:cs typeface="Arial" panose="020B0604020202020204" pitchFamily="34" charset="0"/>
            </a:rPr>
            <a:t>.ALGUNA DE LAS CÁMARAS RECHAZA LA PROPUESTA DE LA COMISIÓN MIXTA</a:t>
          </a:r>
        </a:p>
        <a:p>
          <a:pPr marL="0" marR="0" lvl="0" indent="0" algn="just" defTabSz="914400" eaLnBrk="1" fontAlgn="auto" latinLnBrk="0" hangingPunct="1">
            <a:lnSpc>
              <a:spcPct val="100000"/>
            </a:lnSpc>
            <a:spcBef>
              <a:spcPts val="0"/>
            </a:spcBef>
            <a:spcAft>
              <a:spcPts val="0"/>
            </a:spcAft>
            <a:buClrTx/>
            <a:buSzTx/>
            <a:buFontTx/>
            <a:buNone/>
            <a:tabLst/>
            <a:defRPr/>
          </a:pPr>
          <a:endParaRPr lang="es-MX" sz="1200" b="0" i="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MX" sz="1200" b="0" i="0" dirty="0">
              <a:latin typeface="Arial" panose="020B0604020202020204" pitchFamily="34" charset="0"/>
              <a:cs typeface="Arial" panose="020B0604020202020204" pitchFamily="34" charset="0"/>
            </a:rPr>
            <a:t>Pdte. puede solicitar a la cámara de origen que considere el proyecto como venía aprobado por la cámara Revisora</a:t>
          </a: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s-MX" sz="1200" b="0" i="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MX" sz="1200" b="0" i="0" dirty="0">
              <a:latin typeface="Arial" panose="020B0604020202020204" pitchFamily="34" charset="0"/>
              <a:cs typeface="Arial" panose="020B0604020202020204" pitchFamily="34" charset="0"/>
            </a:rPr>
            <a:t>cámara de origen vuelve a rechazar, con los 2/3 de sus miembros presentes, no habrá ley en las partes rechazadas</a:t>
          </a: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s-MX" sz="1200" b="0" i="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s-MX" sz="1200" b="0" i="0" dirty="0">
              <a:latin typeface="Arial" panose="020B0604020202020204" pitchFamily="34" charset="0"/>
              <a:cs typeface="Arial" panose="020B0604020202020204" pitchFamily="34" charset="0"/>
            </a:rPr>
            <a:t>Si el  rechazo no logra los 2/3, el proyecto pasará nuevamente a la cámara revisora, requiriendo de los 2/3 de sus miembros presentes.</a:t>
          </a:r>
          <a:endParaRPr lang="es-CL" sz="1200" dirty="0">
            <a:latin typeface="Arial" panose="020B0604020202020204" pitchFamily="34" charset="0"/>
            <a:cs typeface="Arial" panose="020B0604020202020204" pitchFamily="34" charset="0"/>
          </a:endParaRPr>
        </a:p>
        <a:p>
          <a:pPr marL="0" lvl="0" defTabSz="1111250">
            <a:lnSpc>
              <a:spcPct val="90000"/>
            </a:lnSpc>
            <a:spcBef>
              <a:spcPct val="0"/>
            </a:spcBef>
            <a:spcAft>
              <a:spcPct val="35000"/>
            </a:spcAft>
            <a:buNone/>
          </a:pPr>
          <a:endParaRPr lang="es-CL" sz="3100" dirty="0"/>
        </a:p>
      </dgm:t>
    </dgm:pt>
    <dgm:pt modelId="{9F9FBDF0-DF9F-43C6-8C9D-5D22AFD38FDB}" type="parTrans" cxnId="{07E2F12A-43E7-4C50-B421-DF69F2620E32}">
      <dgm:prSet/>
      <dgm:spPr/>
      <dgm:t>
        <a:bodyPr/>
        <a:lstStyle/>
        <a:p>
          <a:endParaRPr lang="es-CL"/>
        </a:p>
      </dgm:t>
    </dgm:pt>
    <dgm:pt modelId="{780DCCE1-001D-425F-BBAA-FEE25E775B30}" type="sibTrans" cxnId="{07E2F12A-43E7-4C50-B421-DF69F2620E32}">
      <dgm:prSet/>
      <dgm:spPr/>
      <dgm:t>
        <a:bodyPr/>
        <a:lstStyle/>
        <a:p>
          <a:endParaRPr lang="es-CL"/>
        </a:p>
      </dgm:t>
    </dgm:pt>
    <dgm:pt modelId="{42604D3C-B9D1-4891-A4A0-6B57BFBDE50C}" type="pres">
      <dgm:prSet presAssocID="{B1914FDD-9B00-4F51-84DC-D0DCEFABFF62}" presName="hierChild1" presStyleCnt="0">
        <dgm:presLayoutVars>
          <dgm:orgChart val="1"/>
          <dgm:chPref val="1"/>
          <dgm:dir/>
          <dgm:animOne val="branch"/>
          <dgm:animLvl val="lvl"/>
          <dgm:resizeHandles/>
        </dgm:presLayoutVars>
      </dgm:prSet>
      <dgm:spPr/>
    </dgm:pt>
    <dgm:pt modelId="{1ECBEB6D-4A34-4C12-A1EF-40F6286C0573}" type="pres">
      <dgm:prSet presAssocID="{05D8ACFB-F74B-4A85-BD2C-05592CEEDBC2}" presName="hierRoot1" presStyleCnt="0">
        <dgm:presLayoutVars>
          <dgm:hierBranch val="init"/>
        </dgm:presLayoutVars>
      </dgm:prSet>
      <dgm:spPr/>
    </dgm:pt>
    <dgm:pt modelId="{07741E06-4E32-465E-BBC1-D2E1B9AA6892}" type="pres">
      <dgm:prSet presAssocID="{05D8ACFB-F74B-4A85-BD2C-05592CEEDBC2}" presName="rootComposite1" presStyleCnt="0"/>
      <dgm:spPr/>
    </dgm:pt>
    <dgm:pt modelId="{D8E8982B-C8C5-4336-B529-82B0A675A2DB}" type="pres">
      <dgm:prSet presAssocID="{05D8ACFB-F74B-4A85-BD2C-05592CEEDBC2}" presName="rootText1" presStyleLbl="node0" presStyleIdx="0" presStyleCnt="1" custScaleX="78445" custScaleY="38490">
        <dgm:presLayoutVars>
          <dgm:chPref val="3"/>
        </dgm:presLayoutVars>
      </dgm:prSet>
      <dgm:spPr/>
    </dgm:pt>
    <dgm:pt modelId="{B9FEC13B-1E8E-4BD3-B542-816C81ED362D}" type="pres">
      <dgm:prSet presAssocID="{05D8ACFB-F74B-4A85-BD2C-05592CEEDBC2}" presName="rootConnector1" presStyleLbl="node1" presStyleIdx="0" presStyleCnt="0"/>
      <dgm:spPr/>
    </dgm:pt>
    <dgm:pt modelId="{AA54F632-DDC1-4371-999C-C2B09C68CA86}" type="pres">
      <dgm:prSet presAssocID="{05D8ACFB-F74B-4A85-BD2C-05592CEEDBC2}" presName="hierChild2" presStyleCnt="0"/>
      <dgm:spPr/>
    </dgm:pt>
    <dgm:pt modelId="{AE0BA25F-0794-4F6D-B48B-7A0357972C17}" type="pres">
      <dgm:prSet presAssocID="{0477A4CC-6FFF-426C-99EC-15F926560D99}" presName="Name37" presStyleLbl="parChTrans1D2" presStyleIdx="0" presStyleCnt="2"/>
      <dgm:spPr/>
    </dgm:pt>
    <dgm:pt modelId="{31DFA87B-99F2-4784-871A-C3346B9C416E}" type="pres">
      <dgm:prSet presAssocID="{9A31C46E-3D33-4991-B458-BE215BE5EF0F}" presName="hierRoot2" presStyleCnt="0">
        <dgm:presLayoutVars>
          <dgm:hierBranch val="init"/>
        </dgm:presLayoutVars>
      </dgm:prSet>
      <dgm:spPr/>
    </dgm:pt>
    <dgm:pt modelId="{9A0B2320-8E39-41C2-961B-69B1B817CAED}" type="pres">
      <dgm:prSet presAssocID="{9A31C46E-3D33-4991-B458-BE215BE5EF0F}" presName="rootComposite" presStyleCnt="0"/>
      <dgm:spPr/>
    </dgm:pt>
    <dgm:pt modelId="{016B4095-FF7E-48C3-93AA-F06A15178F26}" type="pres">
      <dgm:prSet presAssocID="{9A31C46E-3D33-4991-B458-BE215BE5EF0F}" presName="rootText" presStyleLbl="node2" presStyleIdx="0" presStyleCnt="2" custScaleX="100628" custScaleY="61143">
        <dgm:presLayoutVars>
          <dgm:chPref val="3"/>
        </dgm:presLayoutVars>
      </dgm:prSet>
      <dgm:spPr/>
    </dgm:pt>
    <dgm:pt modelId="{39D2A3FB-32F3-4DFB-A886-16F32F600949}" type="pres">
      <dgm:prSet presAssocID="{9A31C46E-3D33-4991-B458-BE215BE5EF0F}" presName="rootConnector" presStyleLbl="node2" presStyleIdx="0" presStyleCnt="2"/>
      <dgm:spPr/>
    </dgm:pt>
    <dgm:pt modelId="{01717380-5D5D-4380-B0FE-9FCE13A51534}" type="pres">
      <dgm:prSet presAssocID="{9A31C46E-3D33-4991-B458-BE215BE5EF0F}" presName="hierChild4" presStyleCnt="0"/>
      <dgm:spPr/>
    </dgm:pt>
    <dgm:pt modelId="{48A5BC48-71DC-4C35-B009-73793BB7158C}" type="pres">
      <dgm:prSet presAssocID="{ACD69BB0-2557-4279-97F4-2E94B58374C2}" presName="Name37" presStyleLbl="parChTrans1D3" presStyleIdx="0" presStyleCnt="2"/>
      <dgm:spPr/>
    </dgm:pt>
    <dgm:pt modelId="{6667AB5D-EDB8-4BCE-8DF9-59EE343D8DDA}" type="pres">
      <dgm:prSet presAssocID="{7DC58450-3957-42C5-848D-9370EF7A5F34}" presName="hierRoot2" presStyleCnt="0">
        <dgm:presLayoutVars>
          <dgm:hierBranch val="init"/>
        </dgm:presLayoutVars>
      </dgm:prSet>
      <dgm:spPr/>
    </dgm:pt>
    <dgm:pt modelId="{2124AEFA-0C8E-4BA4-BBA8-2E64A172747E}" type="pres">
      <dgm:prSet presAssocID="{7DC58450-3957-42C5-848D-9370EF7A5F34}" presName="rootComposite" presStyleCnt="0"/>
      <dgm:spPr/>
    </dgm:pt>
    <dgm:pt modelId="{E6185318-1211-4D0E-8808-5CA5EBD50D3D}" type="pres">
      <dgm:prSet presAssocID="{7DC58450-3957-42C5-848D-9370EF7A5F34}" presName="rootText" presStyleLbl="node3" presStyleIdx="0" presStyleCnt="2" custScaleY="142266">
        <dgm:presLayoutVars>
          <dgm:chPref val="3"/>
        </dgm:presLayoutVars>
      </dgm:prSet>
      <dgm:spPr/>
    </dgm:pt>
    <dgm:pt modelId="{BCDF9F6F-F318-4A2F-A53A-8F0478529499}" type="pres">
      <dgm:prSet presAssocID="{7DC58450-3957-42C5-848D-9370EF7A5F34}" presName="rootConnector" presStyleLbl="node3" presStyleIdx="0" presStyleCnt="2"/>
      <dgm:spPr/>
    </dgm:pt>
    <dgm:pt modelId="{84CCE37C-725B-444D-BB60-F2BB34AA8E65}" type="pres">
      <dgm:prSet presAssocID="{7DC58450-3957-42C5-848D-9370EF7A5F34}" presName="hierChild4" presStyleCnt="0"/>
      <dgm:spPr/>
    </dgm:pt>
    <dgm:pt modelId="{B58CA6CC-E79F-4758-B158-482D1A5205C2}" type="pres">
      <dgm:prSet presAssocID="{7DC58450-3957-42C5-848D-9370EF7A5F34}" presName="hierChild5" presStyleCnt="0"/>
      <dgm:spPr/>
    </dgm:pt>
    <dgm:pt modelId="{A3650AE2-864A-486B-9476-25632770F295}" type="pres">
      <dgm:prSet presAssocID="{9A31C46E-3D33-4991-B458-BE215BE5EF0F}" presName="hierChild5" presStyleCnt="0"/>
      <dgm:spPr/>
    </dgm:pt>
    <dgm:pt modelId="{00BAC73B-EE54-4253-892E-65F84ACFD214}" type="pres">
      <dgm:prSet presAssocID="{E4CF4574-E3EE-413C-85BE-B4FCF1A7A163}" presName="Name37" presStyleLbl="parChTrans1D2" presStyleIdx="1" presStyleCnt="2"/>
      <dgm:spPr/>
    </dgm:pt>
    <dgm:pt modelId="{04780E36-D496-4B1B-B0C0-C99A6E70B00D}" type="pres">
      <dgm:prSet presAssocID="{4F689AC7-1F04-4602-96F3-CA6969C030DE}" presName="hierRoot2" presStyleCnt="0">
        <dgm:presLayoutVars>
          <dgm:hierBranch val="init"/>
        </dgm:presLayoutVars>
      </dgm:prSet>
      <dgm:spPr/>
    </dgm:pt>
    <dgm:pt modelId="{91BCACC4-D752-47C0-BE49-7FAB7987F555}" type="pres">
      <dgm:prSet presAssocID="{4F689AC7-1F04-4602-96F3-CA6969C030DE}" presName="rootComposite" presStyleCnt="0"/>
      <dgm:spPr/>
    </dgm:pt>
    <dgm:pt modelId="{B2368824-5623-4F0F-9637-1E2C04889FF3}" type="pres">
      <dgm:prSet presAssocID="{4F689AC7-1F04-4602-96F3-CA6969C030DE}" presName="rootText" presStyleLbl="node2" presStyleIdx="1" presStyleCnt="2" custScaleX="98246" custScaleY="60392">
        <dgm:presLayoutVars>
          <dgm:chPref val="3"/>
        </dgm:presLayoutVars>
      </dgm:prSet>
      <dgm:spPr/>
    </dgm:pt>
    <dgm:pt modelId="{04568211-F82A-4AB6-B1A5-946C6EBA750C}" type="pres">
      <dgm:prSet presAssocID="{4F689AC7-1F04-4602-96F3-CA6969C030DE}" presName="rootConnector" presStyleLbl="node2" presStyleIdx="1" presStyleCnt="2"/>
      <dgm:spPr/>
    </dgm:pt>
    <dgm:pt modelId="{AEAD428A-81F2-4F36-9624-5F7374EB451A}" type="pres">
      <dgm:prSet presAssocID="{4F689AC7-1F04-4602-96F3-CA6969C030DE}" presName="hierChild4" presStyleCnt="0"/>
      <dgm:spPr/>
    </dgm:pt>
    <dgm:pt modelId="{F883D059-E1D9-45F0-A23F-3FC9A88DBAE6}" type="pres">
      <dgm:prSet presAssocID="{9F9FBDF0-DF9F-43C6-8C9D-5D22AFD38FDB}" presName="Name37" presStyleLbl="parChTrans1D3" presStyleIdx="1" presStyleCnt="2"/>
      <dgm:spPr/>
    </dgm:pt>
    <dgm:pt modelId="{0C93C294-5641-437D-BA33-5E3416EAFFB0}" type="pres">
      <dgm:prSet presAssocID="{AA3F1276-33F0-4336-9F33-FDA7D1C778D5}" presName="hierRoot2" presStyleCnt="0">
        <dgm:presLayoutVars>
          <dgm:hierBranch val="init"/>
        </dgm:presLayoutVars>
      </dgm:prSet>
      <dgm:spPr/>
    </dgm:pt>
    <dgm:pt modelId="{36B0EF47-53CF-4A0A-8DD6-91E7D0E2A0EC}" type="pres">
      <dgm:prSet presAssocID="{AA3F1276-33F0-4336-9F33-FDA7D1C778D5}" presName="rootComposite" presStyleCnt="0"/>
      <dgm:spPr/>
    </dgm:pt>
    <dgm:pt modelId="{0533FB2A-DDFE-40A6-8632-D6A9BDEA512F}" type="pres">
      <dgm:prSet presAssocID="{AA3F1276-33F0-4336-9F33-FDA7D1C778D5}" presName="rootText" presStyleLbl="node3" presStyleIdx="1" presStyleCnt="2" custScaleX="169079" custScaleY="171400">
        <dgm:presLayoutVars>
          <dgm:chPref val="3"/>
        </dgm:presLayoutVars>
      </dgm:prSet>
      <dgm:spPr/>
    </dgm:pt>
    <dgm:pt modelId="{451C59EA-DE7A-4631-8BED-734C5942A44D}" type="pres">
      <dgm:prSet presAssocID="{AA3F1276-33F0-4336-9F33-FDA7D1C778D5}" presName="rootConnector" presStyleLbl="node3" presStyleIdx="1" presStyleCnt="2"/>
      <dgm:spPr/>
    </dgm:pt>
    <dgm:pt modelId="{6BF39246-AFEA-444C-B052-9EB85346C768}" type="pres">
      <dgm:prSet presAssocID="{AA3F1276-33F0-4336-9F33-FDA7D1C778D5}" presName="hierChild4" presStyleCnt="0"/>
      <dgm:spPr/>
    </dgm:pt>
    <dgm:pt modelId="{C99F2EDA-055A-495A-A75C-873D923CE41A}" type="pres">
      <dgm:prSet presAssocID="{AA3F1276-33F0-4336-9F33-FDA7D1C778D5}" presName="hierChild5" presStyleCnt="0"/>
      <dgm:spPr/>
    </dgm:pt>
    <dgm:pt modelId="{3CD7F827-82B7-4AA8-9AF3-37E292D48184}" type="pres">
      <dgm:prSet presAssocID="{4F689AC7-1F04-4602-96F3-CA6969C030DE}" presName="hierChild5" presStyleCnt="0"/>
      <dgm:spPr/>
    </dgm:pt>
    <dgm:pt modelId="{F98095B1-A458-4086-A6F2-9B20BBC90362}" type="pres">
      <dgm:prSet presAssocID="{05D8ACFB-F74B-4A85-BD2C-05592CEEDBC2}" presName="hierChild3" presStyleCnt="0"/>
      <dgm:spPr/>
    </dgm:pt>
  </dgm:ptLst>
  <dgm:cxnLst>
    <dgm:cxn modelId="{7DE91213-5CB8-4784-8034-B84E44F1D7DC}" type="presOf" srcId="{AA3F1276-33F0-4336-9F33-FDA7D1C778D5}" destId="{451C59EA-DE7A-4631-8BED-734C5942A44D}" srcOrd="1" destOrd="0" presId="urn:microsoft.com/office/officeart/2005/8/layout/orgChart1"/>
    <dgm:cxn modelId="{2E30B519-6397-455F-A136-AD197CBCE42F}" type="presOf" srcId="{AA3F1276-33F0-4336-9F33-FDA7D1C778D5}" destId="{0533FB2A-DDFE-40A6-8632-D6A9BDEA512F}" srcOrd="0" destOrd="0" presId="urn:microsoft.com/office/officeart/2005/8/layout/orgChart1"/>
    <dgm:cxn modelId="{BE67951A-D1DA-4F36-A1A8-21834C53A139}" type="presOf" srcId="{7DC58450-3957-42C5-848D-9370EF7A5F34}" destId="{BCDF9F6F-F318-4A2F-A53A-8F0478529499}" srcOrd="1" destOrd="0" presId="urn:microsoft.com/office/officeart/2005/8/layout/orgChart1"/>
    <dgm:cxn modelId="{97566F24-08FE-41E3-B808-B32400688E68}" type="presOf" srcId="{4F689AC7-1F04-4602-96F3-CA6969C030DE}" destId="{04568211-F82A-4AB6-B1A5-946C6EBA750C}" srcOrd="1" destOrd="0" presId="urn:microsoft.com/office/officeart/2005/8/layout/orgChart1"/>
    <dgm:cxn modelId="{07E2F12A-43E7-4C50-B421-DF69F2620E32}" srcId="{4F689AC7-1F04-4602-96F3-CA6969C030DE}" destId="{AA3F1276-33F0-4336-9F33-FDA7D1C778D5}" srcOrd="0" destOrd="0" parTransId="{9F9FBDF0-DF9F-43C6-8C9D-5D22AFD38FDB}" sibTransId="{780DCCE1-001D-425F-BBAA-FEE25E775B30}"/>
    <dgm:cxn modelId="{93927334-852A-4163-8026-08D00B23EDC1}" type="presOf" srcId="{B1914FDD-9B00-4F51-84DC-D0DCEFABFF62}" destId="{42604D3C-B9D1-4891-A4A0-6B57BFBDE50C}" srcOrd="0" destOrd="0" presId="urn:microsoft.com/office/officeart/2005/8/layout/orgChart1"/>
    <dgm:cxn modelId="{9B7B8C6B-F25A-409E-840C-9EBB0B97450F}" srcId="{05D8ACFB-F74B-4A85-BD2C-05592CEEDBC2}" destId="{4F689AC7-1F04-4602-96F3-CA6969C030DE}" srcOrd="1" destOrd="0" parTransId="{E4CF4574-E3EE-413C-85BE-B4FCF1A7A163}" sibTransId="{81ACD2F4-BD9F-4543-8F35-649FB908F8C7}"/>
    <dgm:cxn modelId="{8ED2424D-47E3-4B12-BC28-FC303ADAB35B}" type="presOf" srcId="{ACD69BB0-2557-4279-97F4-2E94B58374C2}" destId="{48A5BC48-71DC-4C35-B009-73793BB7158C}" srcOrd="0" destOrd="0" presId="urn:microsoft.com/office/officeart/2005/8/layout/orgChart1"/>
    <dgm:cxn modelId="{A8FD4E6F-E295-442D-B130-65CD4DB03351}" type="presOf" srcId="{05D8ACFB-F74B-4A85-BD2C-05592CEEDBC2}" destId="{D8E8982B-C8C5-4336-B529-82B0A675A2DB}" srcOrd="0" destOrd="0" presId="urn:microsoft.com/office/officeart/2005/8/layout/orgChart1"/>
    <dgm:cxn modelId="{84D21183-B2C7-474D-8388-01EB7AE76934}" type="presOf" srcId="{9A31C46E-3D33-4991-B458-BE215BE5EF0F}" destId="{016B4095-FF7E-48C3-93AA-F06A15178F26}" srcOrd="0" destOrd="0" presId="urn:microsoft.com/office/officeart/2005/8/layout/orgChart1"/>
    <dgm:cxn modelId="{4C916A8D-A86F-4C3F-B11B-5A493B1EB890}" type="presOf" srcId="{0477A4CC-6FFF-426C-99EC-15F926560D99}" destId="{AE0BA25F-0794-4F6D-B48B-7A0357972C17}" srcOrd="0" destOrd="0" presId="urn:microsoft.com/office/officeart/2005/8/layout/orgChart1"/>
    <dgm:cxn modelId="{82882999-3DA2-4367-B742-31BEF27CE55F}" type="presOf" srcId="{E4CF4574-E3EE-413C-85BE-B4FCF1A7A163}" destId="{00BAC73B-EE54-4253-892E-65F84ACFD214}" srcOrd="0" destOrd="0" presId="urn:microsoft.com/office/officeart/2005/8/layout/orgChart1"/>
    <dgm:cxn modelId="{48EB18AD-492A-4886-923B-0EA5CB868C4A}" type="presOf" srcId="{9A31C46E-3D33-4991-B458-BE215BE5EF0F}" destId="{39D2A3FB-32F3-4DFB-A886-16F32F600949}" srcOrd="1" destOrd="0" presId="urn:microsoft.com/office/officeart/2005/8/layout/orgChart1"/>
    <dgm:cxn modelId="{DF48BDB7-69F3-42F8-8403-082C208E31AD}" type="presOf" srcId="{05D8ACFB-F74B-4A85-BD2C-05592CEEDBC2}" destId="{B9FEC13B-1E8E-4BD3-B542-816C81ED362D}" srcOrd="1" destOrd="0" presId="urn:microsoft.com/office/officeart/2005/8/layout/orgChart1"/>
    <dgm:cxn modelId="{215EE4B8-B5D8-44D8-8AC3-ABA3C278A993}" srcId="{B1914FDD-9B00-4F51-84DC-D0DCEFABFF62}" destId="{05D8ACFB-F74B-4A85-BD2C-05592CEEDBC2}" srcOrd="0" destOrd="0" parTransId="{5CF39E86-155F-4760-87BC-C4C330429D3C}" sibTransId="{A1D59B89-F13A-45FF-B122-50192D9FB558}"/>
    <dgm:cxn modelId="{C5727DBF-FCD5-47BF-960C-54113C55D470}" srcId="{9A31C46E-3D33-4991-B458-BE215BE5EF0F}" destId="{7DC58450-3957-42C5-848D-9370EF7A5F34}" srcOrd="0" destOrd="0" parTransId="{ACD69BB0-2557-4279-97F4-2E94B58374C2}" sibTransId="{ECDCA472-00CD-453A-9C79-CE1A1715FEA7}"/>
    <dgm:cxn modelId="{14EEE7C6-B376-4296-96B1-58A2E6CA760E}" type="presOf" srcId="{7DC58450-3957-42C5-848D-9370EF7A5F34}" destId="{E6185318-1211-4D0E-8808-5CA5EBD50D3D}" srcOrd="0" destOrd="0" presId="urn:microsoft.com/office/officeart/2005/8/layout/orgChart1"/>
    <dgm:cxn modelId="{609BD6D3-FF7C-4457-B8DA-4CB367C34C0C}" type="presOf" srcId="{4F689AC7-1F04-4602-96F3-CA6969C030DE}" destId="{B2368824-5623-4F0F-9637-1E2C04889FF3}" srcOrd="0" destOrd="0" presId="urn:microsoft.com/office/officeart/2005/8/layout/orgChart1"/>
    <dgm:cxn modelId="{B45B49E0-7AF8-4F74-97B2-37A3D6A7FDC0}" srcId="{05D8ACFB-F74B-4A85-BD2C-05592CEEDBC2}" destId="{9A31C46E-3D33-4991-B458-BE215BE5EF0F}" srcOrd="0" destOrd="0" parTransId="{0477A4CC-6FFF-426C-99EC-15F926560D99}" sibTransId="{3B9071AE-88A7-46DA-AB60-B70949957A9A}"/>
    <dgm:cxn modelId="{24AC33E9-74B2-47AF-97F8-B6E002F02837}" type="presOf" srcId="{9F9FBDF0-DF9F-43C6-8C9D-5D22AFD38FDB}" destId="{F883D059-E1D9-45F0-A23F-3FC9A88DBAE6}" srcOrd="0" destOrd="0" presId="urn:microsoft.com/office/officeart/2005/8/layout/orgChart1"/>
    <dgm:cxn modelId="{66FBEDFE-272E-41A6-8405-96AD89333B91}" type="presParOf" srcId="{42604D3C-B9D1-4891-A4A0-6B57BFBDE50C}" destId="{1ECBEB6D-4A34-4C12-A1EF-40F6286C0573}" srcOrd="0" destOrd="0" presId="urn:microsoft.com/office/officeart/2005/8/layout/orgChart1"/>
    <dgm:cxn modelId="{1BB60A71-035E-47C6-B85A-E49CCD3B8E99}" type="presParOf" srcId="{1ECBEB6D-4A34-4C12-A1EF-40F6286C0573}" destId="{07741E06-4E32-465E-BBC1-D2E1B9AA6892}" srcOrd="0" destOrd="0" presId="urn:microsoft.com/office/officeart/2005/8/layout/orgChart1"/>
    <dgm:cxn modelId="{98B8C743-66E1-463E-8E2E-548EB3A55170}" type="presParOf" srcId="{07741E06-4E32-465E-BBC1-D2E1B9AA6892}" destId="{D8E8982B-C8C5-4336-B529-82B0A675A2DB}" srcOrd="0" destOrd="0" presId="urn:microsoft.com/office/officeart/2005/8/layout/orgChart1"/>
    <dgm:cxn modelId="{D37CC474-65E9-478A-95A3-0DB27DF2DDE8}" type="presParOf" srcId="{07741E06-4E32-465E-BBC1-D2E1B9AA6892}" destId="{B9FEC13B-1E8E-4BD3-B542-816C81ED362D}" srcOrd="1" destOrd="0" presId="urn:microsoft.com/office/officeart/2005/8/layout/orgChart1"/>
    <dgm:cxn modelId="{E4561FBE-5765-44EF-A4E5-062C25ED5A4E}" type="presParOf" srcId="{1ECBEB6D-4A34-4C12-A1EF-40F6286C0573}" destId="{AA54F632-DDC1-4371-999C-C2B09C68CA86}" srcOrd="1" destOrd="0" presId="urn:microsoft.com/office/officeart/2005/8/layout/orgChart1"/>
    <dgm:cxn modelId="{10EBCFEA-1A39-4A8A-825F-546A5F65C09E}" type="presParOf" srcId="{AA54F632-DDC1-4371-999C-C2B09C68CA86}" destId="{AE0BA25F-0794-4F6D-B48B-7A0357972C17}" srcOrd="0" destOrd="0" presId="urn:microsoft.com/office/officeart/2005/8/layout/orgChart1"/>
    <dgm:cxn modelId="{7917DCA3-1248-4738-A74E-B9E173E79BAE}" type="presParOf" srcId="{AA54F632-DDC1-4371-999C-C2B09C68CA86}" destId="{31DFA87B-99F2-4784-871A-C3346B9C416E}" srcOrd="1" destOrd="0" presId="urn:microsoft.com/office/officeart/2005/8/layout/orgChart1"/>
    <dgm:cxn modelId="{D23FD08C-6249-4CC5-AB36-4EE71B4121F6}" type="presParOf" srcId="{31DFA87B-99F2-4784-871A-C3346B9C416E}" destId="{9A0B2320-8E39-41C2-961B-69B1B817CAED}" srcOrd="0" destOrd="0" presId="urn:microsoft.com/office/officeart/2005/8/layout/orgChart1"/>
    <dgm:cxn modelId="{3F44F8BB-E96B-4895-BAA4-51C7CD51A178}" type="presParOf" srcId="{9A0B2320-8E39-41C2-961B-69B1B817CAED}" destId="{016B4095-FF7E-48C3-93AA-F06A15178F26}" srcOrd="0" destOrd="0" presId="urn:microsoft.com/office/officeart/2005/8/layout/orgChart1"/>
    <dgm:cxn modelId="{159D39EE-A1E3-4C6B-90BC-F8F47CA6B0C9}" type="presParOf" srcId="{9A0B2320-8E39-41C2-961B-69B1B817CAED}" destId="{39D2A3FB-32F3-4DFB-A886-16F32F600949}" srcOrd="1" destOrd="0" presId="urn:microsoft.com/office/officeart/2005/8/layout/orgChart1"/>
    <dgm:cxn modelId="{076A7249-6D92-4A22-9BA9-5AAE10805DE2}" type="presParOf" srcId="{31DFA87B-99F2-4784-871A-C3346B9C416E}" destId="{01717380-5D5D-4380-B0FE-9FCE13A51534}" srcOrd="1" destOrd="0" presId="urn:microsoft.com/office/officeart/2005/8/layout/orgChart1"/>
    <dgm:cxn modelId="{9BE94D88-69B9-496A-8C96-7B58C64AB74E}" type="presParOf" srcId="{01717380-5D5D-4380-B0FE-9FCE13A51534}" destId="{48A5BC48-71DC-4C35-B009-73793BB7158C}" srcOrd="0" destOrd="0" presId="urn:microsoft.com/office/officeart/2005/8/layout/orgChart1"/>
    <dgm:cxn modelId="{6761AECD-5213-4164-B411-A796B4C62706}" type="presParOf" srcId="{01717380-5D5D-4380-B0FE-9FCE13A51534}" destId="{6667AB5D-EDB8-4BCE-8DF9-59EE343D8DDA}" srcOrd="1" destOrd="0" presId="urn:microsoft.com/office/officeart/2005/8/layout/orgChart1"/>
    <dgm:cxn modelId="{15437949-0EC6-456A-A3EF-01BB87C8C68A}" type="presParOf" srcId="{6667AB5D-EDB8-4BCE-8DF9-59EE343D8DDA}" destId="{2124AEFA-0C8E-4BA4-BBA8-2E64A172747E}" srcOrd="0" destOrd="0" presId="urn:microsoft.com/office/officeart/2005/8/layout/orgChart1"/>
    <dgm:cxn modelId="{B276C0DF-C5E8-4153-9F70-39C2A02189DB}" type="presParOf" srcId="{2124AEFA-0C8E-4BA4-BBA8-2E64A172747E}" destId="{E6185318-1211-4D0E-8808-5CA5EBD50D3D}" srcOrd="0" destOrd="0" presId="urn:microsoft.com/office/officeart/2005/8/layout/orgChart1"/>
    <dgm:cxn modelId="{7EAEBF8A-21BA-4D89-A2BD-0FF443D42CA2}" type="presParOf" srcId="{2124AEFA-0C8E-4BA4-BBA8-2E64A172747E}" destId="{BCDF9F6F-F318-4A2F-A53A-8F0478529499}" srcOrd="1" destOrd="0" presId="urn:microsoft.com/office/officeart/2005/8/layout/orgChart1"/>
    <dgm:cxn modelId="{EC89CC94-37F4-48D4-994C-BDC1E9BD828E}" type="presParOf" srcId="{6667AB5D-EDB8-4BCE-8DF9-59EE343D8DDA}" destId="{84CCE37C-725B-444D-BB60-F2BB34AA8E65}" srcOrd="1" destOrd="0" presId="urn:microsoft.com/office/officeart/2005/8/layout/orgChart1"/>
    <dgm:cxn modelId="{E0BAF64B-2797-489B-8C9F-8007167C96C6}" type="presParOf" srcId="{6667AB5D-EDB8-4BCE-8DF9-59EE343D8DDA}" destId="{B58CA6CC-E79F-4758-B158-482D1A5205C2}" srcOrd="2" destOrd="0" presId="urn:microsoft.com/office/officeart/2005/8/layout/orgChart1"/>
    <dgm:cxn modelId="{172F5D08-C1C5-4812-A5D8-6B4124ECE757}" type="presParOf" srcId="{31DFA87B-99F2-4784-871A-C3346B9C416E}" destId="{A3650AE2-864A-486B-9476-25632770F295}" srcOrd="2" destOrd="0" presId="urn:microsoft.com/office/officeart/2005/8/layout/orgChart1"/>
    <dgm:cxn modelId="{1CBF896F-1AA4-4E0C-81C0-13AC9214B652}" type="presParOf" srcId="{AA54F632-DDC1-4371-999C-C2B09C68CA86}" destId="{00BAC73B-EE54-4253-892E-65F84ACFD214}" srcOrd="2" destOrd="0" presId="urn:microsoft.com/office/officeart/2005/8/layout/orgChart1"/>
    <dgm:cxn modelId="{3EA55221-5065-439B-80E9-D79C11E463FF}" type="presParOf" srcId="{AA54F632-DDC1-4371-999C-C2B09C68CA86}" destId="{04780E36-D496-4B1B-B0C0-C99A6E70B00D}" srcOrd="3" destOrd="0" presId="urn:microsoft.com/office/officeart/2005/8/layout/orgChart1"/>
    <dgm:cxn modelId="{8D63CB0D-073D-4AB0-9B5A-FDEB87078B7F}" type="presParOf" srcId="{04780E36-D496-4B1B-B0C0-C99A6E70B00D}" destId="{91BCACC4-D752-47C0-BE49-7FAB7987F555}" srcOrd="0" destOrd="0" presId="urn:microsoft.com/office/officeart/2005/8/layout/orgChart1"/>
    <dgm:cxn modelId="{24629CB6-F519-41C4-B629-344E1821661D}" type="presParOf" srcId="{91BCACC4-D752-47C0-BE49-7FAB7987F555}" destId="{B2368824-5623-4F0F-9637-1E2C04889FF3}" srcOrd="0" destOrd="0" presId="urn:microsoft.com/office/officeart/2005/8/layout/orgChart1"/>
    <dgm:cxn modelId="{C93B2FF9-C185-4214-A26A-611F55B4F8AB}" type="presParOf" srcId="{91BCACC4-D752-47C0-BE49-7FAB7987F555}" destId="{04568211-F82A-4AB6-B1A5-946C6EBA750C}" srcOrd="1" destOrd="0" presId="urn:microsoft.com/office/officeart/2005/8/layout/orgChart1"/>
    <dgm:cxn modelId="{855FC76B-3F92-47D7-A0ED-849F72F8E68B}" type="presParOf" srcId="{04780E36-D496-4B1B-B0C0-C99A6E70B00D}" destId="{AEAD428A-81F2-4F36-9624-5F7374EB451A}" srcOrd="1" destOrd="0" presId="urn:microsoft.com/office/officeart/2005/8/layout/orgChart1"/>
    <dgm:cxn modelId="{E1C550F9-092A-4DF5-BC81-C056E6F228B2}" type="presParOf" srcId="{AEAD428A-81F2-4F36-9624-5F7374EB451A}" destId="{F883D059-E1D9-45F0-A23F-3FC9A88DBAE6}" srcOrd="0" destOrd="0" presId="urn:microsoft.com/office/officeart/2005/8/layout/orgChart1"/>
    <dgm:cxn modelId="{D76E7A80-DFD4-48A4-BC3F-794CFCAD5402}" type="presParOf" srcId="{AEAD428A-81F2-4F36-9624-5F7374EB451A}" destId="{0C93C294-5641-437D-BA33-5E3416EAFFB0}" srcOrd="1" destOrd="0" presId="urn:microsoft.com/office/officeart/2005/8/layout/orgChart1"/>
    <dgm:cxn modelId="{CBE2B891-1A2F-4D1B-9377-7E6F101E3082}" type="presParOf" srcId="{0C93C294-5641-437D-BA33-5E3416EAFFB0}" destId="{36B0EF47-53CF-4A0A-8DD6-91E7D0E2A0EC}" srcOrd="0" destOrd="0" presId="urn:microsoft.com/office/officeart/2005/8/layout/orgChart1"/>
    <dgm:cxn modelId="{AF597D11-7482-4546-A570-9576F3053035}" type="presParOf" srcId="{36B0EF47-53CF-4A0A-8DD6-91E7D0E2A0EC}" destId="{0533FB2A-DDFE-40A6-8632-D6A9BDEA512F}" srcOrd="0" destOrd="0" presId="urn:microsoft.com/office/officeart/2005/8/layout/orgChart1"/>
    <dgm:cxn modelId="{CFBBFD95-1AC8-487D-9116-7E79124F5BB8}" type="presParOf" srcId="{36B0EF47-53CF-4A0A-8DD6-91E7D0E2A0EC}" destId="{451C59EA-DE7A-4631-8BED-734C5942A44D}" srcOrd="1" destOrd="0" presId="urn:microsoft.com/office/officeart/2005/8/layout/orgChart1"/>
    <dgm:cxn modelId="{20523545-10E6-4817-9CD1-CFFFBD315E7F}" type="presParOf" srcId="{0C93C294-5641-437D-BA33-5E3416EAFFB0}" destId="{6BF39246-AFEA-444C-B052-9EB85346C768}" srcOrd="1" destOrd="0" presId="urn:microsoft.com/office/officeart/2005/8/layout/orgChart1"/>
    <dgm:cxn modelId="{EA2043ED-5E34-4A9D-8ECE-65FB2E36B4DF}" type="presParOf" srcId="{0C93C294-5641-437D-BA33-5E3416EAFFB0}" destId="{C99F2EDA-055A-495A-A75C-873D923CE41A}" srcOrd="2" destOrd="0" presId="urn:microsoft.com/office/officeart/2005/8/layout/orgChart1"/>
    <dgm:cxn modelId="{A947C879-8488-458C-B1AF-9DEDC866B746}" type="presParOf" srcId="{04780E36-D496-4B1B-B0C0-C99A6E70B00D}" destId="{3CD7F827-82B7-4AA8-9AF3-37E292D48184}" srcOrd="2" destOrd="0" presId="urn:microsoft.com/office/officeart/2005/8/layout/orgChart1"/>
    <dgm:cxn modelId="{3BB06A91-0319-4603-B8E2-053182E8BD73}" type="presParOf" srcId="{1ECBEB6D-4A34-4C12-A1EF-40F6286C0573}" destId="{F98095B1-A458-4086-A6F2-9B20BBC9036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9EF005B-E047-4D06-8AE8-16E24476CB85}"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s-ES"/>
        </a:p>
      </dgm:t>
    </dgm:pt>
    <dgm:pt modelId="{F3C8D23D-9C2D-4583-91FF-123861173D33}">
      <dgm:prSet phldrT="[Texto]" custT="1"/>
      <dgm:spPr/>
      <dgm:t>
        <a:bodyPr/>
        <a:lstStyle/>
        <a:p>
          <a:r>
            <a:rPr lang="es-ES" sz="2000" dirty="0">
              <a:latin typeface="Arial" panose="020B0604020202020204" pitchFamily="34" charset="0"/>
              <a:cs typeface="Arial" panose="020B0604020202020204" pitchFamily="34" charset="0"/>
            </a:rPr>
            <a:t>DECRETO CON JERARQUÍA DE LEY</a:t>
          </a:r>
        </a:p>
      </dgm:t>
    </dgm:pt>
    <dgm:pt modelId="{F8169C0D-AC85-426A-89C8-57F8C10AC3CD}" type="parTrans" cxnId="{534CCEC6-3C31-4417-A842-1D2662A706BC}">
      <dgm:prSet/>
      <dgm:spPr/>
      <dgm:t>
        <a:bodyPr/>
        <a:lstStyle/>
        <a:p>
          <a:endParaRPr lang="es-ES"/>
        </a:p>
      </dgm:t>
    </dgm:pt>
    <dgm:pt modelId="{6F8F60B5-8B90-488A-8217-D954810FAAEE}" type="sibTrans" cxnId="{534CCEC6-3C31-4417-A842-1D2662A706BC}">
      <dgm:prSet/>
      <dgm:spPr/>
      <dgm:t>
        <a:bodyPr/>
        <a:lstStyle/>
        <a:p>
          <a:endParaRPr lang="es-ES"/>
        </a:p>
      </dgm:t>
    </dgm:pt>
    <dgm:pt modelId="{C3FFA4BB-990C-404B-B652-31E4A18A8FC2}">
      <dgm:prSet phldrT="[Texto]" custT="1"/>
      <dgm:spPr/>
      <dgm:t>
        <a:bodyPr/>
        <a:lstStyle/>
        <a:p>
          <a:r>
            <a:rPr lang="es-ES" sz="2000" dirty="0">
              <a:latin typeface="Arial" panose="020B0604020202020204" pitchFamily="34" charset="0"/>
              <a:cs typeface="Arial" panose="020B0604020202020204" pitchFamily="34" charset="0"/>
            </a:rPr>
            <a:t>Decreto con Fuerza de Ley</a:t>
          </a:r>
        </a:p>
      </dgm:t>
    </dgm:pt>
    <dgm:pt modelId="{EDA0991B-D1B8-48EC-8E47-6B3E4E655C7B}" type="parTrans" cxnId="{5230CD2E-8A49-4080-A61A-98595A0BAD99}">
      <dgm:prSet/>
      <dgm:spPr/>
      <dgm:t>
        <a:bodyPr/>
        <a:lstStyle/>
        <a:p>
          <a:endParaRPr lang="es-ES"/>
        </a:p>
      </dgm:t>
    </dgm:pt>
    <dgm:pt modelId="{7AE29D85-7C07-4B38-948E-F22EE4A5EA2D}" type="sibTrans" cxnId="{5230CD2E-8A49-4080-A61A-98595A0BAD99}">
      <dgm:prSet/>
      <dgm:spPr/>
      <dgm:t>
        <a:bodyPr/>
        <a:lstStyle/>
        <a:p>
          <a:endParaRPr lang="es-ES"/>
        </a:p>
      </dgm:t>
    </dgm:pt>
    <dgm:pt modelId="{015C4B9E-2188-4202-B966-47198B63EB3D}">
      <dgm:prSet phldrT="[Texto]" custT="1"/>
      <dgm:spPr/>
      <dgm:t>
        <a:bodyPr/>
        <a:lstStyle/>
        <a:p>
          <a:r>
            <a:rPr lang="es-ES" sz="1800" dirty="0">
              <a:latin typeface="Arial" panose="020B0604020202020204" pitchFamily="34" charset="0"/>
              <a:cs typeface="Arial" panose="020B0604020202020204" pitchFamily="34" charset="0"/>
            </a:rPr>
            <a:t>Decreto Ley</a:t>
          </a:r>
        </a:p>
      </dgm:t>
    </dgm:pt>
    <dgm:pt modelId="{CAA2C0BC-2035-432B-BAB3-16A67E84C14C}" type="parTrans" cxnId="{9B046AEF-8909-4EF8-9563-58CCF85D8662}">
      <dgm:prSet/>
      <dgm:spPr/>
      <dgm:t>
        <a:bodyPr/>
        <a:lstStyle/>
        <a:p>
          <a:endParaRPr lang="es-ES"/>
        </a:p>
      </dgm:t>
    </dgm:pt>
    <dgm:pt modelId="{4961DB37-3555-4E75-B169-FC541E090ACA}" type="sibTrans" cxnId="{9B046AEF-8909-4EF8-9563-58CCF85D8662}">
      <dgm:prSet/>
      <dgm:spPr/>
      <dgm:t>
        <a:bodyPr/>
        <a:lstStyle/>
        <a:p>
          <a:endParaRPr lang="es-ES"/>
        </a:p>
      </dgm:t>
    </dgm:pt>
    <dgm:pt modelId="{C2BC477A-1979-4E66-A20F-8A0C3A80E241}">
      <dgm:prSet custT="1"/>
      <dgm:spPr/>
      <dgm:t>
        <a:bodyPr/>
        <a:lstStyle/>
        <a:p>
          <a:pPr marL="0" indent="0" algn="just">
            <a:buNone/>
          </a:pPr>
          <a:endParaRPr lang="es-ES" altLang="es-ES" sz="1200" dirty="0">
            <a:latin typeface="Arial" panose="020B0604020202020204" pitchFamily="34" charset="0"/>
            <a:cs typeface="Arial" panose="020B0604020202020204" pitchFamily="34" charset="0"/>
          </a:endParaRPr>
        </a:p>
        <a:p>
          <a:pPr marL="0" indent="0" algn="just">
            <a:buNone/>
          </a:pPr>
          <a:endParaRPr lang="es-ES" altLang="es-ES" sz="1200" dirty="0">
            <a:latin typeface="Arial" panose="020B0604020202020204" pitchFamily="34" charset="0"/>
            <a:cs typeface="Arial" panose="020B0604020202020204" pitchFamily="34" charset="0"/>
          </a:endParaRPr>
        </a:p>
        <a:p>
          <a:pPr marL="0" indent="0" algn="just">
            <a:buNone/>
          </a:pPr>
          <a:r>
            <a:rPr lang="es-ES" altLang="es-ES" sz="1600" dirty="0">
              <a:latin typeface="Arial" panose="020B0604020202020204" pitchFamily="34" charset="0"/>
              <a:cs typeface="Arial" panose="020B0604020202020204" pitchFamily="34" charset="0"/>
            </a:rPr>
            <a:t>Forman parte de la actividad legislativa en cuanto no este funcionando el Congreso ni rigiendo la Constitución.</a:t>
          </a:r>
        </a:p>
        <a:p>
          <a:endParaRPr lang="es-ES" dirty="0">
            <a:latin typeface="Arial" panose="020B0604020202020204" pitchFamily="34" charset="0"/>
            <a:cs typeface="Arial" panose="020B0604020202020204" pitchFamily="34" charset="0"/>
          </a:endParaRPr>
        </a:p>
      </dgm:t>
    </dgm:pt>
    <dgm:pt modelId="{2C856FA2-2842-4076-845E-B326DB47D463}" type="parTrans" cxnId="{D139D29D-2D63-4249-89B9-AEB7DC39B33F}">
      <dgm:prSet/>
      <dgm:spPr/>
      <dgm:t>
        <a:bodyPr/>
        <a:lstStyle/>
        <a:p>
          <a:endParaRPr lang="es-ES"/>
        </a:p>
      </dgm:t>
    </dgm:pt>
    <dgm:pt modelId="{0E017782-D0AB-4E58-AFDF-5E22722ACFB0}" type="sibTrans" cxnId="{D139D29D-2D63-4249-89B9-AEB7DC39B33F}">
      <dgm:prSet/>
      <dgm:spPr/>
      <dgm:t>
        <a:bodyPr/>
        <a:lstStyle/>
        <a:p>
          <a:endParaRPr lang="es-ES"/>
        </a:p>
      </dgm:t>
    </dgm:pt>
    <dgm:pt modelId="{F1CBC1DC-3A7B-4FF3-A5FE-EFAF7A530D91}">
      <dgm:prSet custT="1"/>
      <dgm:spPr/>
      <dgm:t>
        <a:bodyPr/>
        <a:lstStyle/>
        <a:p>
          <a:pPr algn="just"/>
          <a:r>
            <a:rPr lang="es-ES" altLang="es-ES" sz="1600" b="0" dirty="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dirty="0">
              <a:latin typeface="Arial" panose="020B0604020202020204" pitchFamily="34" charset="0"/>
              <a:cs typeface="Arial" panose="020B0604020202020204" pitchFamily="34" charset="0"/>
            </a:rPr>
            <a:t>o bien para fijar el texto refundido, coordinado y sistematizado de las leyes.</a:t>
          </a:r>
        </a:p>
        <a:p>
          <a:pPr algn="just"/>
          <a:r>
            <a:rPr lang="es-ES" altLang="es-ES" sz="1600" b="0" u="sng" dirty="0">
              <a:latin typeface="Arial" panose="020B0604020202020204" pitchFamily="34" charset="0"/>
              <a:cs typeface="Arial" panose="020B0604020202020204" pitchFamily="34" charset="0"/>
            </a:rPr>
            <a:t>DFL N°1/19653, DFL N° 29</a:t>
          </a:r>
          <a:endParaRPr lang="es-ES" altLang="es-ES" sz="1600" u="sng" dirty="0">
            <a:latin typeface="Arial" panose="020B0604020202020204" pitchFamily="34" charset="0"/>
            <a:cs typeface="Arial" panose="020B0604020202020204" pitchFamily="34" charset="0"/>
          </a:endParaRPr>
        </a:p>
      </dgm:t>
    </dgm:pt>
    <dgm:pt modelId="{5D3B6027-760F-4F77-8CC3-F6FDB81249CB}" type="parTrans" cxnId="{5F35B7EE-1A95-4651-9899-B990766574FA}">
      <dgm:prSet/>
      <dgm:spPr/>
      <dgm:t>
        <a:bodyPr/>
        <a:lstStyle/>
        <a:p>
          <a:endParaRPr lang="es-ES"/>
        </a:p>
      </dgm:t>
    </dgm:pt>
    <dgm:pt modelId="{E10B0538-3169-464B-96B4-82DA71D1A43D}" type="sibTrans" cxnId="{5F35B7EE-1A95-4651-9899-B990766574FA}">
      <dgm:prSet/>
      <dgm:spPr/>
      <dgm:t>
        <a:bodyPr/>
        <a:lstStyle/>
        <a:p>
          <a:endParaRPr lang="es-ES"/>
        </a:p>
      </dgm:t>
    </dgm:pt>
    <dgm:pt modelId="{E57D7963-31AD-4596-944B-CEED9E2C511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a:latin typeface="Arial" panose="020B0604020202020204" pitchFamily="34" charset="0"/>
              <a:cs typeface="Arial" panose="020B0604020202020204" pitchFamily="34" charset="0"/>
            </a:rPr>
            <a:t>Ejemplos</a:t>
          </a:r>
          <a:endParaRPr lang="es-ES" sz="1600" b="1" dirty="0">
            <a:latin typeface="Arial" panose="020B0604020202020204" pitchFamily="34" charset="0"/>
            <a:cs typeface="Arial" panose="020B0604020202020204" pitchFamily="34" charset="0"/>
          </a:endParaRPr>
        </a:p>
        <a:p>
          <a:pPr defTabSz="102235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B1B26E00-0EE4-4A0B-AB2E-5C8F6DFB0D5D}" type="parTrans" cxnId="{6ECCE125-8305-4B9F-B2CC-85C0D36093A7}">
      <dgm:prSet/>
      <dgm:spPr/>
      <dgm:t>
        <a:bodyPr/>
        <a:lstStyle/>
        <a:p>
          <a:endParaRPr lang="es-ES"/>
        </a:p>
      </dgm:t>
    </dgm:pt>
    <dgm:pt modelId="{D751C937-4E2F-4632-9FBA-88FCBB6004BA}" type="sibTrans" cxnId="{6ECCE125-8305-4B9F-B2CC-85C0D36093A7}">
      <dgm:prSet/>
      <dgm:spPr/>
      <dgm:t>
        <a:bodyPr/>
        <a:lstStyle/>
        <a:p>
          <a:endParaRPr lang="es-ES"/>
        </a:p>
      </dgm:t>
    </dgm:pt>
    <dgm:pt modelId="{032EA9E2-274A-4D1C-A13F-0E435A63F27E}">
      <dgm:prSet custT="1"/>
      <dgm:spPr/>
      <dgm:t>
        <a:bodyPr/>
        <a:lstStyle/>
        <a:p>
          <a:pPr algn="ctr"/>
          <a:r>
            <a:rPr lang="es-ES" sz="1400" dirty="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dirty="0">
            <a:latin typeface="Arial" panose="020B0604020202020204" pitchFamily="34" charset="0"/>
            <a:cs typeface="Arial" panose="020B0604020202020204" pitchFamily="34" charset="0"/>
          </a:endParaRPr>
        </a:p>
      </dgm:t>
    </dgm:pt>
    <dgm:pt modelId="{04B52183-DE55-46A8-BD58-92F33E0F4C40}" type="parTrans" cxnId="{A8297528-5E4A-466D-B192-B9738BD0E6A1}">
      <dgm:prSet/>
      <dgm:spPr/>
      <dgm:t>
        <a:bodyPr/>
        <a:lstStyle/>
        <a:p>
          <a:endParaRPr lang="es-ES"/>
        </a:p>
      </dgm:t>
    </dgm:pt>
    <dgm:pt modelId="{7E6583F8-CF1B-4B81-8BB3-597F6E855D97}" type="sibTrans" cxnId="{A8297528-5E4A-466D-B192-B9738BD0E6A1}">
      <dgm:prSet/>
      <dgm:spPr/>
      <dgm:t>
        <a:bodyPr/>
        <a:lstStyle/>
        <a:p>
          <a:endParaRPr lang="es-ES"/>
        </a:p>
      </dgm:t>
    </dgm:pt>
    <dgm:pt modelId="{5396924C-743D-4995-922C-855A5C296FD2}">
      <dgm:prSet custT="1"/>
      <dgm:spPr/>
      <dgm:t>
        <a:bodyPr/>
        <a:lstStyle/>
        <a:p>
          <a:r>
            <a:rPr lang="es-ES" sz="1600" dirty="0">
              <a:latin typeface="Arial" panose="020B0604020202020204" pitchFamily="34" charset="0"/>
              <a:cs typeface="Arial" panose="020B0604020202020204" pitchFamily="34" charset="0"/>
            </a:rPr>
            <a:t>Art. 64 C.P.R.</a:t>
          </a:r>
        </a:p>
      </dgm:t>
    </dgm:pt>
    <dgm:pt modelId="{AEB0D7B1-D39C-4C15-A207-00F33F4B49C8}" type="parTrans" cxnId="{E2F07C90-E633-4D72-9057-B311DF82F594}">
      <dgm:prSet/>
      <dgm:spPr/>
      <dgm:t>
        <a:bodyPr/>
        <a:lstStyle/>
        <a:p>
          <a:endParaRPr lang="es-ES"/>
        </a:p>
      </dgm:t>
    </dgm:pt>
    <dgm:pt modelId="{FC9B61BA-870B-4239-80F6-54071B5A3CB2}" type="sibTrans" cxnId="{E2F07C90-E633-4D72-9057-B311DF82F594}">
      <dgm:prSet/>
      <dgm:spPr/>
      <dgm:t>
        <a:bodyPr/>
        <a:lstStyle/>
        <a:p>
          <a:endParaRPr lang="es-ES"/>
        </a:p>
      </dgm:t>
    </dgm:pt>
    <dgm:pt modelId="{AF2910AE-A4E6-4EF9-BBD7-FD6C880E2C49}" type="pres">
      <dgm:prSet presAssocID="{09EF005B-E047-4D06-8AE8-16E24476CB85}" presName="mainComposite" presStyleCnt="0">
        <dgm:presLayoutVars>
          <dgm:chPref val="1"/>
          <dgm:dir/>
          <dgm:animOne val="branch"/>
          <dgm:animLvl val="lvl"/>
          <dgm:resizeHandles val="exact"/>
        </dgm:presLayoutVars>
      </dgm:prSet>
      <dgm:spPr/>
    </dgm:pt>
    <dgm:pt modelId="{92641B79-F0C7-489B-837B-1B6D00CE2B75}" type="pres">
      <dgm:prSet presAssocID="{09EF005B-E047-4D06-8AE8-16E24476CB85}" presName="hierFlow" presStyleCnt="0"/>
      <dgm:spPr/>
    </dgm:pt>
    <dgm:pt modelId="{5574BDA4-BA8A-496D-BD30-BC62545A82E5}" type="pres">
      <dgm:prSet presAssocID="{09EF005B-E047-4D06-8AE8-16E24476CB85}" presName="hierChild1" presStyleCnt="0">
        <dgm:presLayoutVars>
          <dgm:chPref val="1"/>
          <dgm:animOne val="branch"/>
          <dgm:animLvl val="lvl"/>
        </dgm:presLayoutVars>
      </dgm:prSet>
      <dgm:spPr/>
    </dgm:pt>
    <dgm:pt modelId="{328AE598-76D4-4C38-A8D7-974848A09FCF}" type="pres">
      <dgm:prSet presAssocID="{F3C8D23D-9C2D-4583-91FF-123861173D33}" presName="Name14" presStyleCnt="0"/>
      <dgm:spPr/>
    </dgm:pt>
    <dgm:pt modelId="{7D7C6D81-7996-4AAC-BC05-FA1182C81FBE}" type="pres">
      <dgm:prSet presAssocID="{F3C8D23D-9C2D-4583-91FF-123861173D33}" presName="level1Shape" presStyleLbl="node0" presStyleIdx="0" presStyleCnt="1" custScaleX="232687" custScaleY="93231">
        <dgm:presLayoutVars>
          <dgm:chPref val="3"/>
        </dgm:presLayoutVars>
      </dgm:prSet>
      <dgm:spPr/>
    </dgm:pt>
    <dgm:pt modelId="{445B713D-8BF5-4573-A15F-61A50D796D69}" type="pres">
      <dgm:prSet presAssocID="{F3C8D23D-9C2D-4583-91FF-123861173D33}" presName="hierChild2" presStyleCnt="0"/>
      <dgm:spPr/>
    </dgm:pt>
    <dgm:pt modelId="{7B492253-91ED-409C-A6E1-690C05CAE04F}" type="pres">
      <dgm:prSet presAssocID="{AEB0D7B1-D39C-4C15-A207-00F33F4B49C8}" presName="Name19" presStyleLbl="parChTrans1D2" presStyleIdx="0" presStyleCnt="3"/>
      <dgm:spPr/>
    </dgm:pt>
    <dgm:pt modelId="{400E7F29-B5D7-4DDE-AB4E-F941035D407A}" type="pres">
      <dgm:prSet presAssocID="{5396924C-743D-4995-922C-855A5C296FD2}" presName="Name21" presStyleCnt="0"/>
      <dgm:spPr/>
    </dgm:pt>
    <dgm:pt modelId="{E9A1ED60-3B47-4860-97D7-4D541CBF776F}" type="pres">
      <dgm:prSet presAssocID="{5396924C-743D-4995-922C-855A5C296FD2}" presName="level2Shape" presStyleLbl="node2" presStyleIdx="0" presStyleCnt="3" custScaleX="92632" custScaleY="69674"/>
      <dgm:spPr/>
    </dgm:pt>
    <dgm:pt modelId="{6EE574C0-1DFE-429F-8EDA-1AC190ACF86F}" type="pres">
      <dgm:prSet presAssocID="{5396924C-743D-4995-922C-855A5C296FD2}" presName="hierChild3" presStyleCnt="0"/>
      <dgm:spPr/>
    </dgm:pt>
    <dgm:pt modelId="{409B3EA4-ABF4-4C86-A3E1-06FE77DED58C}" type="pres">
      <dgm:prSet presAssocID="{EDA0991B-D1B8-48EC-8E47-6B3E4E655C7B}" presName="Name19" presStyleLbl="parChTrans1D2" presStyleIdx="1" presStyleCnt="3"/>
      <dgm:spPr/>
    </dgm:pt>
    <dgm:pt modelId="{044B06D3-7583-4A12-9C67-63B499C246AA}" type="pres">
      <dgm:prSet presAssocID="{C3FFA4BB-990C-404B-B652-31E4A18A8FC2}" presName="Name21" presStyleCnt="0"/>
      <dgm:spPr/>
    </dgm:pt>
    <dgm:pt modelId="{7F1F27C2-742E-46D0-BE79-C34DCA7F92CF}" type="pres">
      <dgm:prSet presAssocID="{C3FFA4BB-990C-404B-B652-31E4A18A8FC2}" presName="level2Shape" presStyleLbl="node2" presStyleIdx="1" presStyleCnt="3" custScaleX="199956" custScaleY="74587" custLinFactNeighborX="-664" custLinFactNeighborY="-2883"/>
      <dgm:spPr/>
    </dgm:pt>
    <dgm:pt modelId="{A123BDA2-C68D-4E2E-AA69-4A66D1492CDA}" type="pres">
      <dgm:prSet presAssocID="{C3FFA4BB-990C-404B-B652-31E4A18A8FC2}" presName="hierChild3" presStyleCnt="0"/>
      <dgm:spPr/>
    </dgm:pt>
    <dgm:pt modelId="{15D58EC5-C6C9-43A8-892C-0479281A0E15}" type="pres">
      <dgm:prSet presAssocID="{5D3B6027-760F-4F77-8CC3-F6FDB81249CB}" presName="Name19" presStyleLbl="parChTrans1D3" presStyleIdx="0" presStyleCnt="3"/>
      <dgm:spPr/>
    </dgm:pt>
    <dgm:pt modelId="{D3188018-63B1-4631-885C-9A8030229C4B}" type="pres">
      <dgm:prSet presAssocID="{F1CBC1DC-3A7B-4FF3-A5FE-EFAF7A530D91}" presName="Name21" presStyleCnt="0"/>
      <dgm:spPr/>
    </dgm:pt>
    <dgm:pt modelId="{6BCCAFD5-F169-467D-ADC7-98E2A9B463AD}" type="pres">
      <dgm:prSet presAssocID="{F1CBC1DC-3A7B-4FF3-A5FE-EFAF7A530D91}" presName="level2Shape" presStyleLbl="node3" presStyleIdx="0" presStyleCnt="3" custScaleX="179678" custScaleY="208160"/>
      <dgm:spPr/>
    </dgm:pt>
    <dgm:pt modelId="{BD8C45EC-0630-4DC4-B86C-0D86600FFD86}" type="pres">
      <dgm:prSet presAssocID="{F1CBC1DC-3A7B-4FF3-A5FE-EFAF7A530D91}" presName="hierChild3" presStyleCnt="0"/>
      <dgm:spPr/>
    </dgm:pt>
    <dgm:pt modelId="{82293CB9-79CE-4DF3-B7C4-794483B53BEC}" type="pres">
      <dgm:prSet presAssocID="{CAA2C0BC-2035-432B-BAB3-16A67E84C14C}" presName="Name19" presStyleLbl="parChTrans1D2" presStyleIdx="2" presStyleCnt="3"/>
      <dgm:spPr/>
    </dgm:pt>
    <dgm:pt modelId="{2A1FF8D0-F2AF-4DC4-9336-BF80FAEC9035}" type="pres">
      <dgm:prSet presAssocID="{015C4B9E-2188-4202-B966-47198B63EB3D}" presName="Name21" presStyleCnt="0"/>
      <dgm:spPr/>
    </dgm:pt>
    <dgm:pt modelId="{61313883-2278-4604-B5D0-A5D8B8E4E6E7}" type="pres">
      <dgm:prSet presAssocID="{015C4B9E-2188-4202-B966-47198B63EB3D}" presName="level2Shape" presStyleLbl="node2" presStyleIdx="2" presStyleCnt="3" custScaleX="99004" custScaleY="60517"/>
      <dgm:spPr/>
    </dgm:pt>
    <dgm:pt modelId="{9A45D0C5-A06D-4525-92E2-E037BAE22355}" type="pres">
      <dgm:prSet presAssocID="{015C4B9E-2188-4202-B966-47198B63EB3D}" presName="hierChild3" presStyleCnt="0"/>
      <dgm:spPr/>
    </dgm:pt>
    <dgm:pt modelId="{01C8C5BA-3528-4A5E-8879-958384631EF9}" type="pres">
      <dgm:prSet presAssocID="{2C856FA2-2842-4076-845E-B326DB47D463}" presName="Name19" presStyleLbl="parChTrans1D3" presStyleIdx="1" presStyleCnt="3"/>
      <dgm:spPr/>
    </dgm:pt>
    <dgm:pt modelId="{69B3106D-5AA2-4B29-BDFC-8A6ABFD5A276}" type="pres">
      <dgm:prSet presAssocID="{C2BC477A-1979-4E66-A20F-8A0C3A80E241}" presName="Name21" presStyleCnt="0"/>
      <dgm:spPr/>
    </dgm:pt>
    <dgm:pt modelId="{5BE159F2-4644-4B49-8D67-50776EA76F8A}" type="pres">
      <dgm:prSet presAssocID="{C2BC477A-1979-4E66-A20F-8A0C3A80E241}" presName="level2Shape" presStyleLbl="node3" presStyleIdx="1" presStyleCnt="3" custScaleX="158434" custScaleY="135953"/>
      <dgm:spPr/>
    </dgm:pt>
    <dgm:pt modelId="{EA510471-28B8-4AD9-B38C-43289F31C9ED}" type="pres">
      <dgm:prSet presAssocID="{C2BC477A-1979-4E66-A20F-8A0C3A80E241}" presName="hierChild3" presStyleCnt="0"/>
      <dgm:spPr/>
    </dgm:pt>
    <dgm:pt modelId="{BA0FC695-5F6F-4F25-AA4D-7EB1B83BDDDB}" type="pres">
      <dgm:prSet presAssocID="{B1B26E00-0EE4-4A0B-AB2E-5C8F6DFB0D5D}" presName="Name19" presStyleLbl="parChTrans1D3" presStyleIdx="2" presStyleCnt="3"/>
      <dgm:spPr/>
    </dgm:pt>
    <dgm:pt modelId="{E73FAD61-EA36-48A1-9FFE-6346564863D4}" type="pres">
      <dgm:prSet presAssocID="{E57D7963-31AD-4596-944B-CEED9E2C511A}" presName="Name21" presStyleCnt="0"/>
      <dgm:spPr/>
    </dgm:pt>
    <dgm:pt modelId="{EEDFA5BB-B8CA-41A7-9B40-65CB73E7AFD1}" type="pres">
      <dgm:prSet presAssocID="{E57D7963-31AD-4596-944B-CEED9E2C511A}" presName="level2Shape" presStyleLbl="node3" presStyleIdx="2" presStyleCnt="3" custScaleX="102172" custScaleY="45291"/>
      <dgm:spPr/>
    </dgm:pt>
    <dgm:pt modelId="{D574F170-11F7-4231-81E2-F5920D7DB863}" type="pres">
      <dgm:prSet presAssocID="{E57D7963-31AD-4596-944B-CEED9E2C511A}" presName="hierChild3" presStyleCnt="0"/>
      <dgm:spPr/>
    </dgm:pt>
    <dgm:pt modelId="{2D213684-BFC9-4417-9C40-FDC400A4B3AD}" type="pres">
      <dgm:prSet presAssocID="{04B52183-DE55-46A8-BD58-92F33E0F4C40}" presName="Name19" presStyleLbl="parChTrans1D4" presStyleIdx="0" presStyleCnt="1"/>
      <dgm:spPr/>
    </dgm:pt>
    <dgm:pt modelId="{7D5AE0A7-51FB-44D5-9A34-47D7064428A7}" type="pres">
      <dgm:prSet presAssocID="{032EA9E2-274A-4D1C-A13F-0E435A63F27E}" presName="Name21" presStyleCnt="0"/>
      <dgm:spPr/>
    </dgm:pt>
    <dgm:pt modelId="{5AB587E4-DD68-46B9-997E-6BC7BFA9D995}" type="pres">
      <dgm:prSet presAssocID="{032EA9E2-274A-4D1C-A13F-0E435A63F27E}" presName="level2Shape" presStyleLbl="node4" presStyleIdx="0" presStyleCnt="1" custScaleX="107830" custScaleY="53130" custLinFactNeighborX="1021" custLinFactNeighborY="3639"/>
      <dgm:spPr/>
    </dgm:pt>
    <dgm:pt modelId="{807B00BF-8D9D-4212-AF85-DD1B4C8611DB}" type="pres">
      <dgm:prSet presAssocID="{032EA9E2-274A-4D1C-A13F-0E435A63F27E}" presName="hierChild3" presStyleCnt="0"/>
      <dgm:spPr/>
    </dgm:pt>
    <dgm:pt modelId="{F6A9F673-3D76-4109-8050-A7C8C2159A95}" type="pres">
      <dgm:prSet presAssocID="{09EF005B-E047-4D06-8AE8-16E24476CB85}" presName="bgShapesFlow" presStyleCnt="0"/>
      <dgm:spPr/>
    </dgm:pt>
  </dgm:ptLst>
  <dgm:cxnLst>
    <dgm:cxn modelId="{F2715501-7B7C-4987-A3FC-507A622987C3}" type="presOf" srcId="{5396924C-743D-4995-922C-855A5C296FD2}" destId="{E9A1ED60-3B47-4860-97D7-4D541CBF776F}" srcOrd="0" destOrd="0" presId="urn:microsoft.com/office/officeart/2005/8/layout/hierarchy6"/>
    <dgm:cxn modelId="{BE129304-A7EA-4C2B-9A09-5EBB09113A7C}" type="presOf" srcId="{F1CBC1DC-3A7B-4FF3-A5FE-EFAF7A530D91}" destId="{6BCCAFD5-F169-467D-ADC7-98E2A9B463AD}" srcOrd="0" destOrd="0" presId="urn:microsoft.com/office/officeart/2005/8/layout/hierarchy6"/>
    <dgm:cxn modelId="{79587F08-4867-4BC8-A025-81421FD198A1}" type="presOf" srcId="{CAA2C0BC-2035-432B-BAB3-16A67E84C14C}" destId="{82293CB9-79CE-4DF3-B7C4-794483B53BEC}" srcOrd="0" destOrd="0" presId="urn:microsoft.com/office/officeart/2005/8/layout/hierarchy6"/>
    <dgm:cxn modelId="{FBB3CE0B-D6C4-4EA1-AEA3-974E9B6FB788}" type="presOf" srcId="{5D3B6027-760F-4F77-8CC3-F6FDB81249CB}" destId="{15D58EC5-C6C9-43A8-892C-0479281A0E15}" srcOrd="0" destOrd="0" presId="urn:microsoft.com/office/officeart/2005/8/layout/hierarchy6"/>
    <dgm:cxn modelId="{8A7C5421-F5DC-4561-9E94-F811D4C098C0}" type="presOf" srcId="{2C856FA2-2842-4076-845E-B326DB47D463}" destId="{01C8C5BA-3528-4A5E-8879-958384631EF9}" srcOrd="0" destOrd="0" presId="urn:microsoft.com/office/officeart/2005/8/layout/hierarchy6"/>
    <dgm:cxn modelId="{6ECCE125-8305-4B9F-B2CC-85C0D36093A7}" srcId="{015C4B9E-2188-4202-B966-47198B63EB3D}" destId="{E57D7963-31AD-4596-944B-CEED9E2C511A}" srcOrd="1" destOrd="0" parTransId="{B1B26E00-0EE4-4A0B-AB2E-5C8F6DFB0D5D}" sibTransId="{D751C937-4E2F-4632-9FBA-88FCBB6004BA}"/>
    <dgm:cxn modelId="{A8297528-5E4A-466D-B192-B9738BD0E6A1}" srcId="{E57D7963-31AD-4596-944B-CEED9E2C511A}" destId="{032EA9E2-274A-4D1C-A13F-0E435A63F27E}" srcOrd="0" destOrd="0" parTransId="{04B52183-DE55-46A8-BD58-92F33E0F4C40}" sibTransId="{7E6583F8-CF1B-4B81-8BB3-597F6E855D97}"/>
    <dgm:cxn modelId="{5230CD2E-8A49-4080-A61A-98595A0BAD99}" srcId="{F3C8D23D-9C2D-4583-91FF-123861173D33}" destId="{C3FFA4BB-990C-404B-B652-31E4A18A8FC2}" srcOrd="1" destOrd="0" parTransId="{EDA0991B-D1B8-48EC-8E47-6B3E4E655C7B}" sibTransId="{7AE29D85-7C07-4B38-948E-F22EE4A5EA2D}"/>
    <dgm:cxn modelId="{67F73349-A167-425B-AA7C-6544CE11092A}" type="presOf" srcId="{015C4B9E-2188-4202-B966-47198B63EB3D}" destId="{61313883-2278-4604-B5D0-A5D8B8E4E6E7}" srcOrd="0" destOrd="0" presId="urn:microsoft.com/office/officeart/2005/8/layout/hierarchy6"/>
    <dgm:cxn modelId="{D422F949-5B48-424D-A2B4-4158F5CF021B}" type="presOf" srcId="{EDA0991B-D1B8-48EC-8E47-6B3E4E655C7B}" destId="{409B3EA4-ABF4-4C86-A3E1-06FE77DED58C}" srcOrd="0" destOrd="0" presId="urn:microsoft.com/office/officeart/2005/8/layout/hierarchy6"/>
    <dgm:cxn modelId="{AFD06F6F-FBB6-452E-8E94-8B43B315D5A0}" type="presOf" srcId="{C3FFA4BB-990C-404B-B652-31E4A18A8FC2}" destId="{7F1F27C2-742E-46D0-BE79-C34DCA7F92CF}" srcOrd="0" destOrd="0" presId="urn:microsoft.com/office/officeart/2005/8/layout/hierarchy6"/>
    <dgm:cxn modelId="{E2F07C90-E633-4D72-9057-B311DF82F594}" srcId="{F3C8D23D-9C2D-4583-91FF-123861173D33}" destId="{5396924C-743D-4995-922C-855A5C296FD2}" srcOrd="0" destOrd="0" parTransId="{AEB0D7B1-D39C-4C15-A207-00F33F4B49C8}" sibTransId="{FC9B61BA-870B-4239-80F6-54071B5A3CB2}"/>
    <dgm:cxn modelId="{D139D29D-2D63-4249-89B9-AEB7DC39B33F}" srcId="{015C4B9E-2188-4202-B966-47198B63EB3D}" destId="{C2BC477A-1979-4E66-A20F-8A0C3A80E241}" srcOrd="0" destOrd="0" parTransId="{2C856FA2-2842-4076-845E-B326DB47D463}" sibTransId="{0E017782-D0AB-4E58-AFDF-5E22722ACFB0}"/>
    <dgm:cxn modelId="{059F1CA5-4BC3-45C7-A77C-008B807857F8}" type="presOf" srcId="{032EA9E2-274A-4D1C-A13F-0E435A63F27E}" destId="{5AB587E4-DD68-46B9-997E-6BC7BFA9D995}" srcOrd="0" destOrd="0" presId="urn:microsoft.com/office/officeart/2005/8/layout/hierarchy6"/>
    <dgm:cxn modelId="{446032AB-C665-48CA-A6FF-36E85F64F49B}" type="presOf" srcId="{B1B26E00-0EE4-4A0B-AB2E-5C8F6DFB0D5D}" destId="{BA0FC695-5F6F-4F25-AA4D-7EB1B83BDDDB}" srcOrd="0" destOrd="0" presId="urn:microsoft.com/office/officeart/2005/8/layout/hierarchy6"/>
    <dgm:cxn modelId="{EBEFA9AE-5260-486F-92C5-59B858A80C3B}" type="presOf" srcId="{AEB0D7B1-D39C-4C15-A207-00F33F4B49C8}" destId="{7B492253-91ED-409C-A6E1-690C05CAE04F}" srcOrd="0" destOrd="0" presId="urn:microsoft.com/office/officeart/2005/8/layout/hierarchy6"/>
    <dgm:cxn modelId="{DA6EB5B0-5DE8-454B-98B6-FDD5C7C4964B}" type="presOf" srcId="{04B52183-DE55-46A8-BD58-92F33E0F4C40}" destId="{2D213684-BFC9-4417-9C40-FDC400A4B3AD}" srcOrd="0" destOrd="0" presId="urn:microsoft.com/office/officeart/2005/8/layout/hierarchy6"/>
    <dgm:cxn modelId="{0C0087B5-36F1-4898-8F76-978A76430190}" type="presOf" srcId="{09EF005B-E047-4D06-8AE8-16E24476CB85}" destId="{AF2910AE-A4E6-4EF9-BBD7-FD6C880E2C49}" srcOrd="0" destOrd="0" presId="urn:microsoft.com/office/officeart/2005/8/layout/hierarchy6"/>
    <dgm:cxn modelId="{4F0EABC4-EF7B-4D96-9326-3781611FAF17}" type="presOf" srcId="{E57D7963-31AD-4596-944B-CEED9E2C511A}" destId="{EEDFA5BB-B8CA-41A7-9B40-65CB73E7AFD1}" srcOrd="0" destOrd="0" presId="urn:microsoft.com/office/officeart/2005/8/layout/hierarchy6"/>
    <dgm:cxn modelId="{534CCEC6-3C31-4417-A842-1D2662A706BC}" srcId="{09EF005B-E047-4D06-8AE8-16E24476CB85}" destId="{F3C8D23D-9C2D-4583-91FF-123861173D33}" srcOrd="0" destOrd="0" parTransId="{F8169C0D-AC85-426A-89C8-57F8C10AC3CD}" sibTransId="{6F8F60B5-8B90-488A-8217-D954810FAAEE}"/>
    <dgm:cxn modelId="{F4B1BEE7-FFAD-47D1-9350-8C51C7CE44B2}" type="presOf" srcId="{C2BC477A-1979-4E66-A20F-8A0C3A80E241}" destId="{5BE159F2-4644-4B49-8D67-50776EA76F8A}" srcOrd="0" destOrd="0" presId="urn:microsoft.com/office/officeart/2005/8/layout/hierarchy6"/>
    <dgm:cxn modelId="{5F35B7EE-1A95-4651-9899-B990766574FA}" srcId="{C3FFA4BB-990C-404B-B652-31E4A18A8FC2}" destId="{F1CBC1DC-3A7B-4FF3-A5FE-EFAF7A530D91}" srcOrd="0" destOrd="0" parTransId="{5D3B6027-760F-4F77-8CC3-F6FDB81249CB}" sibTransId="{E10B0538-3169-464B-96B4-82DA71D1A43D}"/>
    <dgm:cxn modelId="{F29FC5EE-62B3-4447-8F10-0BE8AFE6017F}" type="presOf" srcId="{F3C8D23D-9C2D-4583-91FF-123861173D33}" destId="{7D7C6D81-7996-4AAC-BC05-FA1182C81FBE}" srcOrd="0" destOrd="0" presId="urn:microsoft.com/office/officeart/2005/8/layout/hierarchy6"/>
    <dgm:cxn modelId="{9B046AEF-8909-4EF8-9563-58CCF85D8662}" srcId="{F3C8D23D-9C2D-4583-91FF-123861173D33}" destId="{015C4B9E-2188-4202-B966-47198B63EB3D}" srcOrd="2" destOrd="0" parTransId="{CAA2C0BC-2035-432B-BAB3-16A67E84C14C}" sibTransId="{4961DB37-3555-4E75-B169-FC541E090ACA}"/>
    <dgm:cxn modelId="{02AD60D3-0E79-4B5A-8F96-48B6C4B7DCA1}" type="presParOf" srcId="{AF2910AE-A4E6-4EF9-BBD7-FD6C880E2C49}" destId="{92641B79-F0C7-489B-837B-1B6D00CE2B75}" srcOrd="0" destOrd="0" presId="urn:microsoft.com/office/officeart/2005/8/layout/hierarchy6"/>
    <dgm:cxn modelId="{A62D66B1-D2D1-4496-AA1E-D2C6B1A2EC3A}" type="presParOf" srcId="{92641B79-F0C7-489B-837B-1B6D00CE2B75}" destId="{5574BDA4-BA8A-496D-BD30-BC62545A82E5}" srcOrd="0" destOrd="0" presId="urn:microsoft.com/office/officeart/2005/8/layout/hierarchy6"/>
    <dgm:cxn modelId="{7A2041E1-58C4-425A-B74A-79791734B15D}" type="presParOf" srcId="{5574BDA4-BA8A-496D-BD30-BC62545A82E5}" destId="{328AE598-76D4-4C38-A8D7-974848A09FCF}" srcOrd="0" destOrd="0" presId="urn:microsoft.com/office/officeart/2005/8/layout/hierarchy6"/>
    <dgm:cxn modelId="{62A33837-A85C-4120-B366-DDB1DB4450A2}" type="presParOf" srcId="{328AE598-76D4-4C38-A8D7-974848A09FCF}" destId="{7D7C6D81-7996-4AAC-BC05-FA1182C81FBE}" srcOrd="0" destOrd="0" presId="urn:microsoft.com/office/officeart/2005/8/layout/hierarchy6"/>
    <dgm:cxn modelId="{D42F766C-69EF-45FE-AB80-202F1BF1ABEF}" type="presParOf" srcId="{328AE598-76D4-4C38-A8D7-974848A09FCF}" destId="{445B713D-8BF5-4573-A15F-61A50D796D69}" srcOrd="1" destOrd="0" presId="urn:microsoft.com/office/officeart/2005/8/layout/hierarchy6"/>
    <dgm:cxn modelId="{A7748AB8-9457-4B76-8BAD-8D6E9EBBB01C}" type="presParOf" srcId="{445B713D-8BF5-4573-A15F-61A50D796D69}" destId="{7B492253-91ED-409C-A6E1-690C05CAE04F}" srcOrd="0" destOrd="0" presId="urn:microsoft.com/office/officeart/2005/8/layout/hierarchy6"/>
    <dgm:cxn modelId="{631054EC-E1FA-43E8-B7D2-4954453FCB0E}" type="presParOf" srcId="{445B713D-8BF5-4573-A15F-61A50D796D69}" destId="{400E7F29-B5D7-4DDE-AB4E-F941035D407A}" srcOrd="1" destOrd="0" presId="urn:microsoft.com/office/officeart/2005/8/layout/hierarchy6"/>
    <dgm:cxn modelId="{01C29574-3A71-492B-93BF-322A67D91FC6}" type="presParOf" srcId="{400E7F29-B5D7-4DDE-AB4E-F941035D407A}" destId="{E9A1ED60-3B47-4860-97D7-4D541CBF776F}" srcOrd="0" destOrd="0" presId="urn:microsoft.com/office/officeart/2005/8/layout/hierarchy6"/>
    <dgm:cxn modelId="{D7CCC24B-2BC8-45D6-9A87-87DE1E208CFB}" type="presParOf" srcId="{400E7F29-B5D7-4DDE-AB4E-F941035D407A}" destId="{6EE574C0-1DFE-429F-8EDA-1AC190ACF86F}" srcOrd="1" destOrd="0" presId="urn:microsoft.com/office/officeart/2005/8/layout/hierarchy6"/>
    <dgm:cxn modelId="{051E1DBB-7508-4FEB-A590-B37777699017}" type="presParOf" srcId="{445B713D-8BF5-4573-A15F-61A50D796D69}" destId="{409B3EA4-ABF4-4C86-A3E1-06FE77DED58C}" srcOrd="2" destOrd="0" presId="urn:microsoft.com/office/officeart/2005/8/layout/hierarchy6"/>
    <dgm:cxn modelId="{AC680B1B-3529-4E75-B338-178E14FCBCAD}" type="presParOf" srcId="{445B713D-8BF5-4573-A15F-61A50D796D69}" destId="{044B06D3-7583-4A12-9C67-63B499C246AA}" srcOrd="3" destOrd="0" presId="urn:microsoft.com/office/officeart/2005/8/layout/hierarchy6"/>
    <dgm:cxn modelId="{6F0811E8-348C-40A5-8750-E5BDA42D72D6}" type="presParOf" srcId="{044B06D3-7583-4A12-9C67-63B499C246AA}" destId="{7F1F27C2-742E-46D0-BE79-C34DCA7F92CF}" srcOrd="0" destOrd="0" presId="urn:microsoft.com/office/officeart/2005/8/layout/hierarchy6"/>
    <dgm:cxn modelId="{F48D4981-4FFC-4174-80AE-0487A73FD4BD}" type="presParOf" srcId="{044B06D3-7583-4A12-9C67-63B499C246AA}" destId="{A123BDA2-C68D-4E2E-AA69-4A66D1492CDA}" srcOrd="1" destOrd="0" presId="urn:microsoft.com/office/officeart/2005/8/layout/hierarchy6"/>
    <dgm:cxn modelId="{02D15073-972B-4E65-9D15-AC277E5C51B8}" type="presParOf" srcId="{A123BDA2-C68D-4E2E-AA69-4A66D1492CDA}" destId="{15D58EC5-C6C9-43A8-892C-0479281A0E15}" srcOrd="0" destOrd="0" presId="urn:microsoft.com/office/officeart/2005/8/layout/hierarchy6"/>
    <dgm:cxn modelId="{3ADFC879-C801-41E3-AC2F-86B1738ED2E2}" type="presParOf" srcId="{A123BDA2-C68D-4E2E-AA69-4A66D1492CDA}" destId="{D3188018-63B1-4631-885C-9A8030229C4B}" srcOrd="1" destOrd="0" presId="urn:microsoft.com/office/officeart/2005/8/layout/hierarchy6"/>
    <dgm:cxn modelId="{12267FA0-78DE-4150-86D5-FFC38CF151AD}" type="presParOf" srcId="{D3188018-63B1-4631-885C-9A8030229C4B}" destId="{6BCCAFD5-F169-467D-ADC7-98E2A9B463AD}" srcOrd="0" destOrd="0" presId="urn:microsoft.com/office/officeart/2005/8/layout/hierarchy6"/>
    <dgm:cxn modelId="{BC775F77-0909-4E75-A921-515A5DDE7440}" type="presParOf" srcId="{D3188018-63B1-4631-885C-9A8030229C4B}" destId="{BD8C45EC-0630-4DC4-B86C-0D86600FFD86}" srcOrd="1" destOrd="0" presId="urn:microsoft.com/office/officeart/2005/8/layout/hierarchy6"/>
    <dgm:cxn modelId="{5E2E4367-97AE-4093-8426-4B6799A484C9}" type="presParOf" srcId="{445B713D-8BF5-4573-A15F-61A50D796D69}" destId="{82293CB9-79CE-4DF3-B7C4-794483B53BEC}" srcOrd="4" destOrd="0" presId="urn:microsoft.com/office/officeart/2005/8/layout/hierarchy6"/>
    <dgm:cxn modelId="{C7C4330F-3DC6-451B-904F-8EEB2EBD5401}" type="presParOf" srcId="{445B713D-8BF5-4573-A15F-61A50D796D69}" destId="{2A1FF8D0-F2AF-4DC4-9336-BF80FAEC9035}" srcOrd="5" destOrd="0" presId="urn:microsoft.com/office/officeart/2005/8/layout/hierarchy6"/>
    <dgm:cxn modelId="{F2EBA4DD-14A8-4F38-A36E-7B5F70B1A234}" type="presParOf" srcId="{2A1FF8D0-F2AF-4DC4-9336-BF80FAEC9035}" destId="{61313883-2278-4604-B5D0-A5D8B8E4E6E7}" srcOrd="0" destOrd="0" presId="urn:microsoft.com/office/officeart/2005/8/layout/hierarchy6"/>
    <dgm:cxn modelId="{9B4C3D5B-94BE-41F9-99B6-6FC7D4150302}" type="presParOf" srcId="{2A1FF8D0-F2AF-4DC4-9336-BF80FAEC9035}" destId="{9A45D0C5-A06D-4525-92E2-E037BAE22355}" srcOrd="1" destOrd="0" presId="urn:microsoft.com/office/officeart/2005/8/layout/hierarchy6"/>
    <dgm:cxn modelId="{93E0807C-CFA8-4197-8FEA-DA22D5B5C2B0}" type="presParOf" srcId="{9A45D0C5-A06D-4525-92E2-E037BAE22355}" destId="{01C8C5BA-3528-4A5E-8879-958384631EF9}" srcOrd="0" destOrd="0" presId="urn:microsoft.com/office/officeart/2005/8/layout/hierarchy6"/>
    <dgm:cxn modelId="{37A2B85B-DCAA-42D2-BA79-B8C3762161FB}" type="presParOf" srcId="{9A45D0C5-A06D-4525-92E2-E037BAE22355}" destId="{69B3106D-5AA2-4B29-BDFC-8A6ABFD5A276}" srcOrd="1" destOrd="0" presId="urn:microsoft.com/office/officeart/2005/8/layout/hierarchy6"/>
    <dgm:cxn modelId="{981D4DB3-FFCA-437D-AE6D-FBECB4F41C8F}" type="presParOf" srcId="{69B3106D-5AA2-4B29-BDFC-8A6ABFD5A276}" destId="{5BE159F2-4644-4B49-8D67-50776EA76F8A}" srcOrd="0" destOrd="0" presId="urn:microsoft.com/office/officeart/2005/8/layout/hierarchy6"/>
    <dgm:cxn modelId="{A8AF29CA-BA2E-40CD-AE66-62504FC23E65}" type="presParOf" srcId="{69B3106D-5AA2-4B29-BDFC-8A6ABFD5A276}" destId="{EA510471-28B8-4AD9-B38C-43289F31C9ED}" srcOrd="1" destOrd="0" presId="urn:microsoft.com/office/officeart/2005/8/layout/hierarchy6"/>
    <dgm:cxn modelId="{9C5CB2A4-1E84-430E-ACFD-A576DC74359F}" type="presParOf" srcId="{9A45D0C5-A06D-4525-92E2-E037BAE22355}" destId="{BA0FC695-5F6F-4F25-AA4D-7EB1B83BDDDB}" srcOrd="2" destOrd="0" presId="urn:microsoft.com/office/officeart/2005/8/layout/hierarchy6"/>
    <dgm:cxn modelId="{C522A13A-7BDC-4848-8E2D-A50CCB74D50E}" type="presParOf" srcId="{9A45D0C5-A06D-4525-92E2-E037BAE22355}" destId="{E73FAD61-EA36-48A1-9FFE-6346564863D4}" srcOrd="3" destOrd="0" presId="urn:microsoft.com/office/officeart/2005/8/layout/hierarchy6"/>
    <dgm:cxn modelId="{14992F37-9609-4948-96EB-637FB731FA2A}" type="presParOf" srcId="{E73FAD61-EA36-48A1-9FFE-6346564863D4}" destId="{EEDFA5BB-B8CA-41A7-9B40-65CB73E7AFD1}" srcOrd="0" destOrd="0" presId="urn:microsoft.com/office/officeart/2005/8/layout/hierarchy6"/>
    <dgm:cxn modelId="{EAC11BD4-F101-4DEC-B670-59453650BB53}" type="presParOf" srcId="{E73FAD61-EA36-48A1-9FFE-6346564863D4}" destId="{D574F170-11F7-4231-81E2-F5920D7DB863}" srcOrd="1" destOrd="0" presId="urn:microsoft.com/office/officeart/2005/8/layout/hierarchy6"/>
    <dgm:cxn modelId="{8984DF2B-6D8D-4078-8E7B-BD7D908014E1}" type="presParOf" srcId="{D574F170-11F7-4231-81E2-F5920D7DB863}" destId="{2D213684-BFC9-4417-9C40-FDC400A4B3AD}" srcOrd="0" destOrd="0" presId="urn:microsoft.com/office/officeart/2005/8/layout/hierarchy6"/>
    <dgm:cxn modelId="{7B13711F-D4CB-4B0F-A54A-15D582D0A58E}" type="presParOf" srcId="{D574F170-11F7-4231-81E2-F5920D7DB863}" destId="{7D5AE0A7-51FB-44D5-9A34-47D7064428A7}" srcOrd="1" destOrd="0" presId="urn:microsoft.com/office/officeart/2005/8/layout/hierarchy6"/>
    <dgm:cxn modelId="{B44E294C-3200-4CDE-A936-33D255EA5B60}" type="presParOf" srcId="{7D5AE0A7-51FB-44D5-9A34-47D7064428A7}" destId="{5AB587E4-DD68-46B9-997E-6BC7BFA9D995}" srcOrd="0" destOrd="0" presId="urn:microsoft.com/office/officeart/2005/8/layout/hierarchy6"/>
    <dgm:cxn modelId="{C248BD51-7ECE-472E-AA9D-1572276E1FDF}" type="presParOf" srcId="{7D5AE0A7-51FB-44D5-9A34-47D7064428A7}" destId="{807B00BF-8D9D-4212-AF85-DD1B4C8611DB}" srcOrd="1" destOrd="0" presId="urn:microsoft.com/office/officeart/2005/8/layout/hierarchy6"/>
    <dgm:cxn modelId="{FB31CAD8-A89F-4A12-9DDA-49F770B1C20F}" type="presParOf" srcId="{AF2910AE-A4E6-4EF9-BBD7-FD6C880E2C49}" destId="{F6A9F673-3D76-4109-8050-A7C8C2159A95}"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a:latin typeface="Arial" panose="020B0604020202020204" pitchFamily="34" charset="0"/>
              <a:cs typeface="Arial" panose="020B0604020202020204" pitchFamily="34" charset="0"/>
            </a:rPr>
            <a:t>NORMAS DE JERARQUÍA INFERIOR A UNA LEY</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a:latin typeface="Arial" panose="020B0604020202020204" pitchFamily="34" charset="0"/>
              <a:cs typeface="Arial" panose="020B0604020202020204" pitchFamily="34" charset="0"/>
            </a:rPr>
            <a:t>DECRETO SUPREMO</a:t>
          </a: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a:latin typeface="Arial" panose="020B0604020202020204" pitchFamily="34" charset="0"/>
              <a:cs typeface="Arial" panose="020B0604020202020204" pitchFamily="34" charset="0"/>
            </a:rPr>
            <a:t>REGLAMENTO</a:t>
          </a: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altLang="es-ES" sz="1400" dirty="0">
              <a:latin typeface="Arial" panose="020B0604020202020204" pitchFamily="34" charset="0"/>
              <a:cs typeface="Arial" panose="020B0604020202020204" pitchFamily="34" charset="0"/>
            </a:rPr>
            <a:t>INSTRUCCIONES O CIRCULARES</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a:latin typeface="Arial" panose="020B0604020202020204" pitchFamily="34" charset="0"/>
              <a:cs typeface="Arial" panose="020B0604020202020204" pitchFamily="34" charset="0"/>
            </a:rPr>
            <a:t>RESOLUCIONES</a:t>
          </a: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A48A281D-2AFA-40C3-B2AD-BC37BD6495B1}">
      <dgm:prSet custT="1"/>
      <dgm:spPr/>
      <dgm:t>
        <a:bodyPr/>
        <a:lstStyle/>
        <a:p>
          <a:r>
            <a:rPr lang="es-ES" sz="1400" dirty="0">
              <a:latin typeface="Arial" panose="020B0604020202020204" pitchFamily="34" charset="0"/>
              <a:cs typeface="Arial" panose="020B0604020202020204" pitchFamily="34" charset="0"/>
            </a:rPr>
            <a:t>ORDENANZAS</a:t>
          </a:r>
        </a:p>
      </dgm:t>
    </dgm:pt>
    <dgm:pt modelId="{4D99A59E-4BD3-46D4-9857-76E91DB2CF59}" type="parTrans" cxnId="{0EE94795-CD52-4AD7-8A50-E553CAA2F388}">
      <dgm:prSet/>
      <dgm:spPr/>
      <dgm:t>
        <a:bodyPr/>
        <a:lstStyle/>
        <a:p>
          <a:endParaRPr lang="es-ES" sz="1400">
            <a:latin typeface="Arial" panose="020B0604020202020204" pitchFamily="34" charset="0"/>
            <a:cs typeface="Arial" panose="020B0604020202020204" pitchFamily="34" charset="0"/>
          </a:endParaRPr>
        </a:p>
      </dgm:t>
    </dgm:pt>
    <dgm:pt modelId="{4B42285E-9567-404B-94E0-6CD23ED0E147}" type="sibTrans" cxnId="{0EE94795-CD52-4AD7-8A50-E553CAA2F388}">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a:latin typeface="Arial" panose="020B0604020202020204" pitchFamily="34" charset="0"/>
              <a:cs typeface="Arial" panose="020B0604020202020204" pitchFamily="34" charset="0"/>
            </a:rPr>
            <a:t>Orden escrita y firmada por el </a:t>
          </a:r>
          <a:r>
            <a:rPr lang="es-ES" altLang="es-ES" sz="1200" dirty="0" err="1">
              <a:latin typeface="Arial" panose="020B0604020202020204" pitchFamily="34" charset="0"/>
              <a:cs typeface="Arial" panose="020B0604020202020204" pitchFamily="34" charset="0"/>
            </a:rPr>
            <a:t>P.de</a:t>
          </a:r>
          <a:r>
            <a:rPr lang="es-ES" altLang="es-ES" sz="1200" dirty="0">
              <a:latin typeface="Arial" panose="020B0604020202020204" pitchFamily="34" charset="0"/>
              <a:cs typeface="Arial" panose="020B0604020202020204" pitchFamily="34" charset="0"/>
            </a:rPr>
            <a:t> la R. cuyo efecto es especifico y que  tiene por necesidad la </a:t>
          </a:r>
          <a:r>
            <a:rPr lang="es-ES" altLang="es-ES" sz="1200" dirty="0">
              <a:solidFill>
                <a:srgbClr val="FF0000"/>
              </a:solidFill>
              <a:latin typeface="Arial" panose="020B0604020202020204" pitchFamily="34" charset="0"/>
              <a:cs typeface="Arial" panose="020B0604020202020204" pitchFamily="34" charset="0"/>
            </a:rPr>
            <a:t>ejecución</a:t>
          </a:r>
          <a:r>
            <a:rPr lang="es-ES" altLang="es-ES" sz="1200" dirty="0">
              <a:latin typeface="Arial" panose="020B0604020202020204" pitchFamily="34" charset="0"/>
              <a:cs typeface="Arial" panose="020B0604020202020204" pitchFamily="34" charset="0"/>
            </a:rPr>
            <a:t> de las leyes para la administración del Estado.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dirty="0">
              <a:solidFill>
                <a:srgbClr val="FF0000"/>
              </a:solidFill>
              <a:latin typeface="Arial" panose="020B0604020202020204" pitchFamily="34" charset="0"/>
              <a:cs typeface="Arial" panose="020B0604020202020204" pitchFamily="34" charset="0"/>
            </a:rPr>
            <a:t>complementar</a:t>
          </a:r>
          <a:r>
            <a:rPr lang="es-ES" altLang="es-ES" sz="1200" dirty="0">
              <a:latin typeface="Arial" panose="020B0604020202020204" pitchFamily="34" charset="0"/>
              <a:cs typeface="Arial" panose="020B0604020202020204" pitchFamily="34" charset="0"/>
            </a:rPr>
            <a:t> en detalle las </a:t>
          </a:r>
          <a:r>
            <a:rPr lang="es-ES" altLang="es-ES" sz="1200" dirty="0">
              <a:solidFill>
                <a:srgbClr val="FF0000"/>
              </a:solidFill>
              <a:latin typeface="Arial" panose="020B0604020202020204" pitchFamily="34" charset="0"/>
              <a:cs typeface="Arial" panose="020B0604020202020204" pitchFamily="34" charset="0"/>
            </a:rPr>
            <a:t>leyes</a:t>
          </a:r>
          <a:r>
            <a:rPr lang="es-ES" altLang="es-ES" sz="1200" dirty="0">
              <a:latin typeface="Arial" panose="020B0604020202020204" pitchFamily="34" charset="0"/>
              <a:cs typeface="Arial" panose="020B0604020202020204" pitchFamily="34" charset="0"/>
            </a:rPr>
            <a:t> que así lo requieran.</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347B9803-A2FA-448C-BF9B-C7F1A3636C9B}">
      <dgm:prSet custT="1"/>
      <dgm:spPr/>
      <dgm:t>
        <a:bodyPr/>
        <a:lstStyle/>
        <a:p>
          <a:r>
            <a:rPr lang="es-ES" altLang="es-ES" sz="1200" dirty="0">
              <a:latin typeface="Arial" panose="020B0604020202020204" pitchFamily="34" charset="0"/>
              <a:cs typeface="Arial" panose="020B0604020202020204" pitchFamily="34" charset="0"/>
            </a:rPr>
            <a:t>Normas emanadas de </a:t>
          </a:r>
          <a:r>
            <a:rPr lang="es-ES" altLang="es-ES" sz="1200" dirty="0">
              <a:solidFill>
                <a:srgbClr val="FF0000"/>
              </a:solidFill>
              <a:latin typeface="Arial" panose="020B0604020202020204" pitchFamily="34" charset="0"/>
              <a:cs typeface="Arial" panose="020B0604020202020204" pitchFamily="34" charset="0"/>
            </a:rPr>
            <a:t>Jefes de Servicios </a:t>
          </a:r>
          <a:r>
            <a:rPr lang="es-ES" altLang="es-ES" sz="1200" dirty="0">
              <a:latin typeface="Arial" panose="020B0604020202020204" pitchFamily="34" charset="0"/>
              <a:cs typeface="Arial" panose="020B0604020202020204" pitchFamily="34" charset="0"/>
            </a:rPr>
            <a:t>descentralizados para la administración del respectivo servicio público.</a:t>
          </a:r>
        </a:p>
      </dgm:t>
    </dgm:pt>
    <dgm:pt modelId="{3EF6B398-3061-43D0-98E3-3A312F91820D}" type="parTrans" cxnId="{D79C3882-43DD-42E3-B61A-753866462B96}">
      <dgm:prSet/>
      <dgm:spPr/>
      <dgm:t>
        <a:bodyPr/>
        <a:lstStyle/>
        <a:p>
          <a:endParaRPr lang="es-ES" sz="1400">
            <a:latin typeface="Arial" panose="020B0604020202020204" pitchFamily="34" charset="0"/>
            <a:cs typeface="Arial" panose="020B0604020202020204" pitchFamily="34" charset="0"/>
          </a:endParaRPr>
        </a:p>
      </dgm:t>
    </dgm:pt>
    <dgm:pt modelId="{08FCAD1F-BE42-4A65-A751-DD95BB4E20D4}" type="sibTrans" cxnId="{D79C3882-43DD-42E3-B61A-753866462B96}">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a:latin typeface="Arial" panose="020B0604020202020204" pitchFamily="34" charset="0"/>
              <a:cs typeface="Arial" panose="020B0604020202020204" pitchFamily="34" charset="0"/>
            </a:rPr>
            <a:t>Normas emanadas de Jefes de Servicios descentralizados para la </a:t>
          </a:r>
          <a:r>
            <a:rPr lang="es-ES" altLang="es-ES" sz="1200" dirty="0">
              <a:solidFill>
                <a:srgbClr val="FF0000"/>
              </a:solidFill>
              <a:latin typeface="Arial" panose="020B0604020202020204" pitchFamily="34" charset="0"/>
              <a:cs typeface="Arial" panose="020B0604020202020204" pitchFamily="34" charset="0"/>
            </a:rPr>
            <a:t>administración</a:t>
          </a:r>
          <a:r>
            <a:rPr lang="es-ES" altLang="es-ES" sz="1200" dirty="0">
              <a:latin typeface="Arial" panose="020B0604020202020204" pitchFamily="34" charset="0"/>
              <a:cs typeface="Arial" panose="020B0604020202020204" pitchFamily="34" charset="0"/>
            </a:rPr>
            <a:t> del respectivo servicio público.</a:t>
          </a: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7E044C18-169C-4D9A-ABCE-356E0CD16A2C}">
      <dgm:prSet custT="1"/>
      <dgm:spPr/>
      <dgm:t>
        <a:bodyPr/>
        <a:lstStyle/>
        <a:p>
          <a:r>
            <a:rPr lang="es-ES" altLang="es-ES" sz="1200" dirty="0">
              <a:latin typeface="Arial" panose="020B0604020202020204" pitchFamily="34" charset="0"/>
              <a:cs typeface="Arial" panose="020B0604020202020204" pitchFamily="34" charset="0"/>
            </a:rPr>
            <a:t>Normas de alcance general emanadas por autoridades gubernamentales  o </a:t>
          </a:r>
          <a:r>
            <a:rPr lang="es-ES" altLang="es-ES" sz="1200" dirty="0">
              <a:solidFill>
                <a:srgbClr val="FF0000"/>
              </a:solidFill>
              <a:latin typeface="Arial" panose="020B0604020202020204" pitchFamily="34" charset="0"/>
              <a:cs typeface="Arial" panose="020B0604020202020204" pitchFamily="34" charset="0"/>
            </a:rPr>
            <a:t>municipales</a:t>
          </a:r>
          <a:r>
            <a:rPr lang="es-ES" altLang="es-ES" sz="1200" dirty="0">
              <a:latin typeface="Arial" panose="020B0604020202020204" pitchFamily="34" charset="0"/>
              <a:cs typeface="Arial" panose="020B0604020202020204" pitchFamily="34" charset="0"/>
            </a:rPr>
            <a:t> que regulan materias relativas a funcionamiento y organización</a:t>
          </a:r>
          <a:endParaRPr lang="en-US" sz="1200" dirty="0">
            <a:latin typeface="Arial" panose="020B0604020202020204" pitchFamily="34" charset="0"/>
            <a:cs typeface="Arial" panose="020B0604020202020204" pitchFamily="34" charset="0"/>
          </a:endParaRPr>
        </a:p>
      </dgm:t>
    </dgm:pt>
    <dgm:pt modelId="{0277FAC4-40D0-4067-A198-3CF961C8E2CD}" type="parTrans" cxnId="{FD399BE6-DC28-4DF2-93C4-B7E48E7F3457}">
      <dgm:prSet/>
      <dgm:spPr/>
      <dgm:t>
        <a:bodyPr/>
        <a:lstStyle/>
        <a:p>
          <a:endParaRPr lang="es-ES" sz="1400">
            <a:latin typeface="Arial" panose="020B0604020202020204" pitchFamily="34" charset="0"/>
            <a:cs typeface="Arial" panose="020B0604020202020204" pitchFamily="34" charset="0"/>
          </a:endParaRPr>
        </a:p>
      </dgm:t>
    </dgm:pt>
    <dgm:pt modelId="{0292B62B-D6BD-458C-A486-074E1DD0AE0A}" type="sibTrans" cxnId="{FD399BE6-DC28-4DF2-93C4-B7E48E7F3457}">
      <dgm:prSet custT="1"/>
      <dgm:spPr/>
      <dgm:t>
        <a:bodyPr/>
        <a:lstStyle/>
        <a:p>
          <a:endParaRPr lang="es-ES" sz="1400">
            <a:latin typeface="Arial" panose="020B0604020202020204" pitchFamily="34" charset="0"/>
            <a:cs typeface="Arial" panose="020B0604020202020204" pitchFamily="34" charset="0"/>
          </a:endParaRPr>
        </a:p>
      </dgm:t>
    </dgm:pt>
    <dgm:pt modelId="{0D70CED7-D3F1-407C-9C44-72F0ED82594F}">
      <dgm:prSet custT="1"/>
      <dgm:spPr/>
      <dgm:t>
        <a:bodyPr/>
        <a:lstStyle/>
        <a:p>
          <a:r>
            <a:rPr lang="es-ES" sz="1400" dirty="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dirty="0">
            <a:latin typeface="Arial" panose="020B0604020202020204" pitchFamily="34" charset="0"/>
            <a:cs typeface="Arial" panose="020B0604020202020204" pitchFamily="34" charset="0"/>
          </a:endParaRPr>
        </a:p>
      </dgm:t>
    </dgm:pt>
    <dgm:pt modelId="{5AEA6013-A50C-4AB4-9D39-A2A8EA1E057C}" type="parTrans" cxnId="{599DA8D5-E65F-42C6-91BF-2F005FB99527}">
      <dgm:prSet/>
      <dgm:spPr/>
      <dgm:t>
        <a:bodyPr/>
        <a:lstStyle/>
        <a:p>
          <a:endParaRPr lang="es-ES"/>
        </a:p>
      </dgm:t>
    </dgm:pt>
    <dgm:pt modelId="{52E232E4-478F-4FEF-979C-F0DAFF66B6AE}" type="sibTrans" cxnId="{599DA8D5-E65F-42C6-91BF-2F005FB99527}">
      <dgm:prSet/>
      <dgm:spPr/>
      <dgm:t>
        <a:bodyPr/>
        <a:lstStyle/>
        <a:p>
          <a:endParaRPr lang="es-ES"/>
        </a:p>
      </dgm:t>
    </dgm:pt>
    <dgm:pt modelId="{1307E1FC-B229-43F5-A013-F9495438C6F8}">
      <dgm:prSet custT="1"/>
      <dgm:spPr/>
      <dgm:t>
        <a:bodyPr/>
        <a:lstStyle/>
        <a:p>
          <a:r>
            <a:rPr lang="es-ES" sz="1400" dirty="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dirty="0">
            <a:latin typeface="Arial" panose="020B0604020202020204" pitchFamily="34" charset="0"/>
            <a:cs typeface="Arial" panose="020B0604020202020204" pitchFamily="34" charset="0"/>
          </a:endParaRPr>
        </a:p>
        <a:p>
          <a:r>
            <a:rPr lang="es-ES" sz="1400" dirty="0">
              <a:latin typeface="Arial" panose="020B0604020202020204" pitchFamily="34" charset="0"/>
              <a:cs typeface="Arial" panose="020B0604020202020204" pitchFamily="34" charset="0"/>
            </a:rPr>
            <a:t>(</a:t>
          </a:r>
          <a:r>
            <a:rPr lang="es-ES" sz="1100" dirty="0">
              <a:latin typeface="Arial" panose="020B0604020202020204" pitchFamily="34" charset="0"/>
              <a:cs typeface="Arial" panose="020B0604020202020204" pitchFamily="34" charset="0"/>
            </a:rPr>
            <a:t>Arts. 1°, 2°, 16° y 17°)</a:t>
          </a:r>
        </a:p>
      </dgm:t>
    </dgm:pt>
    <dgm:pt modelId="{FE3ABFB4-F250-4A76-83DC-4A90833C09F6}" type="parTrans" cxnId="{6C192AEB-FB9E-4154-8527-C42AB0842AE5}">
      <dgm:prSet/>
      <dgm:spPr/>
      <dgm:t>
        <a:bodyPr/>
        <a:lstStyle/>
        <a:p>
          <a:endParaRPr lang="es-ES"/>
        </a:p>
      </dgm:t>
    </dgm:pt>
    <dgm:pt modelId="{F90EF65F-0C8B-45F1-8E57-2E8CACD6F3D7}" type="sibTrans" cxnId="{6C192AEB-FB9E-4154-8527-C42AB0842AE5}">
      <dgm:prSet/>
      <dgm:spPr/>
      <dgm:t>
        <a:bodyPr/>
        <a:lstStyle/>
        <a:p>
          <a:endParaRPr lang="es-ES"/>
        </a:p>
      </dgm:t>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pt>
    <dgm:pt modelId="{07E71BB9-EEF0-4D40-B930-6DC84881DD66}" type="pres">
      <dgm:prSet presAssocID="{63B7EBDB-2061-47AF-8AAD-42C34ADA57EF}" presName="rootConnector1" presStyleLbl="node1" presStyleIdx="0" presStyleCnt="0"/>
      <dgm:spPr/>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5"/>
      <dgm:spPr/>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5">
        <dgm:presLayoutVars>
          <dgm:chPref val="3"/>
        </dgm:presLayoutVars>
      </dgm:prSet>
      <dgm:spPr/>
    </dgm:pt>
    <dgm:pt modelId="{31EFEEFA-6C34-4061-8125-8DEB06018BA7}" type="pres">
      <dgm:prSet presAssocID="{10E84AC1-0E56-41F8-9A96-7066A7DD08C3}" presName="rootConnector" presStyleLbl="node2" presStyleIdx="0" presStyleCnt="5"/>
      <dgm:spPr/>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5"/>
      <dgm:spPr/>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5" custScaleX="158601" custScaleY="239575" custLinFactNeighborX="-20680" custLinFactNeighborY="3940">
        <dgm:presLayoutVars>
          <dgm:chPref val="3"/>
        </dgm:presLayoutVars>
      </dgm:prSet>
      <dgm:spPr/>
    </dgm:pt>
    <dgm:pt modelId="{327E2AFB-669A-4579-ACC5-8E428B94C1F8}" type="pres">
      <dgm:prSet presAssocID="{C7D590BB-4971-4C2B-BA1A-FC263DA94FB3}" presName="rootConnector" presStyleLbl="node3" presStyleIdx="0" presStyleCnt="5"/>
      <dgm:spPr/>
    </dgm:pt>
    <dgm:pt modelId="{2A2F4B41-9DA8-44B5-8C2B-B54D89DB0A8D}" type="pres">
      <dgm:prSet presAssocID="{C7D590BB-4971-4C2B-BA1A-FC263DA94FB3}" presName="hierChild4"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5"/>
      <dgm:spPr/>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5">
        <dgm:presLayoutVars>
          <dgm:chPref val="3"/>
        </dgm:presLayoutVars>
      </dgm:prSet>
      <dgm:spPr/>
    </dgm:pt>
    <dgm:pt modelId="{3171935E-C6DE-4B07-BCA8-9BAAE10AEB23}" type="pres">
      <dgm:prSet presAssocID="{411974F4-68CD-4A5A-900A-54A3BEBDB778}" presName="rootConnector" presStyleLbl="node2" presStyleIdx="1" presStyleCnt="5"/>
      <dgm:spPr/>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5"/>
      <dgm:spPr/>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5" custScaleX="179806" custScaleY="232333">
        <dgm:presLayoutVars>
          <dgm:chPref val="3"/>
        </dgm:presLayoutVars>
      </dgm:prSet>
      <dgm:spPr/>
    </dgm:pt>
    <dgm:pt modelId="{AE3A02A4-0522-4FD6-8769-DC9D6A570505}" type="pres">
      <dgm:prSet presAssocID="{8ABCB792-258C-40BA-93A2-AE9287667199}" presName="rootConnector" presStyleLbl="node3" presStyleIdx="1" presStyleCnt="5"/>
      <dgm:spPr/>
    </dgm:pt>
    <dgm:pt modelId="{2200607E-6449-47C0-BD23-FD4AA8C53563}" type="pres">
      <dgm:prSet presAssocID="{8ABCB792-258C-40BA-93A2-AE9287667199}" presName="hierChild4" presStyleCnt="0"/>
      <dgm:spPr/>
    </dgm:pt>
    <dgm:pt modelId="{223B5C3A-9996-4655-A8E8-D75C5305F8D8}" type="pres">
      <dgm:prSet presAssocID="{5AEA6013-A50C-4AB4-9D39-A2A8EA1E057C}" presName="Name37" presStyleLbl="parChTrans1D4" presStyleIdx="0" presStyleCnt="2"/>
      <dgm:spPr/>
    </dgm:pt>
    <dgm:pt modelId="{DBA4A3F7-514A-4003-9382-BB62C0314ADB}" type="pres">
      <dgm:prSet presAssocID="{0D70CED7-D3F1-407C-9C44-72F0ED82594F}" presName="hierRoot2" presStyleCnt="0">
        <dgm:presLayoutVars>
          <dgm:hierBranch val="init"/>
        </dgm:presLayoutVars>
      </dgm:prSet>
      <dgm:spPr/>
    </dgm:pt>
    <dgm:pt modelId="{AD4A9BE4-9C0C-4B45-9AE4-3ED3AE217306}" type="pres">
      <dgm:prSet presAssocID="{0D70CED7-D3F1-407C-9C44-72F0ED82594F}" presName="rootComposite" presStyleCnt="0"/>
      <dgm:spPr/>
    </dgm:pt>
    <dgm:pt modelId="{DC8C82BB-8B45-451F-A47B-16E57332FBA6}" type="pres">
      <dgm:prSet presAssocID="{0D70CED7-D3F1-407C-9C44-72F0ED82594F}" presName="rootText" presStyleLbl="node4" presStyleIdx="0" presStyleCnt="2" custScaleX="161621" custScaleY="72570" custLinFactNeighborX="-30527" custLinFactNeighborY="-15757">
        <dgm:presLayoutVars>
          <dgm:chPref val="3"/>
        </dgm:presLayoutVars>
      </dgm:prSet>
      <dgm:spPr/>
    </dgm:pt>
    <dgm:pt modelId="{41E68AAF-91B7-4A9F-A930-6FF8EE477FE6}" type="pres">
      <dgm:prSet presAssocID="{0D70CED7-D3F1-407C-9C44-72F0ED82594F}" presName="rootConnector" presStyleLbl="node4" presStyleIdx="0" presStyleCnt="2"/>
      <dgm:spPr/>
    </dgm:pt>
    <dgm:pt modelId="{182E05B2-0728-4C43-82E6-E55D8A12DB4E}" type="pres">
      <dgm:prSet presAssocID="{0D70CED7-D3F1-407C-9C44-72F0ED82594F}" presName="hierChild4" presStyleCnt="0"/>
      <dgm:spPr/>
    </dgm:pt>
    <dgm:pt modelId="{ED8D0A98-9647-4FF1-B1CE-42A54805D47C}" type="pres">
      <dgm:prSet presAssocID="{0D70CED7-D3F1-407C-9C44-72F0ED82594F}" presName="hierChild5"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5"/>
      <dgm:spPr/>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5" custScaleX="150125">
        <dgm:presLayoutVars>
          <dgm:chPref val="3"/>
        </dgm:presLayoutVars>
      </dgm:prSet>
      <dgm:spPr/>
    </dgm:pt>
    <dgm:pt modelId="{DFDF2306-B0CE-4965-98D4-06DDE8B1FD75}" type="pres">
      <dgm:prSet presAssocID="{AC4F194F-9682-4B26-9E01-3E5D8A4FD874}" presName="rootConnector" presStyleLbl="node2" presStyleIdx="2" presStyleCnt="5"/>
      <dgm:spPr/>
    </dgm:pt>
    <dgm:pt modelId="{D5FBF052-CE85-4096-B977-9563321D5E3A}" type="pres">
      <dgm:prSet presAssocID="{AC4F194F-9682-4B26-9E01-3E5D8A4FD874}" presName="hierChild4" presStyleCnt="0"/>
      <dgm:spPr/>
    </dgm:pt>
    <dgm:pt modelId="{03DC7A5C-3258-46C5-8830-7F89996F4025}" type="pres">
      <dgm:prSet presAssocID="{3EF6B398-3061-43D0-98E3-3A312F91820D}" presName="Name37" presStyleLbl="parChTrans1D3" presStyleIdx="2" presStyleCnt="5"/>
      <dgm:spPr/>
    </dgm:pt>
    <dgm:pt modelId="{C3EDEBE6-550B-4CC8-937B-831532C1F607}" type="pres">
      <dgm:prSet presAssocID="{347B9803-A2FA-448C-BF9B-C7F1A3636C9B}" presName="hierRoot2" presStyleCnt="0">
        <dgm:presLayoutVars>
          <dgm:hierBranch val="init"/>
        </dgm:presLayoutVars>
      </dgm:prSet>
      <dgm:spPr/>
    </dgm:pt>
    <dgm:pt modelId="{B681D058-01F6-4A22-8408-5C70BAB3D43C}" type="pres">
      <dgm:prSet presAssocID="{347B9803-A2FA-448C-BF9B-C7F1A3636C9B}" presName="rootComposite" presStyleCnt="0"/>
      <dgm:spPr/>
    </dgm:pt>
    <dgm:pt modelId="{F864C047-3F18-41A3-81AA-E0E7B5598C1A}" type="pres">
      <dgm:prSet presAssocID="{347B9803-A2FA-448C-BF9B-C7F1A3636C9B}" presName="rootText" presStyleLbl="node3" presStyleIdx="2" presStyleCnt="5" custScaleX="131052" custScaleY="198493">
        <dgm:presLayoutVars>
          <dgm:chPref val="3"/>
        </dgm:presLayoutVars>
      </dgm:prSet>
      <dgm:spPr/>
    </dgm:pt>
    <dgm:pt modelId="{CB6510F8-2777-4A29-99C1-10A3C82C1C7F}" type="pres">
      <dgm:prSet presAssocID="{347B9803-A2FA-448C-BF9B-C7F1A3636C9B}" presName="rootConnector" presStyleLbl="node3" presStyleIdx="2" presStyleCnt="5"/>
      <dgm:spPr/>
    </dgm:pt>
    <dgm:pt modelId="{4CA27E75-54E9-4B6D-A59A-92946B3828E9}" type="pres">
      <dgm:prSet presAssocID="{347B9803-A2FA-448C-BF9B-C7F1A3636C9B}" presName="hierChild4" presStyleCnt="0"/>
      <dgm:spPr/>
    </dgm:pt>
    <dgm:pt modelId="{76B279A5-98AD-4681-AE26-38322FBCAB92}" type="pres">
      <dgm:prSet presAssocID="{347B9803-A2FA-448C-BF9B-C7F1A3636C9B}"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5"/>
      <dgm:spPr/>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5" custScaleX="119079" custLinFactNeighborX="34692" custLinFactNeighborY="275">
        <dgm:presLayoutVars>
          <dgm:chPref val="3"/>
        </dgm:presLayoutVars>
      </dgm:prSet>
      <dgm:spPr/>
    </dgm:pt>
    <dgm:pt modelId="{F0AAAC0F-394B-4093-8CE8-751193132503}" type="pres">
      <dgm:prSet presAssocID="{16AF3076-919C-4D21-854D-10CF5E820424}" presName="rootConnector" presStyleLbl="node2" presStyleIdx="3" presStyleCnt="5"/>
      <dgm:spPr/>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5"/>
      <dgm:spPr/>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5" custScaleX="142354" custScaleY="169164" custLinFactNeighborX="9427" custLinFactNeighborY="5007">
        <dgm:presLayoutVars>
          <dgm:chPref val="3"/>
        </dgm:presLayoutVars>
      </dgm:prSet>
      <dgm:spPr/>
    </dgm:pt>
    <dgm:pt modelId="{4A26EB00-0FF9-4957-B921-DB424E2E1628}" type="pres">
      <dgm:prSet presAssocID="{0B10EE68-593A-495B-80DA-37D2DEFC9077}" presName="rootConnector" presStyleLbl="node3" presStyleIdx="3" presStyleCnt="5"/>
      <dgm:spPr/>
    </dgm:pt>
    <dgm:pt modelId="{23F6D947-A3C0-433D-B7AA-711982B2B667}" type="pres">
      <dgm:prSet presAssocID="{0B10EE68-593A-495B-80DA-37D2DEFC9077}" presName="hierChild4"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DB03FCEC-17CE-4632-BD8C-8B1393717A6F}" type="pres">
      <dgm:prSet presAssocID="{4D99A59E-4BD3-46D4-9857-76E91DB2CF59}" presName="Name37" presStyleLbl="parChTrans1D2" presStyleIdx="4" presStyleCnt="5"/>
      <dgm:spPr/>
    </dgm:pt>
    <dgm:pt modelId="{621174BE-664C-44A7-AAEF-77D4A22BED19}" type="pres">
      <dgm:prSet presAssocID="{A48A281D-2AFA-40C3-B2AD-BC37BD6495B1}" presName="hierRoot2" presStyleCnt="0">
        <dgm:presLayoutVars>
          <dgm:hierBranch val="init"/>
        </dgm:presLayoutVars>
      </dgm:prSet>
      <dgm:spPr/>
    </dgm:pt>
    <dgm:pt modelId="{7CB5AF2F-320C-41AF-AA82-BFA523EA20CD}" type="pres">
      <dgm:prSet presAssocID="{A48A281D-2AFA-40C3-B2AD-BC37BD6495B1}" presName="rootComposite" presStyleCnt="0"/>
      <dgm:spPr/>
    </dgm:pt>
    <dgm:pt modelId="{6334C095-BAEB-465E-9FA5-CE453FF34011}" type="pres">
      <dgm:prSet presAssocID="{A48A281D-2AFA-40C3-B2AD-BC37BD6495B1}" presName="rootText" presStyleLbl="node2" presStyleIdx="4" presStyleCnt="5">
        <dgm:presLayoutVars>
          <dgm:chPref val="3"/>
        </dgm:presLayoutVars>
      </dgm:prSet>
      <dgm:spPr/>
    </dgm:pt>
    <dgm:pt modelId="{F2310044-AC95-412F-B096-D162B7014384}" type="pres">
      <dgm:prSet presAssocID="{A48A281D-2AFA-40C3-B2AD-BC37BD6495B1}" presName="rootConnector" presStyleLbl="node2" presStyleIdx="4" presStyleCnt="5"/>
      <dgm:spPr/>
    </dgm:pt>
    <dgm:pt modelId="{27CA80C4-705C-4D27-81BA-FA0850BF9607}" type="pres">
      <dgm:prSet presAssocID="{A48A281D-2AFA-40C3-B2AD-BC37BD6495B1}" presName="hierChild4" presStyleCnt="0"/>
      <dgm:spPr/>
    </dgm:pt>
    <dgm:pt modelId="{E20DE319-42AD-4AF3-B25B-7BA3C510530E}" type="pres">
      <dgm:prSet presAssocID="{0277FAC4-40D0-4067-A198-3CF961C8E2CD}" presName="Name37" presStyleLbl="parChTrans1D3" presStyleIdx="4" presStyleCnt="5"/>
      <dgm:spPr/>
    </dgm:pt>
    <dgm:pt modelId="{BE3BD3FD-30AE-4923-9AA8-145068428E8A}" type="pres">
      <dgm:prSet presAssocID="{7E044C18-169C-4D9A-ABCE-356E0CD16A2C}" presName="hierRoot2" presStyleCnt="0">
        <dgm:presLayoutVars>
          <dgm:hierBranch val="init"/>
        </dgm:presLayoutVars>
      </dgm:prSet>
      <dgm:spPr/>
    </dgm:pt>
    <dgm:pt modelId="{93B1D180-ED7C-49E7-BA2C-6CD3A44BCE47}" type="pres">
      <dgm:prSet presAssocID="{7E044C18-169C-4D9A-ABCE-356E0CD16A2C}" presName="rootComposite" presStyleCnt="0"/>
      <dgm:spPr/>
    </dgm:pt>
    <dgm:pt modelId="{6B291A17-62D9-4BCA-9FD3-CBA68B5CC260}" type="pres">
      <dgm:prSet presAssocID="{7E044C18-169C-4D9A-ABCE-356E0CD16A2C}" presName="rootText" presStyleLbl="node3" presStyleIdx="4" presStyleCnt="5" custScaleX="145093" custScaleY="262432">
        <dgm:presLayoutVars>
          <dgm:chPref val="3"/>
        </dgm:presLayoutVars>
      </dgm:prSet>
      <dgm:spPr/>
    </dgm:pt>
    <dgm:pt modelId="{DB452C8C-FEE2-42B9-9B1B-BAF552C8025E}" type="pres">
      <dgm:prSet presAssocID="{7E044C18-169C-4D9A-ABCE-356E0CD16A2C}" presName="rootConnector" presStyleLbl="node3" presStyleIdx="4" presStyleCnt="5"/>
      <dgm:spPr/>
    </dgm:pt>
    <dgm:pt modelId="{58ABABFC-03FE-4556-AD12-CBA137C9676C}" type="pres">
      <dgm:prSet presAssocID="{7E044C18-169C-4D9A-ABCE-356E0CD16A2C}" presName="hierChild4" presStyleCnt="0"/>
      <dgm:spPr/>
    </dgm:pt>
    <dgm:pt modelId="{33D64559-2188-4B87-8834-F2C98C7128D9}" type="pres">
      <dgm:prSet presAssocID="{FE3ABFB4-F250-4A76-83DC-4A90833C09F6}" presName="Name37" presStyleLbl="parChTrans1D4" presStyleIdx="1" presStyleCnt="2"/>
      <dgm:spPr/>
    </dgm:pt>
    <dgm:pt modelId="{65659F47-608E-4FE6-9164-09796872C067}" type="pres">
      <dgm:prSet presAssocID="{1307E1FC-B229-43F5-A013-F9495438C6F8}" presName="hierRoot2" presStyleCnt="0">
        <dgm:presLayoutVars>
          <dgm:hierBranch val="init"/>
        </dgm:presLayoutVars>
      </dgm:prSet>
      <dgm:spPr/>
    </dgm:pt>
    <dgm:pt modelId="{2CEA2241-060E-435B-A692-0317A037C9C5}" type="pres">
      <dgm:prSet presAssocID="{1307E1FC-B229-43F5-A013-F9495438C6F8}" presName="rootComposite" presStyleCnt="0"/>
      <dgm:spPr/>
    </dgm:pt>
    <dgm:pt modelId="{72773EBA-E2FF-4F42-B63F-B99BCF02A1F9}" type="pres">
      <dgm:prSet presAssocID="{1307E1FC-B229-43F5-A013-F9495438C6F8}" presName="rootText" presStyleLbl="node4" presStyleIdx="1" presStyleCnt="2" custScaleX="115229" custScaleY="84001" custLinFactNeighborX="-16257" custLinFactNeighborY="-14033">
        <dgm:presLayoutVars>
          <dgm:chPref val="3"/>
        </dgm:presLayoutVars>
      </dgm:prSet>
      <dgm:spPr/>
    </dgm:pt>
    <dgm:pt modelId="{8CCB7DE3-177F-4B7F-9385-A42C565D112F}" type="pres">
      <dgm:prSet presAssocID="{1307E1FC-B229-43F5-A013-F9495438C6F8}" presName="rootConnector" presStyleLbl="node4" presStyleIdx="1" presStyleCnt="2"/>
      <dgm:spPr/>
    </dgm:pt>
    <dgm:pt modelId="{14A2C956-3F88-49F8-A8B4-1220AE9C4585}" type="pres">
      <dgm:prSet presAssocID="{1307E1FC-B229-43F5-A013-F9495438C6F8}" presName="hierChild4" presStyleCnt="0"/>
      <dgm:spPr/>
    </dgm:pt>
    <dgm:pt modelId="{6CCED48E-3F86-4254-BA93-832BA4073B42}" type="pres">
      <dgm:prSet presAssocID="{1307E1FC-B229-43F5-A013-F9495438C6F8}" presName="hierChild5" presStyleCnt="0"/>
      <dgm:spPr/>
    </dgm:pt>
    <dgm:pt modelId="{0C094411-A463-4BC7-8967-071D4D761607}" type="pres">
      <dgm:prSet presAssocID="{7E044C18-169C-4D9A-ABCE-356E0CD16A2C}" presName="hierChild5" presStyleCnt="0"/>
      <dgm:spPr/>
    </dgm:pt>
    <dgm:pt modelId="{F72D65F1-06B9-42A6-8D81-B6298B89C223}" type="pres">
      <dgm:prSet presAssocID="{A48A281D-2AFA-40C3-B2AD-BC37BD6495B1}" presName="hierChild5" presStyleCnt="0"/>
      <dgm:spPr/>
    </dgm:pt>
    <dgm:pt modelId="{08C021AB-8CCD-4462-8D7F-B72D9971261A}" type="pres">
      <dgm:prSet presAssocID="{63B7EBDB-2061-47AF-8AAD-42C34ADA57EF}" presName="hierChild3" presStyleCnt="0"/>
      <dgm:spPr/>
    </dgm:pt>
  </dgm:ptLst>
  <dgm:cxnLst>
    <dgm:cxn modelId="{EC365004-48FC-4A0A-9008-5899D1A277E8}" srcId="{63B7EBDB-2061-47AF-8AAD-42C34ADA57EF}" destId="{10E84AC1-0E56-41F8-9A96-7066A7DD08C3}" srcOrd="0" destOrd="0" parTransId="{93011BEB-60A1-4343-B46A-5FB719AC6679}" sibTransId="{4C03BE80-9FDE-433A-84EA-A8BD92234E86}"/>
    <dgm:cxn modelId="{0E9F8D06-5B4A-4B1C-B3AE-5B739C7164F5}" type="presOf" srcId="{63B7EBDB-2061-47AF-8AAD-42C34ADA57EF}" destId="{07E71BB9-EEF0-4D40-B930-6DC84881DD66}" srcOrd="1" destOrd="0" presId="urn:microsoft.com/office/officeart/2005/8/layout/orgChart1"/>
    <dgm:cxn modelId="{550CB809-08A2-43D0-8010-32CB5859B3B0}" type="presOf" srcId="{1307E1FC-B229-43F5-A013-F9495438C6F8}" destId="{72773EBA-E2FF-4F42-B63F-B99BCF02A1F9}" srcOrd="0" destOrd="0" presId="urn:microsoft.com/office/officeart/2005/8/layout/orgChart1"/>
    <dgm:cxn modelId="{12278118-A7C9-4021-B0C2-6A88855BD1E4}" srcId="{63B7EBDB-2061-47AF-8AAD-42C34ADA57EF}" destId="{AC4F194F-9682-4B26-9E01-3E5D8A4FD874}" srcOrd="2" destOrd="0" parTransId="{3BB9DBEF-D44E-407A-924C-32B92F609C8C}" sibTransId="{C4D9B82F-91D5-4F47-8154-7E5BAC63B620}"/>
    <dgm:cxn modelId="{684D231E-2A85-4F01-99AE-2A549C18E472}" type="presOf" srcId="{7E044C18-169C-4D9A-ABCE-356E0CD16A2C}" destId="{6B291A17-62D9-4BCA-9FD3-CBA68B5CC260}" srcOrd="0" destOrd="0" presId="urn:microsoft.com/office/officeart/2005/8/layout/orgChart1"/>
    <dgm:cxn modelId="{62D82A21-E9AC-40B5-9D71-5863498478B5}" type="presOf" srcId="{0277FAC4-40D0-4067-A198-3CF961C8E2CD}" destId="{E20DE319-42AD-4AF3-B25B-7BA3C510530E}" srcOrd="0"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2B31E12C-76D5-4EA9-A6A0-14A3002D5320}" type="presOf" srcId="{A48A281D-2AFA-40C3-B2AD-BC37BD6495B1}" destId="{6334C095-BAEB-465E-9FA5-CE453FF34011}" srcOrd="0" destOrd="0" presId="urn:microsoft.com/office/officeart/2005/8/layout/orgChart1"/>
    <dgm:cxn modelId="{6238DF36-D1EC-4959-AC18-9AE3BEE0EED6}" type="presOf" srcId="{8ABCB792-258C-40BA-93A2-AE9287667199}" destId="{AE3A02A4-0522-4FD6-8769-DC9D6A570505}" srcOrd="1" destOrd="0" presId="urn:microsoft.com/office/officeart/2005/8/layout/orgChart1"/>
    <dgm:cxn modelId="{2086B95C-817B-43DA-A690-BB31F10A956C}" type="presOf" srcId="{347B9803-A2FA-448C-BF9B-C7F1A3636C9B}" destId="{F864C047-3F18-41A3-81AA-E0E7B5598C1A}" srcOrd="0" destOrd="0" presId="urn:microsoft.com/office/officeart/2005/8/layout/orgChart1"/>
    <dgm:cxn modelId="{E8DC7961-559C-4508-B290-8A1E54AA776E}" type="presOf" srcId="{AC4F194F-9682-4B26-9E01-3E5D8A4FD874}" destId="{600FFCC9-24B6-40CC-A462-9B7B782D65C2}" srcOrd="0" destOrd="0" presId="urn:microsoft.com/office/officeart/2005/8/layout/orgChart1"/>
    <dgm:cxn modelId="{98CCBC42-3239-499C-A3DC-652FF4C1B144}" type="presOf" srcId="{63B7EBDB-2061-47AF-8AAD-42C34ADA57EF}" destId="{10DA2112-B9BB-47BD-B6D6-F353D38271AF}" srcOrd="0" destOrd="0" presId="urn:microsoft.com/office/officeart/2005/8/layout/orgChart1"/>
    <dgm:cxn modelId="{A9923443-D7F0-42E1-82EA-260B479857CD}" srcId="{10E84AC1-0E56-41F8-9A96-7066A7DD08C3}" destId="{C7D590BB-4971-4C2B-BA1A-FC263DA94FB3}" srcOrd="0" destOrd="0" parTransId="{10B2EF40-4C68-46BA-899F-188F2EA9F738}" sibTransId="{B443AB51-E082-4BD5-BE7A-85A5CE2F07F5}"/>
    <dgm:cxn modelId="{8BBEFC44-0494-4FCA-B1BF-6016A26069CA}" type="presOf" srcId="{C7D590BB-4971-4C2B-BA1A-FC263DA94FB3}" destId="{327E2AFB-669A-4579-ACC5-8E428B94C1F8}" srcOrd="1" destOrd="0" presId="urn:microsoft.com/office/officeart/2005/8/layout/orgChart1"/>
    <dgm:cxn modelId="{EC30EA45-F68B-45DD-82B1-5B2295DC5827}" type="presOf" srcId="{7E044C18-169C-4D9A-ABCE-356E0CD16A2C}" destId="{DB452C8C-FEE2-42B9-9B1B-BAF552C8025E}" srcOrd="1" destOrd="0" presId="urn:microsoft.com/office/officeart/2005/8/layout/orgChart1"/>
    <dgm:cxn modelId="{8EDCDD48-8BA2-40ED-B251-72132C64FD0C}" type="presOf" srcId="{4D99A59E-4BD3-46D4-9857-76E91DB2CF59}" destId="{DB03FCEC-17CE-4632-BD8C-8B1393717A6F}" srcOrd="0" destOrd="0" presId="urn:microsoft.com/office/officeart/2005/8/layout/orgChart1"/>
    <dgm:cxn modelId="{56CD824B-875F-47DF-97D7-144072ACD51B}" type="presOf" srcId="{3EF6B398-3061-43D0-98E3-3A312F91820D}" destId="{03DC7A5C-3258-46C5-8830-7F89996F4025}" srcOrd="0"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0319AF4B-09AD-4D2E-A555-97FC12DCF320}" type="presOf" srcId="{AC4F194F-9682-4B26-9E01-3E5D8A4FD874}" destId="{DFDF2306-B0CE-4965-98D4-06DDE8B1FD75}" srcOrd="1" destOrd="0" presId="urn:microsoft.com/office/officeart/2005/8/layout/orgChart1"/>
    <dgm:cxn modelId="{5B434F6C-9BEA-4542-8241-49BDA2EB5867}" type="presOf" srcId="{411974F4-68CD-4A5A-900A-54A3BEBDB778}" destId="{8E417B16-ECA4-477A-B677-5EA719C27689}" srcOrd="0" destOrd="0" presId="urn:microsoft.com/office/officeart/2005/8/layout/orgChart1"/>
    <dgm:cxn modelId="{25C34F70-DBC9-4116-A21F-46BFA62EF9B3}" type="presOf" srcId="{1307E1FC-B229-43F5-A013-F9495438C6F8}" destId="{8CCB7DE3-177F-4B7F-9385-A42C565D112F}" srcOrd="1" destOrd="0" presId="urn:microsoft.com/office/officeart/2005/8/layout/orgChart1"/>
    <dgm:cxn modelId="{40A64471-AE93-4972-ADEC-E1E534AE0E8F}" type="presOf" srcId="{3BB9DBEF-D44E-407A-924C-32B92F609C8C}" destId="{57D6AD54-9EB2-4D59-98D5-D44D0ECD3F49}"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4F3B6257-7629-449B-B2E7-7B456098F7D5}" type="presOf" srcId="{347B9803-A2FA-448C-BF9B-C7F1A3636C9B}" destId="{CB6510F8-2777-4A29-99C1-10A3C82C1C7F}" srcOrd="1"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D79C3882-43DD-42E3-B61A-753866462B96}" srcId="{AC4F194F-9682-4B26-9E01-3E5D8A4FD874}" destId="{347B9803-A2FA-448C-BF9B-C7F1A3636C9B}" srcOrd="0" destOrd="0" parTransId="{3EF6B398-3061-43D0-98E3-3A312F91820D}" sibTransId="{08FCAD1F-BE42-4A65-A751-DD95BB4E20D4}"/>
    <dgm:cxn modelId="{B9B7C983-7C92-4E2C-B5CA-7312626CBCAA}" type="presOf" srcId="{0D70CED7-D3F1-407C-9C44-72F0ED82594F}" destId="{41E68AAF-91B7-4A9F-A930-6FF8EE477FE6}" srcOrd="1" destOrd="0" presId="urn:microsoft.com/office/officeart/2005/8/layout/orgChart1"/>
    <dgm:cxn modelId="{82251B8B-3524-4BD2-B067-0C9403D3B17C}" type="presOf" srcId="{FE3ABFB4-F250-4A76-83DC-4A90833C09F6}" destId="{33D64559-2188-4B87-8834-F2C98C7128D9}" srcOrd="0" destOrd="0" presId="urn:microsoft.com/office/officeart/2005/8/layout/orgChart1"/>
    <dgm:cxn modelId="{E6CCFD8B-DDAC-4C1C-A457-4278D7F27EB8}" type="presOf" srcId="{411974F4-68CD-4A5A-900A-54A3BEBDB778}" destId="{3171935E-C6DE-4B07-BCA8-9BAAE10AEB23}" srcOrd="1" destOrd="0" presId="urn:microsoft.com/office/officeart/2005/8/layout/orgChart1"/>
    <dgm:cxn modelId="{9E27708F-E20B-42A3-8120-A18B9899B05D}" srcId="{63B7EBDB-2061-47AF-8AAD-42C34ADA57EF}" destId="{411974F4-68CD-4A5A-900A-54A3BEBDB778}" srcOrd="1" destOrd="0" parTransId="{9C2977CC-93CB-4BA4-975C-5748FB2E8DD9}" sibTransId="{432B3C2F-CC93-47E0-B3B1-E21BEEE67366}"/>
    <dgm:cxn modelId="{899EAC92-5CE5-4FB9-BECE-C0B76EE3AA37}" type="presOf" srcId="{9C2977CC-93CB-4BA4-975C-5748FB2E8DD9}" destId="{DED2FDDF-2686-46AF-B097-537D585F1997}" srcOrd="0" destOrd="0" presId="urn:microsoft.com/office/officeart/2005/8/layout/orgChart1"/>
    <dgm:cxn modelId="{0EE94795-CD52-4AD7-8A50-E553CAA2F388}" srcId="{63B7EBDB-2061-47AF-8AAD-42C34ADA57EF}" destId="{A48A281D-2AFA-40C3-B2AD-BC37BD6495B1}" srcOrd="4" destOrd="0" parTransId="{4D99A59E-4BD3-46D4-9857-76E91DB2CF59}" sibTransId="{4B42285E-9567-404B-94E0-6CD23ED0E147}"/>
    <dgm:cxn modelId="{5F270C97-4822-48E9-AE0F-96401F43EE7D}" type="presOf" srcId="{A48A281D-2AFA-40C3-B2AD-BC37BD6495B1}" destId="{F2310044-AC95-412F-B096-D162B7014384}" srcOrd="1"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D79D0499-EFCA-4E50-ADE7-95AB73C4C550}" type="presOf" srcId="{5AEA6013-A50C-4AB4-9D39-A2A8EA1E057C}" destId="{223B5C3A-9996-4655-A8E8-D75C5305F8D8}" srcOrd="0" destOrd="0" presId="urn:microsoft.com/office/officeart/2005/8/layout/orgChart1"/>
    <dgm:cxn modelId="{5CABF3A1-2AA2-46AC-8225-486E7617D296}" type="presOf" srcId="{10E84AC1-0E56-41F8-9A96-7066A7DD08C3}" destId="{31EFEEFA-6C34-4061-8125-8DEB06018BA7}" srcOrd="1" destOrd="0" presId="urn:microsoft.com/office/officeart/2005/8/layout/orgChart1"/>
    <dgm:cxn modelId="{E2EDCDA6-7503-4C18-8FDE-B0F22DBAF317}" srcId="{411974F4-68CD-4A5A-900A-54A3BEBDB778}" destId="{8ABCB792-258C-40BA-93A2-AE9287667199}" srcOrd="0" destOrd="0" parTransId="{4329FD23-9A3A-4CAD-B76D-4F69F6E52BE8}" sibTransId="{F69BFE26-2462-4E2D-ABAF-48F61E4809C8}"/>
    <dgm:cxn modelId="{E950ADAF-5618-43D5-9223-EF6CD88B64BD}" type="presOf" srcId="{0D70CED7-D3F1-407C-9C44-72F0ED82594F}" destId="{DC8C82BB-8B45-451F-A47B-16E57332FBA6}" srcOrd="0" destOrd="0" presId="urn:microsoft.com/office/officeart/2005/8/layout/orgChart1"/>
    <dgm:cxn modelId="{277421B2-0812-4B63-8EE2-F95F762FBA4A}" srcId="{8941AD69-6D2E-4AF8-AE14-D39945055D8C}" destId="{63B7EBDB-2061-47AF-8AAD-42C34ADA57EF}" srcOrd="0" destOrd="0" parTransId="{0698BD80-05FC-48DB-8F66-C82216CAC84D}" sibTransId="{987A5DA2-B640-4197-9912-565A46CB62F3}"/>
    <dgm:cxn modelId="{B61B8EBC-3DF9-4547-8DDB-2ADD9C68FBA8}" type="presOf" srcId="{93011BEB-60A1-4343-B46A-5FB719AC6679}" destId="{2C68CCB7-DEEA-4D6D-812E-5573379D65DC}"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599DA8D5-E65F-42C6-91BF-2F005FB99527}" srcId="{8ABCB792-258C-40BA-93A2-AE9287667199}" destId="{0D70CED7-D3F1-407C-9C44-72F0ED82594F}" srcOrd="0" destOrd="0" parTransId="{5AEA6013-A50C-4AB4-9D39-A2A8EA1E057C}" sibTransId="{52E232E4-478F-4FEF-979C-F0DAFF66B6AE}"/>
    <dgm:cxn modelId="{E29800DF-5C03-4727-83F5-AAA0D0773323}" type="presOf" srcId="{0B10EE68-593A-495B-80DA-37D2DEFC9077}" destId="{4A26EB00-0FF9-4957-B921-DB424E2E1628}"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FD399BE6-DC28-4DF2-93C4-B7E48E7F3457}" srcId="{A48A281D-2AFA-40C3-B2AD-BC37BD6495B1}" destId="{7E044C18-169C-4D9A-ABCE-356E0CD16A2C}" srcOrd="0" destOrd="0" parTransId="{0277FAC4-40D0-4067-A198-3CF961C8E2CD}" sibTransId="{0292B62B-D6BD-458C-A486-074E1DD0AE0A}"/>
    <dgm:cxn modelId="{9FF53CE9-9AD7-4AD3-BEF1-17F669A8FC45}" type="presOf" srcId="{C7D590BB-4971-4C2B-BA1A-FC263DA94FB3}" destId="{563AAE78-EBC4-48B2-BB07-B727A9494982}" srcOrd="0" destOrd="0" presId="urn:microsoft.com/office/officeart/2005/8/layout/orgChart1"/>
    <dgm:cxn modelId="{6C192AEB-FB9E-4154-8527-C42AB0842AE5}" srcId="{7E044C18-169C-4D9A-ABCE-356E0CD16A2C}" destId="{1307E1FC-B229-43F5-A013-F9495438C6F8}" srcOrd="0" destOrd="0" parTransId="{FE3ABFB4-F250-4A76-83DC-4A90833C09F6}" sibTransId="{F90EF65F-0C8B-45F1-8E57-2E8CACD6F3D7}"/>
    <dgm:cxn modelId="{8E9D3AFC-9B8C-4578-A970-5EA81A56AE47}" type="presOf" srcId="{16AF3076-919C-4D21-854D-10CF5E820424}" destId="{D4DA82F8-7EA2-44B8-9A9D-628C5DE4657B}" srcOrd="0"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D0486936-6398-4263-834E-214B88370E9B}" type="presParOf" srcId="{2200607E-6449-47C0-BD23-FD4AA8C53563}" destId="{223B5C3A-9996-4655-A8E8-D75C5305F8D8}" srcOrd="0" destOrd="0" presId="urn:microsoft.com/office/officeart/2005/8/layout/orgChart1"/>
    <dgm:cxn modelId="{33FEF96E-6125-455C-9010-84A5C2E73BBC}" type="presParOf" srcId="{2200607E-6449-47C0-BD23-FD4AA8C53563}" destId="{DBA4A3F7-514A-4003-9382-BB62C0314ADB}" srcOrd="1" destOrd="0" presId="urn:microsoft.com/office/officeart/2005/8/layout/orgChart1"/>
    <dgm:cxn modelId="{F8A83369-F4C8-4C6F-B4F8-60181CAF20A9}" type="presParOf" srcId="{DBA4A3F7-514A-4003-9382-BB62C0314ADB}" destId="{AD4A9BE4-9C0C-4B45-9AE4-3ED3AE217306}" srcOrd="0" destOrd="0" presId="urn:microsoft.com/office/officeart/2005/8/layout/orgChart1"/>
    <dgm:cxn modelId="{5B336255-2275-479B-B258-93713915FBC7}" type="presParOf" srcId="{AD4A9BE4-9C0C-4B45-9AE4-3ED3AE217306}" destId="{DC8C82BB-8B45-451F-A47B-16E57332FBA6}" srcOrd="0" destOrd="0" presId="urn:microsoft.com/office/officeart/2005/8/layout/orgChart1"/>
    <dgm:cxn modelId="{C3B4AB38-7FDE-4A32-942A-D2AED275B722}" type="presParOf" srcId="{AD4A9BE4-9C0C-4B45-9AE4-3ED3AE217306}" destId="{41E68AAF-91B7-4A9F-A930-6FF8EE477FE6}" srcOrd="1" destOrd="0" presId="urn:microsoft.com/office/officeart/2005/8/layout/orgChart1"/>
    <dgm:cxn modelId="{4BA28A33-23EF-4963-9F1B-F96D1B0D3961}" type="presParOf" srcId="{DBA4A3F7-514A-4003-9382-BB62C0314ADB}" destId="{182E05B2-0728-4C43-82E6-E55D8A12DB4E}" srcOrd="1" destOrd="0" presId="urn:microsoft.com/office/officeart/2005/8/layout/orgChart1"/>
    <dgm:cxn modelId="{8E928E8E-D78B-4166-8EFC-3B45E8AF3988}" type="presParOf" srcId="{DBA4A3F7-514A-4003-9382-BB62C0314ADB}" destId="{ED8D0A98-9647-4FF1-B1CE-42A54805D47C}" srcOrd="2"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5F3D51A4-509A-40B6-B7A5-A5CA3F67C789}" type="presParOf" srcId="{D5FBF052-CE85-4096-B977-9563321D5E3A}" destId="{03DC7A5C-3258-46C5-8830-7F89996F4025}" srcOrd="0" destOrd="0" presId="urn:microsoft.com/office/officeart/2005/8/layout/orgChart1"/>
    <dgm:cxn modelId="{6866CF11-8D5E-47B1-A7E0-57120E9F8544}" type="presParOf" srcId="{D5FBF052-CE85-4096-B977-9563321D5E3A}" destId="{C3EDEBE6-550B-4CC8-937B-831532C1F607}" srcOrd="1" destOrd="0" presId="urn:microsoft.com/office/officeart/2005/8/layout/orgChart1"/>
    <dgm:cxn modelId="{6A245D0D-1E63-4B16-BBB0-18F08AD1F506}" type="presParOf" srcId="{C3EDEBE6-550B-4CC8-937B-831532C1F607}" destId="{B681D058-01F6-4A22-8408-5C70BAB3D43C}" srcOrd="0" destOrd="0" presId="urn:microsoft.com/office/officeart/2005/8/layout/orgChart1"/>
    <dgm:cxn modelId="{412997A3-07B0-4FF3-8787-E4BAD73899D5}" type="presParOf" srcId="{B681D058-01F6-4A22-8408-5C70BAB3D43C}" destId="{F864C047-3F18-41A3-81AA-E0E7B5598C1A}" srcOrd="0" destOrd="0" presId="urn:microsoft.com/office/officeart/2005/8/layout/orgChart1"/>
    <dgm:cxn modelId="{190CE605-0F95-4382-AE70-17E3089564EA}" type="presParOf" srcId="{B681D058-01F6-4A22-8408-5C70BAB3D43C}" destId="{CB6510F8-2777-4A29-99C1-10A3C82C1C7F}" srcOrd="1" destOrd="0" presId="urn:microsoft.com/office/officeart/2005/8/layout/orgChart1"/>
    <dgm:cxn modelId="{22DC6A38-D5A8-4059-B6E2-9622ECCB41E1}" type="presParOf" srcId="{C3EDEBE6-550B-4CC8-937B-831532C1F607}" destId="{4CA27E75-54E9-4B6D-A59A-92946B3828E9}" srcOrd="1" destOrd="0" presId="urn:microsoft.com/office/officeart/2005/8/layout/orgChart1"/>
    <dgm:cxn modelId="{E8331BCA-7A89-4D4E-9D98-309915DCFC8C}" type="presParOf" srcId="{C3EDEBE6-550B-4CC8-937B-831532C1F607}" destId="{76B279A5-98AD-4681-AE26-38322FBCAB92}"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7912CF1-8B67-4E19-B82F-656E26262800}" type="presParOf" srcId="{460CE0FD-1D5F-4FAC-B35E-698C01CE757F}" destId="{DB03FCEC-17CE-4632-BD8C-8B1393717A6F}" srcOrd="8" destOrd="0" presId="urn:microsoft.com/office/officeart/2005/8/layout/orgChart1"/>
    <dgm:cxn modelId="{AD3369AC-27D3-49C6-AFA9-9712B9C46E7E}" type="presParOf" srcId="{460CE0FD-1D5F-4FAC-B35E-698C01CE757F}" destId="{621174BE-664C-44A7-AAEF-77D4A22BED19}" srcOrd="9" destOrd="0" presId="urn:microsoft.com/office/officeart/2005/8/layout/orgChart1"/>
    <dgm:cxn modelId="{2919026F-8C72-4F2E-A6C7-11D0ED11044C}" type="presParOf" srcId="{621174BE-664C-44A7-AAEF-77D4A22BED19}" destId="{7CB5AF2F-320C-41AF-AA82-BFA523EA20CD}" srcOrd="0" destOrd="0" presId="urn:microsoft.com/office/officeart/2005/8/layout/orgChart1"/>
    <dgm:cxn modelId="{63624EF3-28DE-495D-8481-6DA769A654FF}" type="presParOf" srcId="{7CB5AF2F-320C-41AF-AA82-BFA523EA20CD}" destId="{6334C095-BAEB-465E-9FA5-CE453FF34011}" srcOrd="0" destOrd="0" presId="urn:microsoft.com/office/officeart/2005/8/layout/orgChart1"/>
    <dgm:cxn modelId="{13A67F57-77E5-4231-9500-B2BD2B30DB1A}" type="presParOf" srcId="{7CB5AF2F-320C-41AF-AA82-BFA523EA20CD}" destId="{F2310044-AC95-412F-B096-D162B7014384}" srcOrd="1" destOrd="0" presId="urn:microsoft.com/office/officeart/2005/8/layout/orgChart1"/>
    <dgm:cxn modelId="{6980F6A4-0D32-41CE-99A2-8262404B6336}" type="presParOf" srcId="{621174BE-664C-44A7-AAEF-77D4A22BED19}" destId="{27CA80C4-705C-4D27-81BA-FA0850BF9607}" srcOrd="1" destOrd="0" presId="urn:microsoft.com/office/officeart/2005/8/layout/orgChart1"/>
    <dgm:cxn modelId="{70D9AA65-74C3-4728-8651-232E2F8C655A}" type="presParOf" srcId="{27CA80C4-705C-4D27-81BA-FA0850BF9607}" destId="{E20DE319-42AD-4AF3-B25B-7BA3C510530E}" srcOrd="0" destOrd="0" presId="urn:microsoft.com/office/officeart/2005/8/layout/orgChart1"/>
    <dgm:cxn modelId="{01E8E0EB-7732-4B9A-915E-85F29A4D29D6}" type="presParOf" srcId="{27CA80C4-705C-4D27-81BA-FA0850BF9607}" destId="{BE3BD3FD-30AE-4923-9AA8-145068428E8A}" srcOrd="1" destOrd="0" presId="urn:microsoft.com/office/officeart/2005/8/layout/orgChart1"/>
    <dgm:cxn modelId="{75AB74E9-2928-4EB7-AEB5-2DE893E3AFEE}" type="presParOf" srcId="{BE3BD3FD-30AE-4923-9AA8-145068428E8A}" destId="{93B1D180-ED7C-49E7-BA2C-6CD3A44BCE47}" srcOrd="0" destOrd="0" presId="urn:microsoft.com/office/officeart/2005/8/layout/orgChart1"/>
    <dgm:cxn modelId="{EAD1148E-A348-4E2C-BF70-43748F92A64B}" type="presParOf" srcId="{93B1D180-ED7C-49E7-BA2C-6CD3A44BCE47}" destId="{6B291A17-62D9-4BCA-9FD3-CBA68B5CC260}" srcOrd="0" destOrd="0" presId="urn:microsoft.com/office/officeart/2005/8/layout/orgChart1"/>
    <dgm:cxn modelId="{FBB2A75C-FA4F-4B9A-BA40-BF2F2240A3CC}" type="presParOf" srcId="{93B1D180-ED7C-49E7-BA2C-6CD3A44BCE47}" destId="{DB452C8C-FEE2-42B9-9B1B-BAF552C8025E}" srcOrd="1" destOrd="0" presId="urn:microsoft.com/office/officeart/2005/8/layout/orgChart1"/>
    <dgm:cxn modelId="{5AA374E9-08DA-49AA-8169-820195AB6A85}" type="presParOf" srcId="{BE3BD3FD-30AE-4923-9AA8-145068428E8A}" destId="{58ABABFC-03FE-4556-AD12-CBA137C9676C}" srcOrd="1" destOrd="0" presId="urn:microsoft.com/office/officeart/2005/8/layout/orgChart1"/>
    <dgm:cxn modelId="{0C15545D-DC2D-42E4-9D00-630A568F1990}" type="presParOf" srcId="{58ABABFC-03FE-4556-AD12-CBA137C9676C}" destId="{33D64559-2188-4B87-8834-F2C98C7128D9}" srcOrd="0" destOrd="0" presId="urn:microsoft.com/office/officeart/2005/8/layout/orgChart1"/>
    <dgm:cxn modelId="{1F6C2096-A1AC-4150-9C29-7B9B3F2F4139}" type="presParOf" srcId="{58ABABFC-03FE-4556-AD12-CBA137C9676C}" destId="{65659F47-608E-4FE6-9164-09796872C067}" srcOrd="1" destOrd="0" presId="urn:microsoft.com/office/officeart/2005/8/layout/orgChart1"/>
    <dgm:cxn modelId="{5C47B5E8-BA3F-435F-A98B-0A5A22B332A4}" type="presParOf" srcId="{65659F47-608E-4FE6-9164-09796872C067}" destId="{2CEA2241-060E-435B-A692-0317A037C9C5}" srcOrd="0" destOrd="0" presId="urn:microsoft.com/office/officeart/2005/8/layout/orgChart1"/>
    <dgm:cxn modelId="{419CD3CA-804A-44F4-8E6A-EC7CFAD92186}" type="presParOf" srcId="{2CEA2241-060E-435B-A692-0317A037C9C5}" destId="{72773EBA-E2FF-4F42-B63F-B99BCF02A1F9}" srcOrd="0" destOrd="0" presId="urn:microsoft.com/office/officeart/2005/8/layout/orgChart1"/>
    <dgm:cxn modelId="{419F7AF9-9A82-4D57-B6DD-BE5BE22F509B}" type="presParOf" srcId="{2CEA2241-060E-435B-A692-0317A037C9C5}" destId="{8CCB7DE3-177F-4B7F-9385-A42C565D112F}" srcOrd="1" destOrd="0" presId="urn:microsoft.com/office/officeart/2005/8/layout/orgChart1"/>
    <dgm:cxn modelId="{CC8C4975-40B3-4EE3-927D-594F4E56931D}" type="presParOf" srcId="{65659F47-608E-4FE6-9164-09796872C067}" destId="{14A2C956-3F88-49F8-A8B4-1220AE9C4585}" srcOrd="1" destOrd="0" presId="urn:microsoft.com/office/officeart/2005/8/layout/orgChart1"/>
    <dgm:cxn modelId="{8E18E757-907B-4A0D-8C3C-837116516D55}" type="presParOf" srcId="{65659F47-608E-4FE6-9164-09796872C067}" destId="{6CCED48E-3F86-4254-BA93-832BA4073B42}" srcOrd="2" destOrd="0" presId="urn:microsoft.com/office/officeart/2005/8/layout/orgChart1"/>
    <dgm:cxn modelId="{346DBFD4-5469-4046-B3BF-D01C0D3B5E19}" type="presParOf" srcId="{BE3BD3FD-30AE-4923-9AA8-145068428E8A}" destId="{0C094411-A463-4BC7-8967-071D4D761607}" srcOrd="2" destOrd="0" presId="urn:microsoft.com/office/officeart/2005/8/layout/orgChart1"/>
    <dgm:cxn modelId="{4195928E-64F6-4996-8541-3EB5D8CD6F1B}" type="presParOf" srcId="{621174BE-664C-44A7-AAEF-77D4A22BED19}" destId="{F72D65F1-06B9-42A6-8D81-B6298B89C223}"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565354D-4EB7-4596-A0E1-FE7467D4F68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1ECE7BBB-B04A-4A7D-B5FB-160E0D0F255C}">
      <dgm:prSet phldrT="[Texto]" custT="1"/>
      <dgm:spPr/>
      <dgm:t>
        <a:bodyPr/>
        <a:lstStyle/>
        <a:p>
          <a:r>
            <a:rPr lang="es-ES" sz="1800" dirty="0">
              <a:latin typeface="Arial" panose="020B0604020202020204" pitchFamily="34" charset="0"/>
              <a:cs typeface="Arial" panose="020B0604020202020204" pitchFamily="34" charset="0"/>
            </a:rPr>
            <a:t>TRATADOS INTERNACIONALES </a:t>
          </a:r>
        </a:p>
      </dgm:t>
    </dgm:pt>
    <dgm:pt modelId="{72955961-5060-49A5-9AD1-CCBEE7A54263}" type="parTrans" cxnId="{4689152F-984F-4232-9872-A9BBAE24FB6F}">
      <dgm:prSet/>
      <dgm:spPr/>
      <dgm:t>
        <a:bodyPr/>
        <a:lstStyle/>
        <a:p>
          <a:endParaRPr lang="es-ES"/>
        </a:p>
      </dgm:t>
    </dgm:pt>
    <dgm:pt modelId="{EAEA8344-5542-4C65-94DF-B7118962699D}" type="sibTrans" cxnId="{4689152F-984F-4232-9872-A9BBAE24FB6F}">
      <dgm:prSet/>
      <dgm:spPr/>
      <dgm:t>
        <a:bodyPr/>
        <a:lstStyle/>
        <a:p>
          <a:endParaRPr lang="es-ES"/>
        </a:p>
      </dgm:t>
    </dgm:pt>
    <dgm:pt modelId="{8A7E3CE3-F614-431B-B3D7-56174FF6AC6C}">
      <dgm:prSet phldrT="[Texto]" custT="1"/>
      <dgm:spPr/>
      <dgm:t>
        <a:bodyPr/>
        <a:lstStyle/>
        <a:p>
          <a:r>
            <a:rPr lang="es-ES" sz="1400" dirty="0">
              <a:latin typeface="Arial" panose="020B0604020202020204" pitchFamily="34" charset="0"/>
              <a:cs typeface="Arial" panose="020B0604020202020204" pitchFamily="34" charset="0"/>
            </a:rPr>
            <a:t>Proceso celebración de un tratado</a:t>
          </a:r>
        </a:p>
      </dgm:t>
    </dgm:pt>
    <dgm:pt modelId="{B6B01482-6659-4FE0-BEB8-55A46B58FCBA}" type="parTrans" cxnId="{28A620B4-8BC4-4584-A9B7-D12157030EF5}">
      <dgm:prSet/>
      <dgm:spPr/>
      <dgm:t>
        <a:bodyPr/>
        <a:lstStyle/>
        <a:p>
          <a:endParaRPr lang="es-ES"/>
        </a:p>
      </dgm:t>
    </dgm:pt>
    <dgm:pt modelId="{61E9F2B2-B02B-4331-A172-796629F24ED9}" type="sibTrans" cxnId="{28A620B4-8BC4-4584-A9B7-D12157030EF5}">
      <dgm:prSet/>
      <dgm:spPr/>
      <dgm:t>
        <a:bodyPr/>
        <a:lstStyle/>
        <a:p>
          <a:endParaRPr lang="es-ES"/>
        </a:p>
      </dgm:t>
    </dgm:pt>
    <dgm:pt modelId="{CB8F711E-6EBF-4973-BA49-C2D186BF656F}">
      <dgm:prSet custT="1"/>
      <dgm:spPr/>
      <dgm:t>
        <a:bodyPr/>
        <a:lstStyle/>
        <a:p>
          <a:r>
            <a:rPr lang="es-ES" altLang="es-ES" sz="1400" b="0" dirty="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dirty="0">
              <a:solidFill>
                <a:srgbClr val="FF0000"/>
              </a:solidFill>
              <a:latin typeface="Arial" panose="020B0604020202020204" pitchFamily="34" charset="0"/>
              <a:cs typeface="Arial" panose="020B0604020202020204" pitchFamily="34" charset="0"/>
            </a:rPr>
            <a:t>efectos jurídicos.</a:t>
          </a:r>
          <a:endParaRPr lang="en-US" sz="1400" b="0" u="sng" dirty="0">
            <a:solidFill>
              <a:srgbClr val="FF0000"/>
            </a:solidFill>
          </a:endParaRPr>
        </a:p>
      </dgm:t>
    </dgm:pt>
    <dgm:pt modelId="{D12AC428-1930-46F2-A17F-6A00400BEA05}" type="parTrans" cxnId="{0E8AAFE5-302E-4A0E-84B2-923C6E5C6307}">
      <dgm:prSet/>
      <dgm:spPr/>
      <dgm:t>
        <a:bodyPr/>
        <a:lstStyle/>
        <a:p>
          <a:endParaRPr lang="es-ES"/>
        </a:p>
      </dgm:t>
    </dgm:pt>
    <dgm:pt modelId="{088AB269-2B63-4391-9086-2867ADB3135A}" type="sibTrans" cxnId="{0E8AAFE5-302E-4A0E-84B2-923C6E5C6307}">
      <dgm:prSet/>
      <dgm:spPr/>
      <dgm:t>
        <a:bodyPr/>
        <a:lstStyle/>
        <a:p>
          <a:endParaRPr lang="es-ES"/>
        </a:p>
      </dgm:t>
    </dgm:pt>
    <dgm:pt modelId="{EBE43942-2A2F-481F-95EA-DFA7B7D480CC}">
      <dgm:prSet custT="1"/>
      <dgm:spPr/>
      <dgm:t>
        <a:bodyPr/>
        <a:lstStyle/>
        <a:p>
          <a:r>
            <a:rPr lang="es-ES" sz="1400" dirty="0">
              <a:latin typeface="Arial" panose="020B0604020202020204" pitchFamily="34" charset="0"/>
              <a:cs typeface="Arial" panose="020B0604020202020204" pitchFamily="34" charset="0"/>
            </a:rPr>
            <a:t>Tienen rango de ley desde su incorporación al OJ.</a:t>
          </a:r>
        </a:p>
      </dgm:t>
    </dgm:pt>
    <dgm:pt modelId="{63B979C7-979B-4EC6-8132-91E41CC1A26E}" type="parTrans" cxnId="{708A4D59-71B0-47E8-9F28-25F736E7504A}">
      <dgm:prSet/>
      <dgm:spPr/>
      <dgm:t>
        <a:bodyPr/>
        <a:lstStyle/>
        <a:p>
          <a:endParaRPr lang="es-ES"/>
        </a:p>
      </dgm:t>
    </dgm:pt>
    <dgm:pt modelId="{85B4E8DE-DF36-495F-BE8C-10ADBE8903E1}" type="sibTrans" cxnId="{708A4D59-71B0-47E8-9F28-25F736E7504A}">
      <dgm:prSet/>
      <dgm:spPr/>
      <dgm:t>
        <a:bodyPr/>
        <a:lstStyle/>
        <a:p>
          <a:endParaRPr lang="es-ES"/>
        </a:p>
      </dgm:t>
    </dgm:pt>
    <dgm:pt modelId="{64C276FD-C6B6-45AE-A950-EBD87580FD20}">
      <dgm:prSet custT="1"/>
      <dgm:spPr/>
      <dgm:t>
        <a:bodyPr/>
        <a:lstStyle/>
        <a:p>
          <a:pPr algn="ctr">
            <a:lnSpc>
              <a:spcPct val="90000"/>
            </a:lnSpc>
          </a:pPr>
          <a:r>
            <a:rPr lang="es-ES" sz="1800" dirty="0">
              <a:solidFill>
                <a:srgbClr val="FF0000"/>
              </a:solidFill>
              <a:latin typeface="Arial" panose="020B0604020202020204" pitchFamily="34" charset="0"/>
              <a:cs typeface="Arial" panose="020B0604020202020204" pitchFamily="34" charset="0"/>
            </a:rPr>
            <a:t>ETAPA PRELIMINAR</a:t>
          </a:r>
        </a:p>
        <a:p>
          <a:pPr algn="just">
            <a:lnSpc>
              <a:spcPct val="100000"/>
            </a:lnSpc>
          </a:pPr>
          <a:r>
            <a:rPr lang="es-ES" sz="1400" dirty="0">
              <a:latin typeface="Arial" panose="020B0604020202020204" pitchFamily="34" charset="0"/>
              <a:cs typeface="Arial" panose="020B0604020202020204" pitchFamily="34" charset="0"/>
            </a:rPr>
            <a:t>-Negociación.</a:t>
          </a:r>
        </a:p>
        <a:p>
          <a:pPr algn="just">
            <a:lnSpc>
              <a:spcPct val="100000"/>
            </a:lnSpc>
          </a:pPr>
          <a:r>
            <a:rPr lang="es-ES" sz="1400" dirty="0">
              <a:latin typeface="Arial" panose="020B0604020202020204" pitchFamily="34" charset="0"/>
              <a:cs typeface="Arial" panose="020B0604020202020204" pitchFamily="34" charset="0"/>
            </a:rPr>
            <a:t>-Adopción.</a:t>
          </a:r>
        </a:p>
        <a:p>
          <a:pPr algn="just">
            <a:lnSpc>
              <a:spcPct val="100000"/>
            </a:lnSpc>
          </a:pPr>
          <a:r>
            <a:rPr lang="es-ES" sz="1400" dirty="0">
              <a:latin typeface="Arial" panose="020B0604020202020204" pitchFamily="34" charset="0"/>
              <a:cs typeface="Arial" panose="020B0604020202020204" pitchFamily="34" charset="0"/>
            </a:rPr>
            <a:t>-Autenticación del texto.</a:t>
          </a:r>
        </a:p>
      </dgm:t>
    </dgm:pt>
    <dgm:pt modelId="{7396A01D-FDE5-44CA-BB17-57E90F00D5BA}" type="parTrans" cxnId="{248DAE94-A83C-426D-950C-C895C9107B35}">
      <dgm:prSet/>
      <dgm:spPr/>
      <dgm:t>
        <a:bodyPr/>
        <a:lstStyle/>
        <a:p>
          <a:endParaRPr lang="es-ES"/>
        </a:p>
      </dgm:t>
    </dgm:pt>
    <dgm:pt modelId="{9FB1E44E-CF48-4C2B-9F30-DE77C59CB054}" type="sibTrans" cxnId="{248DAE94-A83C-426D-950C-C895C9107B35}">
      <dgm:prSet/>
      <dgm:spPr/>
      <dgm:t>
        <a:bodyPr/>
        <a:lstStyle/>
        <a:p>
          <a:endParaRPr lang="es-ES"/>
        </a:p>
      </dgm:t>
    </dgm:pt>
    <dgm:pt modelId="{CDD08B25-CDBD-450E-A31B-BD290ACD00DE}">
      <dgm:prSet custT="1"/>
      <dgm:spPr/>
      <dgm:t>
        <a:bodyPr/>
        <a:lstStyle/>
        <a:p>
          <a:pPr algn="ctr"/>
          <a:r>
            <a:rPr lang="es-ES" sz="1800" dirty="0">
              <a:solidFill>
                <a:srgbClr val="FF0000"/>
              </a:solidFill>
              <a:latin typeface="Arial" panose="020B0604020202020204" pitchFamily="34" charset="0"/>
              <a:cs typeface="Arial" panose="020B0604020202020204" pitchFamily="34" charset="0"/>
            </a:rPr>
            <a:t>INCORPORACIÓN AL ORDENAMIENTO JURÍDICO NACIONAL</a:t>
          </a:r>
        </a:p>
        <a:p>
          <a:pPr algn="just"/>
          <a:r>
            <a:rPr lang="es-MX" altLang="es-ES" sz="1400" b="0" dirty="0">
              <a:latin typeface="Arial" panose="020B0604020202020204" pitchFamily="34" charset="0"/>
            </a:rPr>
            <a:t>-Aprobación por el Poder Legislativo </a:t>
          </a:r>
        </a:p>
        <a:p>
          <a:pPr algn="just"/>
          <a:r>
            <a:rPr lang="es-MX" altLang="es-ES" sz="1400" b="0" dirty="0">
              <a:latin typeface="Arial" panose="020B0604020202020204" pitchFamily="34" charset="0"/>
            </a:rPr>
            <a:t>-Ratificación por el Jefe de Estado </a:t>
          </a:r>
        </a:p>
        <a:p>
          <a:pPr algn="just"/>
          <a:r>
            <a:rPr lang="es-MX" altLang="es-ES" sz="1400" b="0" dirty="0">
              <a:latin typeface="Arial" panose="020B0604020202020204" pitchFamily="34" charset="0"/>
            </a:rPr>
            <a:t>-Promulgación del Tratado como Ley.</a:t>
          </a:r>
          <a:r>
            <a:rPr lang="es-ES" sz="1400" b="0" dirty="0">
              <a:solidFill>
                <a:srgbClr val="FF0000"/>
              </a:solidFill>
              <a:latin typeface="Arial" panose="020B0604020202020204" pitchFamily="34" charset="0"/>
              <a:cs typeface="Arial" panose="020B0604020202020204" pitchFamily="34" charset="0"/>
            </a:rPr>
            <a:t> </a:t>
          </a:r>
        </a:p>
      </dgm:t>
    </dgm:pt>
    <dgm:pt modelId="{4AD979A7-ADDA-4914-945B-375ADE746D66}" type="parTrans" cxnId="{F783F562-44BA-4F7C-8EDF-C98201BE9665}">
      <dgm:prSet/>
      <dgm:spPr/>
      <dgm:t>
        <a:bodyPr/>
        <a:lstStyle/>
        <a:p>
          <a:endParaRPr lang="es-ES"/>
        </a:p>
      </dgm:t>
    </dgm:pt>
    <dgm:pt modelId="{7A418004-616A-412D-8BF3-FF5491C06EE8}" type="sibTrans" cxnId="{F783F562-44BA-4F7C-8EDF-C98201BE9665}">
      <dgm:prSet/>
      <dgm:spPr/>
      <dgm:t>
        <a:bodyPr/>
        <a:lstStyle/>
        <a:p>
          <a:endParaRPr lang="es-ES"/>
        </a:p>
      </dgm:t>
    </dgm:pt>
    <dgm:pt modelId="{3A93936E-0989-4079-8F96-74D61340D347}" type="pres">
      <dgm:prSet presAssocID="{1565354D-4EB7-4596-A0E1-FE7467D4F683}" presName="hierChild1" presStyleCnt="0">
        <dgm:presLayoutVars>
          <dgm:chPref val="1"/>
          <dgm:dir/>
          <dgm:animOne val="branch"/>
          <dgm:animLvl val="lvl"/>
          <dgm:resizeHandles/>
        </dgm:presLayoutVars>
      </dgm:prSet>
      <dgm:spPr/>
    </dgm:pt>
    <dgm:pt modelId="{6BE8E111-529D-4F39-895D-54DDADAFA353}" type="pres">
      <dgm:prSet presAssocID="{1ECE7BBB-B04A-4A7D-B5FB-160E0D0F255C}" presName="hierRoot1" presStyleCnt="0"/>
      <dgm:spPr/>
    </dgm:pt>
    <dgm:pt modelId="{562C5315-7D03-41F0-9CE7-95A6B59984BB}" type="pres">
      <dgm:prSet presAssocID="{1ECE7BBB-B04A-4A7D-B5FB-160E0D0F255C}" presName="composite" presStyleCnt="0"/>
      <dgm:spPr/>
    </dgm:pt>
    <dgm:pt modelId="{79C681FE-F00F-4203-BB4F-EA15F857DEFC}" type="pres">
      <dgm:prSet presAssocID="{1ECE7BBB-B04A-4A7D-B5FB-160E0D0F255C}" presName="background" presStyleLbl="node0" presStyleIdx="0" presStyleCnt="2"/>
      <dgm:spPr/>
    </dgm:pt>
    <dgm:pt modelId="{F7334CC5-8628-4342-A403-ED470EC82D88}" type="pres">
      <dgm:prSet presAssocID="{1ECE7BBB-B04A-4A7D-B5FB-160E0D0F255C}" presName="text" presStyleLbl="fgAcc0" presStyleIdx="0" presStyleCnt="2" custScaleX="136275" custScaleY="42572" custLinFactNeighborX="-1260" custLinFactNeighborY="-9507">
        <dgm:presLayoutVars>
          <dgm:chPref val="3"/>
        </dgm:presLayoutVars>
      </dgm:prSet>
      <dgm:spPr/>
    </dgm:pt>
    <dgm:pt modelId="{0E481A63-6937-476F-9994-9EA95A2585A4}" type="pres">
      <dgm:prSet presAssocID="{1ECE7BBB-B04A-4A7D-B5FB-160E0D0F255C}" presName="hierChild2" presStyleCnt="0"/>
      <dgm:spPr/>
    </dgm:pt>
    <dgm:pt modelId="{78D99581-5384-47C8-8E23-50817E23FE1E}" type="pres">
      <dgm:prSet presAssocID="{D12AC428-1930-46F2-A17F-6A00400BEA05}" presName="Name10" presStyleLbl="parChTrans1D2" presStyleIdx="0" presStyleCnt="2"/>
      <dgm:spPr/>
    </dgm:pt>
    <dgm:pt modelId="{AB006F8C-3559-4526-8E2E-693A9DFB6AD4}" type="pres">
      <dgm:prSet presAssocID="{CB8F711E-6EBF-4973-BA49-C2D186BF656F}" presName="hierRoot2" presStyleCnt="0"/>
      <dgm:spPr/>
    </dgm:pt>
    <dgm:pt modelId="{C0C8C89C-EB0D-4B99-941C-84D1F3B6D1C8}" type="pres">
      <dgm:prSet presAssocID="{CB8F711E-6EBF-4973-BA49-C2D186BF656F}" presName="composite2" presStyleCnt="0"/>
      <dgm:spPr/>
    </dgm:pt>
    <dgm:pt modelId="{D439C893-90EA-4116-BC67-C6C3AD1997F4}" type="pres">
      <dgm:prSet presAssocID="{CB8F711E-6EBF-4973-BA49-C2D186BF656F}" presName="background2" presStyleLbl="node2" presStyleIdx="0" presStyleCnt="2"/>
      <dgm:spPr/>
    </dgm:pt>
    <dgm:pt modelId="{75D1CD26-93CE-4EF6-B54E-30B731EC9111}" type="pres">
      <dgm:prSet presAssocID="{CB8F711E-6EBF-4973-BA49-C2D186BF656F}" presName="text2" presStyleLbl="fgAcc2" presStyleIdx="0" presStyleCnt="2" custScaleX="97217" custScaleY="92775">
        <dgm:presLayoutVars>
          <dgm:chPref val="3"/>
        </dgm:presLayoutVars>
      </dgm:prSet>
      <dgm:spPr/>
    </dgm:pt>
    <dgm:pt modelId="{250882F4-FC9D-4B1A-90EF-93C2DF72D401}" type="pres">
      <dgm:prSet presAssocID="{CB8F711E-6EBF-4973-BA49-C2D186BF656F}" presName="hierChild3" presStyleCnt="0"/>
      <dgm:spPr/>
    </dgm:pt>
    <dgm:pt modelId="{856AFD6F-D803-47F8-8F49-E0CE8A16A33C}" type="pres">
      <dgm:prSet presAssocID="{B6B01482-6659-4FE0-BEB8-55A46B58FCBA}" presName="Name10" presStyleLbl="parChTrans1D2" presStyleIdx="1" presStyleCnt="2"/>
      <dgm:spPr/>
    </dgm:pt>
    <dgm:pt modelId="{C6C94170-E399-4D21-A052-2F8D0E008183}" type="pres">
      <dgm:prSet presAssocID="{8A7E3CE3-F614-431B-B3D7-56174FF6AC6C}" presName="hierRoot2" presStyleCnt="0"/>
      <dgm:spPr/>
    </dgm:pt>
    <dgm:pt modelId="{930BBAAA-7B2B-4ECF-9092-C101D69A03B3}" type="pres">
      <dgm:prSet presAssocID="{8A7E3CE3-F614-431B-B3D7-56174FF6AC6C}" presName="composite2" presStyleCnt="0"/>
      <dgm:spPr/>
    </dgm:pt>
    <dgm:pt modelId="{D1383A85-9D5A-4971-9C97-EDC2DFE9E17E}" type="pres">
      <dgm:prSet presAssocID="{8A7E3CE3-F614-431B-B3D7-56174FF6AC6C}" presName="background2" presStyleLbl="node2" presStyleIdx="1" presStyleCnt="2"/>
      <dgm:spPr/>
    </dgm:pt>
    <dgm:pt modelId="{905CDD1B-8C67-40EE-8577-4448B128C604}" type="pres">
      <dgm:prSet presAssocID="{8A7E3CE3-F614-431B-B3D7-56174FF6AC6C}" presName="text2" presStyleLbl="fgAcc2" presStyleIdx="1" presStyleCnt="2" custScaleX="96173" custScaleY="35817">
        <dgm:presLayoutVars>
          <dgm:chPref val="3"/>
        </dgm:presLayoutVars>
      </dgm:prSet>
      <dgm:spPr/>
    </dgm:pt>
    <dgm:pt modelId="{321EA9B7-323E-4470-8F40-F40CF0384BE7}" type="pres">
      <dgm:prSet presAssocID="{8A7E3CE3-F614-431B-B3D7-56174FF6AC6C}" presName="hierChild3" presStyleCnt="0"/>
      <dgm:spPr/>
    </dgm:pt>
    <dgm:pt modelId="{DBBEEFD6-E891-49C1-ADF8-F03820367CCF}" type="pres">
      <dgm:prSet presAssocID="{7396A01D-FDE5-44CA-BB17-57E90F00D5BA}" presName="Name17" presStyleLbl="parChTrans1D3" presStyleIdx="0" presStyleCnt="2"/>
      <dgm:spPr/>
    </dgm:pt>
    <dgm:pt modelId="{D106B462-4B7B-4204-B1CB-C902174AC0AE}" type="pres">
      <dgm:prSet presAssocID="{64C276FD-C6B6-45AE-A950-EBD87580FD20}" presName="hierRoot3" presStyleCnt="0"/>
      <dgm:spPr/>
    </dgm:pt>
    <dgm:pt modelId="{B54EA7D1-F18F-4248-81B7-41AAF1DA5E1D}" type="pres">
      <dgm:prSet presAssocID="{64C276FD-C6B6-45AE-A950-EBD87580FD20}" presName="composite3" presStyleCnt="0"/>
      <dgm:spPr/>
    </dgm:pt>
    <dgm:pt modelId="{B37D755E-4506-4196-9B30-A6733C5F3319}" type="pres">
      <dgm:prSet presAssocID="{64C276FD-C6B6-45AE-A950-EBD87580FD20}" presName="background3" presStyleLbl="node3" presStyleIdx="0" presStyleCnt="2"/>
      <dgm:spPr/>
    </dgm:pt>
    <dgm:pt modelId="{993966BF-25B3-454F-B99A-48D36E699985}" type="pres">
      <dgm:prSet presAssocID="{64C276FD-C6B6-45AE-A950-EBD87580FD20}" presName="text3" presStyleLbl="fgAcc3" presStyleIdx="0" presStyleCnt="2">
        <dgm:presLayoutVars>
          <dgm:chPref val="3"/>
        </dgm:presLayoutVars>
      </dgm:prSet>
      <dgm:spPr/>
    </dgm:pt>
    <dgm:pt modelId="{F3F811EA-3B6D-4A8B-B7ED-7B62CBEF0445}" type="pres">
      <dgm:prSet presAssocID="{64C276FD-C6B6-45AE-A950-EBD87580FD20}" presName="hierChild4" presStyleCnt="0"/>
      <dgm:spPr/>
    </dgm:pt>
    <dgm:pt modelId="{8056B1A1-1680-410D-A927-6297F826F404}" type="pres">
      <dgm:prSet presAssocID="{4AD979A7-ADDA-4914-945B-375ADE746D66}" presName="Name17" presStyleLbl="parChTrans1D3" presStyleIdx="1" presStyleCnt="2"/>
      <dgm:spPr/>
    </dgm:pt>
    <dgm:pt modelId="{CB967BCC-E880-4716-B6AE-8BE1C71F9BD0}" type="pres">
      <dgm:prSet presAssocID="{CDD08B25-CDBD-450E-A31B-BD290ACD00DE}" presName="hierRoot3" presStyleCnt="0"/>
      <dgm:spPr/>
    </dgm:pt>
    <dgm:pt modelId="{2384F1DF-02B1-416F-B131-AA7710C1C011}" type="pres">
      <dgm:prSet presAssocID="{CDD08B25-CDBD-450E-A31B-BD290ACD00DE}" presName="composite3" presStyleCnt="0"/>
      <dgm:spPr/>
    </dgm:pt>
    <dgm:pt modelId="{D772D05A-FAFA-45A5-85D6-E0D57BED397B}" type="pres">
      <dgm:prSet presAssocID="{CDD08B25-CDBD-450E-A31B-BD290ACD00DE}" presName="background3" presStyleLbl="node3" presStyleIdx="1" presStyleCnt="2"/>
      <dgm:spPr/>
    </dgm:pt>
    <dgm:pt modelId="{FC0207C9-5202-4F8E-8ECC-8E9B2FD13CB7}" type="pres">
      <dgm:prSet presAssocID="{CDD08B25-CDBD-450E-A31B-BD290ACD00DE}" presName="text3" presStyleLbl="fgAcc3" presStyleIdx="1" presStyleCnt="2">
        <dgm:presLayoutVars>
          <dgm:chPref val="3"/>
        </dgm:presLayoutVars>
      </dgm:prSet>
      <dgm:spPr/>
    </dgm:pt>
    <dgm:pt modelId="{6DEDC089-BECF-4143-A72A-1E5A03744026}" type="pres">
      <dgm:prSet presAssocID="{CDD08B25-CDBD-450E-A31B-BD290ACD00DE}" presName="hierChild4" presStyleCnt="0"/>
      <dgm:spPr/>
    </dgm:pt>
    <dgm:pt modelId="{5C6FF285-C8D8-4A90-8BB8-437D94668AA5}" type="pres">
      <dgm:prSet presAssocID="{EBE43942-2A2F-481F-95EA-DFA7B7D480CC}" presName="hierRoot1" presStyleCnt="0"/>
      <dgm:spPr/>
    </dgm:pt>
    <dgm:pt modelId="{47AE68F4-4630-425F-BC3F-81BF1EBA42AB}" type="pres">
      <dgm:prSet presAssocID="{EBE43942-2A2F-481F-95EA-DFA7B7D480CC}" presName="composite" presStyleCnt="0"/>
      <dgm:spPr/>
    </dgm:pt>
    <dgm:pt modelId="{D354F56A-7473-42A5-AB8C-C594EE4361F9}" type="pres">
      <dgm:prSet presAssocID="{EBE43942-2A2F-481F-95EA-DFA7B7D480CC}" presName="background" presStyleLbl="node0" presStyleIdx="1" presStyleCnt="2"/>
      <dgm:spPr/>
    </dgm:pt>
    <dgm:pt modelId="{FB580503-7A8D-4529-A259-F37B2236F479}" type="pres">
      <dgm:prSet presAssocID="{EBE43942-2A2F-481F-95EA-DFA7B7D480CC}" presName="text" presStyleLbl="fgAcc0" presStyleIdx="1" presStyleCnt="2" custScaleX="93243" custScaleY="36223">
        <dgm:presLayoutVars>
          <dgm:chPref val="3"/>
        </dgm:presLayoutVars>
      </dgm:prSet>
      <dgm:spPr/>
    </dgm:pt>
    <dgm:pt modelId="{01D10C20-AEA9-4EDB-A44F-A8FAAE332346}" type="pres">
      <dgm:prSet presAssocID="{EBE43942-2A2F-481F-95EA-DFA7B7D480CC}" presName="hierChild2" presStyleCnt="0"/>
      <dgm:spPr/>
    </dgm:pt>
  </dgm:ptLst>
  <dgm:cxnLst>
    <dgm:cxn modelId="{323B390B-21D9-424B-8322-9C3AFEA8C6AC}" type="presOf" srcId="{7396A01D-FDE5-44CA-BB17-57E90F00D5BA}" destId="{DBBEEFD6-E891-49C1-ADF8-F03820367CCF}" srcOrd="0" destOrd="0" presId="urn:microsoft.com/office/officeart/2005/8/layout/hierarchy1"/>
    <dgm:cxn modelId="{4689152F-984F-4232-9872-A9BBAE24FB6F}" srcId="{1565354D-4EB7-4596-A0E1-FE7467D4F683}" destId="{1ECE7BBB-B04A-4A7D-B5FB-160E0D0F255C}" srcOrd="0" destOrd="0" parTransId="{72955961-5060-49A5-9AD1-CCBEE7A54263}" sibTransId="{EAEA8344-5542-4C65-94DF-B7118962699D}"/>
    <dgm:cxn modelId="{AA5AD03A-4060-4793-AD32-82B095A24198}" type="presOf" srcId="{4AD979A7-ADDA-4914-945B-375ADE746D66}" destId="{8056B1A1-1680-410D-A927-6297F826F404}" srcOrd="0" destOrd="0" presId="urn:microsoft.com/office/officeart/2005/8/layout/hierarchy1"/>
    <dgm:cxn modelId="{51F5F85D-7209-42E2-8882-EB7BD0025649}" type="presOf" srcId="{B6B01482-6659-4FE0-BEB8-55A46B58FCBA}" destId="{856AFD6F-D803-47F8-8F49-E0CE8A16A33C}" srcOrd="0" destOrd="0" presId="urn:microsoft.com/office/officeart/2005/8/layout/hierarchy1"/>
    <dgm:cxn modelId="{F783F562-44BA-4F7C-8EDF-C98201BE9665}" srcId="{8A7E3CE3-F614-431B-B3D7-56174FF6AC6C}" destId="{CDD08B25-CDBD-450E-A31B-BD290ACD00DE}" srcOrd="1" destOrd="0" parTransId="{4AD979A7-ADDA-4914-945B-375ADE746D66}" sibTransId="{7A418004-616A-412D-8BF3-FF5491C06EE8}"/>
    <dgm:cxn modelId="{3E439452-E075-4212-AC77-C2EF3E2BAC1A}" type="presOf" srcId="{8A7E3CE3-F614-431B-B3D7-56174FF6AC6C}" destId="{905CDD1B-8C67-40EE-8577-4448B128C604}" srcOrd="0" destOrd="0" presId="urn:microsoft.com/office/officeart/2005/8/layout/hierarchy1"/>
    <dgm:cxn modelId="{220CC952-0F3F-44EE-9DBA-38757FC52171}" type="presOf" srcId="{EBE43942-2A2F-481F-95EA-DFA7B7D480CC}" destId="{FB580503-7A8D-4529-A259-F37B2236F479}" srcOrd="0" destOrd="0" presId="urn:microsoft.com/office/officeart/2005/8/layout/hierarchy1"/>
    <dgm:cxn modelId="{708A4D59-71B0-47E8-9F28-25F736E7504A}" srcId="{1565354D-4EB7-4596-A0E1-FE7467D4F683}" destId="{EBE43942-2A2F-481F-95EA-DFA7B7D480CC}" srcOrd="1" destOrd="0" parTransId="{63B979C7-979B-4EC6-8132-91E41CC1A26E}" sibTransId="{85B4E8DE-DF36-495F-BE8C-10ADBE8903E1}"/>
    <dgm:cxn modelId="{FBE1498C-4BB0-420B-A2B6-C6DDD8A22563}" type="presOf" srcId="{64C276FD-C6B6-45AE-A950-EBD87580FD20}" destId="{993966BF-25B3-454F-B99A-48D36E699985}" srcOrd="0" destOrd="0" presId="urn:microsoft.com/office/officeart/2005/8/layout/hierarchy1"/>
    <dgm:cxn modelId="{248DAE94-A83C-426D-950C-C895C9107B35}" srcId="{8A7E3CE3-F614-431B-B3D7-56174FF6AC6C}" destId="{64C276FD-C6B6-45AE-A950-EBD87580FD20}" srcOrd="0" destOrd="0" parTransId="{7396A01D-FDE5-44CA-BB17-57E90F00D5BA}" sibTransId="{9FB1E44E-CF48-4C2B-9F30-DE77C59CB054}"/>
    <dgm:cxn modelId="{1D42759F-499D-4118-ACB9-C9C1A4DB43FC}" type="presOf" srcId="{CDD08B25-CDBD-450E-A31B-BD290ACD00DE}" destId="{FC0207C9-5202-4F8E-8ECC-8E9B2FD13CB7}" srcOrd="0" destOrd="0" presId="urn:microsoft.com/office/officeart/2005/8/layout/hierarchy1"/>
    <dgm:cxn modelId="{28A620B4-8BC4-4584-A9B7-D12157030EF5}" srcId="{1ECE7BBB-B04A-4A7D-B5FB-160E0D0F255C}" destId="{8A7E3CE3-F614-431B-B3D7-56174FF6AC6C}" srcOrd="1" destOrd="0" parTransId="{B6B01482-6659-4FE0-BEB8-55A46B58FCBA}" sibTransId="{61E9F2B2-B02B-4331-A172-796629F24ED9}"/>
    <dgm:cxn modelId="{2D0EBCC4-F63E-46BB-8032-9114AFB7B1C9}" type="presOf" srcId="{CB8F711E-6EBF-4973-BA49-C2D186BF656F}" destId="{75D1CD26-93CE-4EF6-B54E-30B731EC9111}" srcOrd="0" destOrd="0" presId="urn:microsoft.com/office/officeart/2005/8/layout/hierarchy1"/>
    <dgm:cxn modelId="{F23392CA-5D18-446C-8652-90AE7C2FD67B}" type="presOf" srcId="{1565354D-4EB7-4596-A0E1-FE7467D4F683}" destId="{3A93936E-0989-4079-8F96-74D61340D347}" srcOrd="0" destOrd="0" presId="urn:microsoft.com/office/officeart/2005/8/layout/hierarchy1"/>
    <dgm:cxn modelId="{0E8AAFE5-302E-4A0E-84B2-923C6E5C6307}" srcId="{1ECE7BBB-B04A-4A7D-B5FB-160E0D0F255C}" destId="{CB8F711E-6EBF-4973-BA49-C2D186BF656F}" srcOrd="0" destOrd="0" parTransId="{D12AC428-1930-46F2-A17F-6A00400BEA05}" sibTransId="{088AB269-2B63-4391-9086-2867ADB3135A}"/>
    <dgm:cxn modelId="{6EF7E7EA-1B71-4887-948F-FF6EC42AB505}" type="presOf" srcId="{D12AC428-1930-46F2-A17F-6A00400BEA05}" destId="{78D99581-5384-47C8-8E23-50817E23FE1E}" srcOrd="0" destOrd="0" presId="urn:microsoft.com/office/officeart/2005/8/layout/hierarchy1"/>
    <dgm:cxn modelId="{A6B4C5FF-F949-463F-86E7-2BA40928FE23}" type="presOf" srcId="{1ECE7BBB-B04A-4A7D-B5FB-160E0D0F255C}" destId="{F7334CC5-8628-4342-A403-ED470EC82D88}" srcOrd="0" destOrd="0" presId="urn:microsoft.com/office/officeart/2005/8/layout/hierarchy1"/>
    <dgm:cxn modelId="{7B5BDBC4-2AB9-42DC-8579-1C3EB3E65B3D}" type="presParOf" srcId="{3A93936E-0989-4079-8F96-74D61340D347}" destId="{6BE8E111-529D-4F39-895D-54DDADAFA353}" srcOrd="0" destOrd="0" presId="urn:microsoft.com/office/officeart/2005/8/layout/hierarchy1"/>
    <dgm:cxn modelId="{93425B09-F56F-4425-AC94-15AB90BE5644}" type="presParOf" srcId="{6BE8E111-529D-4F39-895D-54DDADAFA353}" destId="{562C5315-7D03-41F0-9CE7-95A6B59984BB}" srcOrd="0" destOrd="0" presId="urn:microsoft.com/office/officeart/2005/8/layout/hierarchy1"/>
    <dgm:cxn modelId="{045946B9-717A-4787-B51E-E49668B79A19}" type="presParOf" srcId="{562C5315-7D03-41F0-9CE7-95A6B59984BB}" destId="{79C681FE-F00F-4203-BB4F-EA15F857DEFC}" srcOrd="0" destOrd="0" presId="urn:microsoft.com/office/officeart/2005/8/layout/hierarchy1"/>
    <dgm:cxn modelId="{52DB311F-6FAA-4807-8C43-9B6DDB3C95DB}" type="presParOf" srcId="{562C5315-7D03-41F0-9CE7-95A6B59984BB}" destId="{F7334CC5-8628-4342-A403-ED470EC82D88}" srcOrd="1" destOrd="0" presId="urn:microsoft.com/office/officeart/2005/8/layout/hierarchy1"/>
    <dgm:cxn modelId="{553A800B-4F55-47CC-9397-0FD1CEA4159E}" type="presParOf" srcId="{6BE8E111-529D-4F39-895D-54DDADAFA353}" destId="{0E481A63-6937-476F-9994-9EA95A2585A4}" srcOrd="1" destOrd="0" presId="urn:microsoft.com/office/officeart/2005/8/layout/hierarchy1"/>
    <dgm:cxn modelId="{03A4F174-C078-49E8-98C2-81964CCBD190}" type="presParOf" srcId="{0E481A63-6937-476F-9994-9EA95A2585A4}" destId="{78D99581-5384-47C8-8E23-50817E23FE1E}" srcOrd="0" destOrd="0" presId="urn:microsoft.com/office/officeart/2005/8/layout/hierarchy1"/>
    <dgm:cxn modelId="{7D847D4B-BCF3-4CF1-AF11-4BC028D9BB20}" type="presParOf" srcId="{0E481A63-6937-476F-9994-9EA95A2585A4}" destId="{AB006F8C-3559-4526-8E2E-693A9DFB6AD4}" srcOrd="1" destOrd="0" presId="urn:microsoft.com/office/officeart/2005/8/layout/hierarchy1"/>
    <dgm:cxn modelId="{66EED206-0DD2-49B1-A294-1EC01DC09AFB}" type="presParOf" srcId="{AB006F8C-3559-4526-8E2E-693A9DFB6AD4}" destId="{C0C8C89C-EB0D-4B99-941C-84D1F3B6D1C8}" srcOrd="0" destOrd="0" presId="urn:microsoft.com/office/officeart/2005/8/layout/hierarchy1"/>
    <dgm:cxn modelId="{15203587-3655-4EB3-B79B-853A3D0B9C82}" type="presParOf" srcId="{C0C8C89C-EB0D-4B99-941C-84D1F3B6D1C8}" destId="{D439C893-90EA-4116-BC67-C6C3AD1997F4}" srcOrd="0" destOrd="0" presId="urn:microsoft.com/office/officeart/2005/8/layout/hierarchy1"/>
    <dgm:cxn modelId="{6C28950D-C9F7-43C7-908B-73FCC4755201}" type="presParOf" srcId="{C0C8C89C-EB0D-4B99-941C-84D1F3B6D1C8}" destId="{75D1CD26-93CE-4EF6-B54E-30B731EC9111}" srcOrd="1" destOrd="0" presId="urn:microsoft.com/office/officeart/2005/8/layout/hierarchy1"/>
    <dgm:cxn modelId="{10AD5213-7A53-4104-AD67-B76C02D824E9}" type="presParOf" srcId="{AB006F8C-3559-4526-8E2E-693A9DFB6AD4}" destId="{250882F4-FC9D-4B1A-90EF-93C2DF72D401}" srcOrd="1" destOrd="0" presId="urn:microsoft.com/office/officeart/2005/8/layout/hierarchy1"/>
    <dgm:cxn modelId="{723BEE7D-7D42-473E-A32A-4997A28982EA}" type="presParOf" srcId="{0E481A63-6937-476F-9994-9EA95A2585A4}" destId="{856AFD6F-D803-47F8-8F49-E0CE8A16A33C}" srcOrd="2" destOrd="0" presId="urn:microsoft.com/office/officeart/2005/8/layout/hierarchy1"/>
    <dgm:cxn modelId="{F660FAC4-88BB-4B4D-9CA8-2F13B39997AB}" type="presParOf" srcId="{0E481A63-6937-476F-9994-9EA95A2585A4}" destId="{C6C94170-E399-4D21-A052-2F8D0E008183}" srcOrd="3" destOrd="0" presId="urn:microsoft.com/office/officeart/2005/8/layout/hierarchy1"/>
    <dgm:cxn modelId="{956A02C0-3F96-428E-821F-E40A686F5EE9}" type="presParOf" srcId="{C6C94170-E399-4D21-A052-2F8D0E008183}" destId="{930BBAAA-7B2B-4ECF-9092-C101D69A03B3}" srcOrd="0" destOrd="0" presId="urn:microsoft.com/office/officeart/2005/8/layout/hierarchy1"/>
    <dgm:cxn modelId="{9AF3C3E0-763F-487C-BFCC-54347E3B8EA5}" type="presParOf" srcId="{930BBAAA-7B2B-4ECF-9092-C101D69A03B3}" destId="{D1383A85-9D5A-4971-9C97-EDC2DFE9E17E}" srcOrd="0" destOrd="0" presId="urn:microsoft.com/office/officeart/2005/8/layout/hierarchy1"/>
    <dgm:cxn modelId="{B02E30F5-C3FD-4B57-A37F-463934E60BF1}" type="presParOf" srcId="{930BBAAA-7B2B-4ECF-9092-C101D69A03B3}" destId="{905CDD1B-8C67-40EE-8577-4448B128C604}" srcOrd="1" destOrd="0" presId="urn:microsoft.com/office/officeart/2005/8/layout/hierarchy1"/>
    <dgm:cxn modelId="{5CAEAFFA-3F93-4979-B102-9476E686D37A}" type="presParOf" srcId="{C6C94170-E399-4D21-A052-2F8D0E008183}" destId="{321EA9B7-323E-4470-8F40-F40CF0384BE7}" srcOrd="1" destOrd="0" presId="urn:microsoft.com/office/officeart/2005/8/layout/hierarchy1"/>
    <dgm:cxn modelId="{16DD0401-FAD6-41D1-87A1-9E27EF0FFF32}" type="presParOf" srcId="{321EA9B7-323E-4470-8F40-F40CF0384BE7}" destId="{DBBEEFD6-E891-49C1-ADF8-F03820367CCF}" srcOrd="0" destOrd="0" presId="urn:microsoft.com/office/officeart/2005/8/layout/hierarchy1"/>
    <dgm:cxn modelId="{8CACFFDD-4165-4A01-A076-EB79F04D390A}" type="presParOf" srcId="{321EA9B7-323E-4470-8F40-F40CF0384BE7}" destId="{D106B462-4B7B-4204-B1CB-C902174AC0AE}" srcOrd="1" destOrd="0" presId="urn:microsoft.com/office/officeart/2005/8/layout/hierarchy1"/>
    <dgm:cxn modelId="{D21E535B-AA81-49CA-BB9F-F5BD45FBEAF7}" type="presParOf" srcId="{D106B462-4B7B-4204-B1CB-C902174AC0AE}" destId="{B54EA7D1-F18F-4248-81B7-41AAF1DA5E1D}" srcOrd="0" destOrd="0" presId="urn:microsoft.com/office/officeart/2005/8/layout/hierarchy1"/>
    <dgm:cxn modelId="{C6E54164-3208-4594-AB9D-5E0C24257E19}" type="presParOf" srcId="{B54EA7D1-F18F-4248-81B7-41AAF1DA5E1D}" destId="{B37D755E-4506-4196-9B30-A6733C5F3319}" srcOrd="0" destOrd="0" presId="urn:microsoft.com/office/officeart/2005/8/layout/hierarchy1"/>
    <dgm:cxn modelId="{4384CDA2-6813-4EFB-A819-97823DC34155}" type="presParOf" srcId="{B54EA7D1-F18F-4248-81B7-41AAF1DA5E1D}" destId="{993966BF-25B3-454F-B99A-48D36E699985}" srcOrd="1" destOrd="0" presId="urn:microsoft.com/office/officeart/2005/8/layout/hierarchy1"/>
    <dgm:cxn modelId="{268C2EE7-9114-4A3C-923E-7E226D8AFEB7}" type="presParOf" srcId="{D106B462-4B7B-4204-B1CB-C902174AC0AE}" destId="{F3F811EA-3B6D-4A8B-B7ED-7B62CBEF0445}" srcOrd="1" destOrd="0" presId="urn:microsoft.com/office/officeart/2005/8/layout/hierarchy1"/>
    <dgm:cxn modelId="{37CE0F75-301B-481F-A5C5-AEF5198EC7A3}" type="presParOf" srcId="{321EA9B7-323E-4470-8F40-F40CF0384BE7}" destId="{8056B1A1-1680-410D-A927-6297F826F404}" srcOrd="2" destOrd="0" presId="urn:microsoft.com/office/officeart/2005/8/layout/hierarchy1"/>
    <dgm:cxn modelId="{9D8FC0DF-3546-4598-9B49-64AC95ED72E3}" type="presParOf" srcId="{321EA9B7-323E-4470-8F40-F40CF0384BE7}" destId="{CB967BCC-E880-4716-B6AE-8BE1C71F9BD0}" srcOrd="3" destOrd="0" presId="urn:microsoft.com/office/officeart/2005/8/layout/hierarchy1"/>
    <dgm:cxn modelId="{09F48753-3FCE-4E22-9580-AF4F8A837AED}" type="presParOf" srcId="{CB967BCC-E880-4716-B6AE-8BE1C71F9BD0}" destId="{2384F1DF-02B1-416F-B131-AA7710C1C011}" srcOrd="0" destOrd="0" presId="urn:microsoft.com/office/officeart/2005/8/layout/hierarchy1"/>
    <dgm:cxn modelId="{F583BCC9-F496-4C75-8880-DDC1B8591478}" type="presParOf" srcId="{2384F1DF-02B1-416F-B131-AA7710C1C011}" destId="{D772D05A-FAFA-45A5-85D6-E0D57BED397B}" srcOrd="0" destOrd="0" presId="urn:microsoft.com/office/officeart/2005/8/layout/hierarchy1"/>
    <dgm:cxn modelId="{4D0BAE91-881F-4EB7-872C-78404F2BB683}" type="presParOf" srcId="{2384F1DF-02B1-416F-B131-AA7710C1C011}" destId="{FC0207C9-5202-4F8E-8ECC-8E9B2FD13CB7}" srcOrd="1" destOrd="0" presId="urn:microsoft.com/office/officeart/2005/8/layout/hierarchy1"/>
    <dgm:cxn modelId="{6CF03E50-095E-4089-B066-81CBB0D65CB8}" type="presParOf" srcId="{CB967BCC-E880-4716-B6AE-8BE1C71F9BD0}" destId="{6DEDC089-BECF-4143-A72A-1E5A03744026}" srcOrd="1" destOrd="0" presId="urn:microsoft.com/office/officeart/2005/8/layout/hierarchy1"/>
    <dgm:cxn modelId="{1B99C667-92E0-4E6E-ABCB-1828CF0887DF}" type="presParOf" srcId="{3A93936E-0989-4079-8F96-74D61340D347}" destId="{5C6FF285-C8D8-4A90-8BB8-437D94668AA5}" srcOrd="1" destOrd="0" presId="urn:microsoft.com/office/officeart/2005/8/layout/hierarchy1"/>
    <dgm:cxn modelId="{5BFE717E-AE37-4784-8DD9-EF08518003AC}" type="presParOf" srcId="{5C6FF285-C8D8-4A90-8BB8-437D94668AA5}" destId="{47AE68F4-4630-425F-BC3F-81BF1EBA42AB}" srcOrd="0" destOrd="0" presId="urn:microsoft.com/office/officeart/2005/8/layout/hierarchy1"/>
    <dgm:cxn modelId="{82F037C6-D0DF-49C3-88DD-C9D4D9F0265A}" type="presParOf" srcId="{47AE68F4-4630-425F-BC3F-81BF1EBA42AB}" destId="{D354F56A-7473-42A5-AB8C-C594EE4361F9}" srcOrd="0" destOrd="0" presId="urn:microsoft.com/office/officeart/2005/8/layout/hierarchy1"/>
    <dgm:cxn modelId="{75D9AC8B-4572-4C5D-B110-7C7AADFBBCB9}" type="presParOf" srcId="{47AE68F4-4630-425F-BC3F-81BF1EBA42AB}" destId="{FB580503-7A8D-4529-A259-F37B2236F479}" srcOrd="1" destOrd="0" presId="urn:microsoft.com/office/officeart/2005/8/layout/hierarchy1"/>
    <dgm:cxn modelId="{F25DEE51-55E3-4DF6-AF9B-972456787296}" type="presParOf" srcId="{5C6FF285-C8D8-4A90-8BB8-437D94668AA5}" destId="{01D10C20-AEA9-4EDB-A44F-A8FAAE33234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A632523-EF4A-400B-87A2-11A99CAAA410}"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04CD7D6C-FE77-4806-8608-33E6D08B787A}">
      <dgm:prSet phldrT="[Texto]" custT="1"/>
      <dgm:spPr/>
      <dgm:t>
        <a:bodyPr/>
        <a:lstStyle/>
        <a:p>
          <a:r>
            <a:rPr lang="es-ES" sz="2000" dirty="0">
              <a:latin typeface="Arial" panose="020B0604020202020204" pitchFamily="34" charset="0"/>
              <a:cs typeface="Arial" panose="020B0604020202020204" pitchFamily="34" charset="0"/>
            </a:rPr>
            <a:t>COSTUMBRE JURÍDICA</a:t>
          </a:r>
        </a:p>
      </dgm:t>
    </dgm:pt>
    <dgm:pt modelId="{675D1F48-B75D-4C53-AB02-CAE8220E9611}" type="parTrans" cxnId="{2E14748C-594E-4ECD-8263-B2EBA2ADB276}">
      <dgm:prSet/>
      <dgm:spPr/>
      <dgm:t>
        <a:bodyPr/>
        <a:lstStyle/>
        <a:p>
          <a:endParaRPr lang="es-ES"/>
        </a:p>
      </dgm:t>
    </dgm:pt>
    <dgm:pt modelId="{BB886A40-B5CF-4A41-B017-F90FD52CABA8}" type="sibTrans" cxnId="{2E14748C-594E-4ECD-8263-B2EBA2ADB276}">
      <dgm:prSet/>
      <dgm:spPr/>
      <dgm:t>
        <a:bodyPr/>
        <a:lstStyle/>
        <a:p>
          <a:endParaRPr lang="es-ES"/>
        </a:p>
      </dgm:t>
    </dgm:pt>
    <dgm:pt modelId="{44E19B21-361F-47D3-AA65-189B7E6233FE}">
      <dgm:prSet phldrT="[Texto]" custT="1"/>
      <dgm:spPr/>
      <dgm:t>
        <a:bodyPr/>
        <a:lstStyle/>
        <a:p>
          <a:r>
            <a:rPr lang="es-ES" sz="1800" dirty="0">
              <a:latin typeface="Arial" panose="020B0604020202020204" pitchFamily="34" charset="0"/>
              <a:cs typeface="Arial" panose="020B0604020202020204" pitchFamily="34" charset="0"/>
            </a:rPr>
            <a:t>CONCEPTO</a:t>
          </a:r>
        </a:p>
      </dgm:t>
    </dgm:pt>
    <dgm:pt modelId="{CD8C50A0-85F1-47C2-8976-0CEF46EC22A3}" type="parTrans" cxnId="{AAE9348C-69F2-41C9-AF72-2E71BC23D694}">
      <dgm:prSet/>
      <dgm:spPr/>
      <dgm:t>
        <a:bodyPr/>
        <a:lstStyle/>
        <a:p>
          <a:endParaRPr lang="es-ES">
            <a:latin typeface="Arial" panose="020B0604020202020204" pitchFamily="34" charset="0"/>
            <a:cs typeface="Arial" panose="020B0604020202020204" pitchFamily="34" charset="0"/>
          </a:endParaRPr>
        </a:p>
      </dgm:t>
    </dgm:pt>
    <dgm:pt modelId="{E26FD98A-92CD-4579-B617-565D4F96D609}" type="sibTrans" cxnId="{AAE9348C-69F2-41C9-AF72-2E71BC23D694}">
      <dgm:prSet/>
      <dgm:spPr/>
      <dgm:t>
        <a:bodyPr/>
        <a:lstStyle/>
        <a:p>
          <a:endParaRPr lang="es-ES"/>
        </a:p>
      </dgm:t>
    </dgm:pt>
    <dgm:pt modelId="{2D97D7D6-91C5-4422-B89F-00780B61BC18}">
      <dgm:prSet phldrT="[Texto]" custT="1"/>
      <dgm:spPr/>
      <dgm:t>
        <a:bodyPr/>
        <a:lstStyle/>
        <a:p>
          <a:endParaRPr lang="es-ES" sz="1400" dirty="0">
            <a:latin typeface="Arial" panose="020B0604020202020204" pitchFamily="34" charset="0"/>
            <a:cs typeface="Arial" panose="020B0604020202020204" pitchFamily="34" charset="0"/>
          </a:endParaRPr>
        </a:p>
        <a:p>
          <a:r>
            <a:rPr lang="es-ES" sz="1800" dirty="0">
              <a:latin typeface="Arial" panose="020B0604020202020204" pitchFamily="34" charset="0"/>
              <a:cs typeface="Arial" panose="020B0604020202020204" pitchFamily="34" charset="0"/>
            </a:rPr>
            <a:t>VALOR</a:t>
          </a:r>
        </a:p>
        <a:p>
          <a:r>
            <a:rPr lang="es-ES" sz="900" dirty="0">
              <a:latin typeface="Arial" panose="020B0604020202020204" pitchFamily="34" charset="0"/>
              <a:cs typeface="Arial" panose="020B0604020202020204" pitchFamily="34" charset="0"/>
            </a:rPr>
            <a:t> </a:t>
          </a:r>
        </a:p>
      </dgm:t>
    </dgm:pt>
    <dgm:pt modelId="{CB1C92BF-6749-466F-B491-3B1BA459BF38}" type="parTrans" cxnId="{8792F0BA-4A93-4C69-B377-62A0CF79F650}">
      <dgm:prSet/>
      <dgm:spPr/>
      <dgm:t>
        <a:bodyPr/>
        <a:lstStyle/>
        <a:p>
          <a:endParaRPr lang="es-ES"/>
        </a:p>
      </dgm:t>
    </dgm:pt>
    <dgm:pt modelId="{DE3308E1-3267-4FDD-BA04-FF0A1D8B6B1C}" type="sibTrans" cxnId="{8792F0BA-4A93-4C69-B377-62A0CF79F650}">
      <dgm:prSet/>
      <dgm:spPr/>
      <dgm:t>
        <a:bodyPr/>
        <a:lstStyle/>
        <a:p>
          <a:endParaRPr lang="es-ES"/>
        </a:p>
      </dgm:t>
    </dgm:pt>
    <dgm:pt modelId="{058C32A4-C9B5-44E8-93E4-7C9D120A7141}">
      <dgm:prSet custT="1"/>
      <dgm:spPr/>
      <dgm:t>
        <a:bodyPr/>
        <a:lstStyle/>
        <a:p>
          <a:r>
            <a:rPr lang="es-ES" sz="1800" dirty="0">
              <a:latin typeface="Arial" panose="020B0604020202020204" pitchFamily="34" charset="0"/>
              <a:cs typeface="Arial" panose="020B0604020202020204" pitchFamily="34" charset="0"/>
            </a:rPr>
            <a:t>ELEMENTOS</a:t>
          </a:r>
        </a:p>
      </dgm:t>
    </dgm:pt>
    <dgm:pt modelId="{84CF9D7E-177B-47B8-9347-8493345E3BCC}" type="parTrans" cxnId="{76F5D668-7B53-422D-ADB0-B8079B31A5CD}">
      <dgm:prSet/>
      <dgm:spPr/>
      <dgm:t>
        <a:bodyPr/>
        <a:lstStyle/>
        <a:p>
          <a:endParaRPr lang="es-ES"/>
        </a:p>
      </dgm:t>
    </dgm:pt>
    <dgm:pt modelId="{B3DBD370-40C6-46C9-8EF4-E2783D076B10}" type="sibTrans" cxnId="{76F5D668-7B53-422D-ADB0-B8079B31A5CD}">
      <dgm:prSet/>
      <dgm:spPr/>
      <dgm:t>
        <a:bodyPr/>
        <a:lstStyle/>
        <a:p>
          <a:endParaRPr lang="es-ES"/>
        </a:p>
      </dgm:t>
    </dgm:pt>
    <dgm:pt modelId="{FE1AAFCB-00AC-48E7-82A2-3E9CD85B8F69}">
      <dgm:prSet custT="1"/>
      <dgm:spPr/>
      <dgm:t>
        <a:bodyPr/>
        <a:lstStyle/>
        <a:p>
          <a:r>
            <a:rPr lang="es-ES" sz="1400" dirty="0">
              <a:latin typeface="Arial" panose="020B0604020202020204" pitchFamily="34" charset="0"/>
              <a:cs typeface="Arial" panose="020B0604020202020204" pitchFamily="34" charset="0"/>
            </a:rPr>
            <a:t>Arts. 2° y 1546° CC</a:t>
          </a:r>
        </a:p>
        <a:p>
          <a:r>
            <a:rPr lang="es-ES" sz="1400" dirty="0" err="1">
              <a:latin typeface="Arial" panose="020B0604020202020204" pitchFamily="34" charset="0"/>
              <a:cs typeface="Arial" panose="020B0604020202020204" pitchFamily="34" charset="0"/>
            </a:rPr>
            <a:t>Arts</a:t>
          </a:r>
          <a:r>
            <a:rPr lang="es-ES" sz="1400" dirty="0">
              <a:latin typeface="Arial" panose="020B0604020202020204" pitchFamily="34" charset="0"/>
              <a:cs typeface="Arial" panose="020B0604020202020204" pitchFamily="34" charset="0"/>
            </a:rPr>
            <a:t> 4°, 5° Y 6° </a:t>
          </a:r>
          <a:r>
            <a:rPr lang="es-ES" sz="1400" dirty="0" err="1">
              <a:latin typeface="Arial" panose="020B0604020202020204" pitchFamily="34" charset="0"/>
              <a:cs typeface="Arial" panose="020B0604020202020204" pitchFamily="34" charset="0"/>
            </a:rPr>
            <a:t>CCom</a:t>
          </a:r>
          <a:endParaRPr lang="es-ES" sz="1400" dirty="0">
            <a:latin typeface="Arial" panose="020B0604020202020204" pitchFamily="34" charset="0"/>
            <a:cs typeface="Arial" panose="020B0604020202020204" pitchFamily="34" charset="0"/>
          </a:endParaRPr>
        </a:p>
      </dgm:t>
    </dgm:pt>
    <dgm:pt modelId="{6912F8B8-F911-41F6-A3D6-3D28DF128FBD}" type="parTrans" cxnId="{F2454F63-023B-4A43-B26B-E168BEF6849E}">
      <dgm:prSet/>
      <dgm:spPr/>
      <dgm:t>
        <a:bodyPr/>
        <a:lstStyle/>
        <a:p>
          <a:endParaRPr lang="es-ES"/>
        </a:p>
      </dgm:t>
    </dgm:pt>
    <dgm:pt modelId="{0B5D11A6-FEB3-4960-9761-96C939BBE610}" type="sibTrans" cxnId="{F2454F63-023B-4A43-B26B-E168BEF6849E}">
      <dgm:prSet/>
      <dgm:spPr/>
      <dgm:t>
        <a:bodyPr/>
        <a:lstStyle/>
        <a:p>
          <a:endParaRPr lang="es-ES"/>
        </a:p>
      </dgm:t>
    </dgm:pt>
    <dgm:pt modelId="{5B24892A-2110-4535-8123-61E552BCD410}">
      <dgm:prSet custT="1"/>
      <dgm:spPr/>
      <dgm:t>
        <a:bodyPr/>
        <a:lstStyle/>
        <a:p>
          <a:r>
            <a:rPr lang="es-ES" sz="1400" dirty="0">
              <a:latin typeface="Arial" panose="020B0604020202020204" pitchFamily="34" charset="0"/>
              <a:cs typeface="Arial" panose="020B0604020202020204" pitchFamily="34" charset="0"/>
            </a:rPr>
            <a:t>OBJETIVO</a:t>
          </a:r>
        </a:p>
      </dgm:t>
    </dgm:pt>
    <dgm:pt modelId="{11CE6CAC-32A0-434A-836B-D2631A1DBE9E}" type="parTrans" cxnId="{15633B07-703B-466B-A8C0-BEDC7EE5FC8D}">
      <dgm:prSet/>
      <dgm:spPr/>
      <dgm:t>
        <a:bodyPr/>
        <a:lstStyle/>
        <a:p>
          <a:endParaRPr lang="es-ES"/>
        </a:p>
      </dgm:t>
    </dgm:pt>
    <dgm:pt modelId="{249ED4D0-7CFF-42E4-8B3C-E43CCF492B16}" type="sibTrans" cxnId="{15633B07-703B-466B-A8C0-BEDC7EE5FC8D}">
      <dgm:prSet/>
      <dgm:spPr/>
      <dgm:t>
        <a:bodyPr/>
        <a:lstStyle/>
        <a:p>
          <a:endParaRPr lang="es-ES"/>
        </a:p>
      </dgm:t>
    </dgm:pt>
    <dgm:pt modelId="{B8378E00-52D0-4196-BE28-5C3436EFBAE6}">
      <dgm:prSet custT="1"/>
      <dgm:spPr/>
      <dgm:t>
        <a:bodyPr/>
        <a:lstStyle/>
        <a:p>
          <a:r>
            <a:rPr lang="es-ES" sz="1400" dirty="0">
              <a:latin typeface="Arial" panose="020B0604020202020204" pitchFamily="34" charset="0"/>
              <a:cs typeface="Arial" panose="020B0604020202020204" pitchFamily="34" charset="0"/>
            </a:rPr>
            <a:t>SUBJETIVO</a:t>
          </a:r>
        </a:p>
      </dgm:t>
    </dgm:pt>
    <dgm:pt modelId="{3B1EDC9A-4A89-408C-A033-7BF7AF39C49B}" type="parTrans" cxnId="{37F34F43-E0C5-475C-BA7E-0C55910DF27C}">
      <dgm:prSet/>
      <dgm:spPr/>
      <dgm:t>
        <a:bodyPr/>
        <a:lstStyle/>
        <a:p>
          <a:endParaRPr lang="es-ES"/>
        </a:p>
      </dgm:t>
    </dgm:pt>
    <dgm:pt modelId="{6463B1C0-5380-42BC-A369-8618A176B8DE}" type="sibTrans" cxnId="{37F34F43-E0C5-475C-BA7E-0C55910DF27C}">
      <dgm:prSet/>
      <dgm:spPr/>
      <dgm:t>
        <a:bodyPr/>
        <a:lstStyle/>
        <a:p>
          <a:endParaRPr lang="es-ES"/>
        </a:p>
      </dgm:t>
    </dgm:pt>
    <dgm:pt modelId="{0B5081F4-5F04-46DC-834A-335CD017C126}">
      <dgm:prSet custT="1"/>
      <dgm:spPr/>
      <dgm:t>
        <a:bodyPr/>
        <a:lstStyle/>
        <a:p>
          <a:r>
            <a:rPr lang="es-ES" sz="1200" dirty="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p>
      </dgm:t>
    </dgm:pt>
    <dgm:pt modelId="{49109387-D1B3-4769-B421-A7C4A1D1E75C}" type="parTrans" cxnId="{1B96D5C5-E77C-40D8-92A4-87A7DE2E51A4}">
      <dgm:prSet/>
      <dgm:spPr/>
      <dgm:t>
        <a:bodyPr/>
        <a:lstStyle/>
        <a:p>
          <a:endParaRPr lang="es-ES"/>
        </a:p>
      </dgm:t>
    </dgm:pt>
    <dgm:pt modelId="{C88E2F71-5F32-41C0-BB7B-FCA7FA1A7593}" type="sibTrans" cxnId="{1B96D5C5-E77C-40D8-92A4-87A7DE2E51A4}">
      <dgm:prSet/>
      <dgm:spPr/>
      <dgm:t>
        <a:bodyPr/>
        <a:lstStyle/>
        <a:p>
          <a:endParaRPr lang="es-ES"/>
        </a:p>
      </dgm:t>
    </dgm:pt>
    <dgm:pt modelId="{66A81C25-9453-458A-922D-86F0C73F3ACE}">
      <dgm:prSet custT="1"/>
      <dgm:spPr/>
      <dgm:t>
        <a:bodyPr/>
        <a:lstStyle/>
        <a:p>
          <a:r>
            <a:rPr lang="es-ES" sz="1200" dirty="0">
              <a:latin typeface="Arial" panose="020B0604020202020204" pitchFamily="34" charset="0"/>
              <a:cs typeface="Arial" panose="020B0604020202020204" pitchFamily="34" charset="0"/>
            </a:rPr>
            <a:t>Repetición constante y uniforme de una conducta  por parte de personas de una comunidad </a:t>
          </a:r>
        </a:p>
      </dgm:t>
    </dgm:pt>
    <dgm:pt modelId="{6F14DF4D-EAC4-462B-86A4-618DBCA3E7C7}" type="parTrans" cxnId="{5819294E-A782-456F-8A71-8C5F9D29A924}">
      <dgm:prSet/>
      <dgm:spPr/>
      <dgm:t>
        <a:bodyPr/>
        <a:lstStyle/>
        <a:p>
          <a:endParaRPr lang="es-ES"/>
        </a:p>
      </dgm:t>
    </dgm:pt>
    <dgm:pt modelId="{F58AED43-213D-46CB-B95C-556E09F03974}" type="sibTrans" cxnId="{5819294E-A782-456F-8A71-8C5F9D29A924}">
      <dgm:prSet/>
      <dgm:spPr/>
      <dgm:t>
        <a:bodyPr/>
        <a:lstStyle/>
        <a:p>
          <a:endParaRPr lang="es-ES"/>
        </a:p>
      </dgm:t>
    </dgm:pt>
    <dgm:pt modelId="{77394449-D3B3-4919-8D61-AAB2652CFD07}">
      <dgm:prSet custT="1"/>
      <dgm:spPr/>
      <dgm:t>
        <a:bodyPr/>
        <a:lstStyle/>
        <a:p>
          <a:r>
            <a:rPr lang="es-ES" sz="1200">
              <a:latin typeface="Arial" panose="020B0604020202020204" pitchFamily="34" charset="0"/>
              <a:cs typeface="Arial" panose="020B0604020202020204" pitchFamily="34" charset="0"/>
            </a:rPr>
            <a:t>Convicción de que la conducta que se repite </a:t>
          </a:r>
          <a:r>
            <a:rPr lang="es-ES" altLang="es-ES" sz="1200" b="1">
              <a:latin typeface="Arial" panose="020B0604020202020204" pitchFamily="34" charset="0"/>
              <a:cs typeface="Arial" panose="020B0604020202020204" pitchFamily="34" charset="0"/>
            </a:rPr>
            <a:t>de los actos obedece a un imperativo jurídico </a:t>
          </a:r>
          <a:endParaRPr lang="es-ES" sz="1200" dirty="0">
            <a:latin typeface="Arial" panose="020B0604020202020204" pitchFamily="34" charset="0"/>
            <a:cs typeface="Arial" panose="020B0604020202020204" pitchFamily="34" charset="0"/>
          </a:endParaRPr>
        </a:p>
      </dgm:t>
    </dgm:pt>
    <dgm:pt modelId="{C33B9443-9151-4283-A192-41933B30B3A7}" type="parTrans" cxnId="{A0DD8275-1302-400D-B006-53885D273F98}">
      <dgm:prSet/>
      <dgm:spPr/>
      <dgm:t>
        <a:bodyPr/>
        <a:lstStyle/>
        <a:p>
          <a:endParaRPr lang="es-ES"/>
        </a:p>
      </dgm:t>
    </dgm:pt>
    <dgm:pt modelId="{ECABF2A4-8042-4D46-9929-A34F84FCCB0F}" type="sibTrans" cxnId="{A0DD8275-1302-400D-B006-53885D273F98}">
      <dgm:prSet/>
      <dgm:spPr/>
      <dgm:t>
        <a:bodyPr/>
        <a:lstStyle/>
        <a:p>
          <a:endParaRPr lang="es-ES"/>
        </a:p>
      </dgm:t>
    </dgm:pt>
    <dgm:pt modelId="{3248E9C5-F852-4903-848B-603311A2D09D}">
      <dgm:prSet/>
      <dgm:spPr/>
      <dgm:t>
        <a:bodyPr/>
        <a:lstStyle/>
        <a:p>
          <a:r>
            <a:rPr lang="es-ES" dirty="0">
              <a:latin typeface="Arial" panose="020B0604020202020204" pitchFamily="34" charset="0"/>
              <a:cs typeface="Arial" panose="020B0604020202020204" pitchFamily="34" charset="0"/>
            </a:rPr>
            <a:t>Tiene mayor importancia en países anglosajones, que  en aquellos con raíz romana</a:t>
          </a:r>
        </a:p>
      </dgm:t>
    </dgm:pt>
    <dgm:pt modelId="{F0FC3D39-BB4B-4315-BA80-8B09100D6CAF}" type="parTrans" cxnId="{B3E034D9-9275-48D0-8829-A948C9B9AEA9}">
      <dgm:prSet/>
      <dgm:spPr/>
      <dgm:t>
        <a:bodyPr/>
        <a:lstStyle/>
        <a:p>
          <a:endParaRPr lang="es-ES"/>
        </a:p>
      </dgm:t>
    </dgm:pt>
    <dgm:pt modelId="{D7E81FBE-C635-4951-8112-B279D3E97DF5}" type="sibTrans" cxnId="{B3E034D9-9275-48D0-8829-A948C9B9AEA9}">
      <dgm:prSet/>
      <dgm:spPr/>
      <dgm:t>
        <a:bodyPr/>
        <a:lstStyle/>
        <a:p>
          <a:endParaRPr lang="es-ES"/>
        </a:p>
      </dgm:t>
    </dgm:pt>
    <dgm:pt modelId="{E0DC1D4F-B7C6-4593-B2F7-36B74D074E88}">
      <dgm:prSet/>
      <dgm:spPr/>
      <dgm:t>
        <a:bodyPr/>
        <a:lstStyle/>
        <a:p>
          <a:r>
            <a:rPr lang="es-ES" dirty="0"/>
            <a:t>En materia </a:t>
          </a:r>
          <a:r>
            <a:rPr lang="es-ES" dirty="0">
              <a:latin typeface="Arial" panose="020B0604020202020204" pitchFamily="34" charset="0"/>
              <a:cs typeface="Arial" panose="020B0604020202020204" pitchFamily="34" charset="0"/>
            </a:rPr>
            <a:t>penal</a:t>
          </a:r>
          <a:r>
            <a:rPr lang="es-ES" dirty="0"/>
            <a:t> carece de valor (principio de legalidad)</a:t>
          </a:r>
        </a:p>
      </dgm:t>
    </dgm:pt>
    <dgm:pt modelId="{E465D069-F211-43E0-BE49-3938555B12C4}" type="parTrans" cxnId="{C2E7BB46-A421-47CA-BDA6-2AF91939DE13}">
      <dgm:prSet/>
      <dgm:spPr/>
      <dgm:t>
        <a:bodyPr/>
        <a:lstStyle/>
        <a:p>
          <a:endParaRPr lang="es-ES"/>
        </a:p>
      </dgm:t>
    </dgm:pt>
    <dgm:pt modelId="{7D4E4709-0AA2-4D7D-800E-ED97B4161230}" type="sibTrans" cxnId="{C2E7BB46-A421-47CA-BDA6-2AF91939DE13}">
      <dgm:prSet/>
      <dgm:spPr/>
      <dgm:t>
        <a:bodyPr/>
        <a:lstStyle/>
        <a:p>
          <a:endParaRPr lang="es-ES"/>
        </a:p>
      </dgm:t>
    </dgm:pt>
    <dgm:pt modelId="{BB41CD21-2F3B-4F07-B3B1-A7061232CE00}" type="pres">
      <dgm:prSet presAssocID="{CA632523-EF4A-400B-87A2-11A99CAAA410}" presName="hierChild1" presStyleCnt="0">
        <dgm:presLayoutVars>
          <dgm:chPref val="1"/>
          <dgm:dir/>
          <dgm:animOne val="branch"/>
          <dgm:animLvl val="lvl"/>
          <dgm:resizeHandles/>
        </dgm:presLayoutVars>
      </dgm:prSet>
      <dgm:spPr/>
    </dgm:pt>
    <dgm:pt modelId="{BCE59B62-73CD-40E2-9F3D-E52BCCC6AAAC}" type="pres">
      <dgm:prSet presAssocID="{04CD7D6C-FE77-4806-8608-33E6D08B787A}" presName="hierRoot1" presStyleCnt="0"/>
      <dgm:spPr/>
    </dgm:pt>
    <dgm:pt modelId="{37DE32CF-BDF4-46C2-836B-68C7E9620028}" type="pres">
      <dgm:prSet presAssocID="{04CD7D6C-FE77-4806-8608-33E6D08B787A}" presName="composite" presStyleCnt="0"/>
      <dgm:spPr/>
    </dgm:pt>
    <dgm:pt modelId="{DA37993B-CBC6-442C-BDB9-DA58707D5893}" type="pres">
      <dgm:prSet presAssocID="{04CD7D6C-FE77-4806-8608-33E6D08B787A}" presName="background" presStyleLbl="node0" presStyleIdx="0" presStyleCnt="2"/>
      <dgm:spPr/>
    </dgm:pt>
    <dgm:pt modelId="{9C2BFBDB-D7DE-4145-B439-90B2A192998B}" type="pres">
      <dgm:prSet presAssocID="{04CD7D6C-FE77-4806-8608-33E6D08B787A}" presName="text" presStyleLbl="fgAcc0" presStyleIdx="0" presStyleCnt="2" custScaleX="179906">
        <dgm:presLayoutVars>
          <dgm:chPref val="3"/>
        </dgm:presLayoutVars>
      </dgm:prSet>
      <dgm:spPr/>
    </dgm:pt>
    <dgm:pt modelId="{DBA490E0-341D-4D20-9810-48664A7F021C}" type="pres">
      <dgm:prSet presAssocID="{04CD7D6C-FE77-4806-8608-33E6D08B787A}" presName="hierChild2" presStyleCnt="0"/>
      <dgm:spPr/>
    </dgm:pt>
    <dgm:pt modelId="{A8F277D0-9731-49C8-A5EC-E124FF3A07CF}" type="pres">
      <dgm:prSet presAssocID="{CD8C50A0-85F1-47C2-8976-0CEF46EC22A3}" presName="Name10" presStyleLbl="parChTrans1D2" presStyleIdx="0" presStyleCnt="3"/>
      <dgm:spPr/>
    </dgm:pt>
    <dgm:pt modelId="{A5E9D2BE-DFA8-4A84-B47A-7E810A149911}" type="pres">
      <dgm:prSet presAssocID="{44E19B21-361F-47D3-AA65-189B7E6233FE}" presName="hierRoot2" presStyleCnt="0"/>
      <dgm:spPr/>
    </dgm:pt>
    <dgm:pt modelId="{97BF032D-ACAC-4DD1-B14D-818470BFA1D0}" type="pres">
      <dgm:prSet presAssocID="{44E19B21-361F-47D3-AA65-189B7E6233FE}" presName="composite2" presStyleCnt="0"/>
      <dgm:spPr/>
    </dgm:pt>
    <dgm:pt modelId="{786F4046-1F76-42CD-AB28-C839E0B19446}" type="pres">
      <dgm:prSet presAssocID="{44E19B21-361F-47D3-AA65-189B7E6233FE}" presName="background2" presStyleLbl="node2" presStyleIdx="0" presStyleCnt="3"/>
      <dgm:spPr/>
    </dgm:pt>
    <dgm:pt modelId="{6626187D-4693-4100-9981-49540E5DAD8E}" type="pres">
      <dgm:prSet presAssocID="{44E19B21-361F-47D3-AA65-189B7E6233FE}" presName="text2" presStyleLbl="fgAcc2" presStyleIdx="0" presStyleCnt="3">
        <dgm:presLayoutVars>
          <dgm:chPref val="3"/>
        </dgm:presLayoutVars>
      </dgm:prSet>
      <dgm:spPr/>
    </dgm:pt>
    <dgm:pt modelId="{B9D25E17-18A1-4434-A123-65E22C36A594}" type="pres">
      <dgm:prSet presAssocID="{44E19B21-361F-47D3-AA65-189B7E6233FE}" presName="hierChild3" presStyleCnt="0"/>
      <dgm:spPr/>
    </dgm:pt>
    <dgm:pt modelId="{0A5352FE-B316-4340-B636-4A7CD655F32F}" type="pres">
      <dgm:prSet presAssocID="{49109387-D1B3-4769-B421-A7C4A1D1E75C}" presName="Name17" presStyleLbl="parChTrans1D3" presStyleIdx="0" presStyleCnt="4"/>
      <dgm:spPr/>
    </dgm:pt>
    <dgm:pt modelId="{FA5194C1-2C18-46E0-89AA-8A2DD726DCB5}" type="pres">
      <dgm:prSet presAssocID="{0B5081F4-5F04-46DC-834A-335CD017C126}" presName="hierRoot3" presStyleCnt="0"/>
      <dgm:spPr/>
    </dgm:pt>
    <dgm:pt modelId="{4AF5FD63-9557-422F-B96A-FD70EF468684}" type="pres">
      <dgm:prSet presAssocID="{0B5081F4-5F04-46DC-834A-335CD017C126}" presName="composite3" presStyleCnt="0"/>
      <dgm:spPr/>
    </dgm:pt>
    <dgm:pt modelId="{6FDDCDC4-5B2A-4A2E-A26A-CD136979A087}" type="pres">
      <dgm:prSet presAssocID="{0B5081F4-5F04-46DC-834A-335CD017C126}" presName="background3" presStyleLbl="node3" presStyleIdx="0" presStyleCnt="4"/>
      <dgm:spPr/>
    </dgm:pt>
    <dgm:pt modelId="{2E939488-3697-4C14-B3FF-DEE38AE9590B}" type="pres">
      <dgm:prSet presAssocID="{0B5081F4-5F04-46DC-834A-335CD017C126}" presName="text3" presStyleLbl="fgAcc3" presStyleIdx="0" presStyleCnt="4" custScaleX="128403" custScaleY="241187">
        <dgm:presLayoutVars>
          <dgm:chPref val="3"/>
        </dgm:presLayoutVars>
      </dgm:prSet>
      <dgm:spPr/>
    </dgm:pt>
    <dgm:pt modelId="{68542C35-9A01-4446-98B4-D1EB079C61DC}" type="pres">
      <dgm:prSet presAssocID="{0B5081F4-5F04-46DC-834A-335CD017C126}" presName="hierChild4" presStyleCnt="0"/>
      <dgm:spPr/>
    </dgm:pt>
    <dgm:pt modelId="{94D47BCA-33BB-480B-B5F0-0E290F2ADACA}" type="pres">
      <dgm:prSet presAssocID="{CB1C92BF-6749-466F-B491-3B1BA459BF38}" presName="Name10" presStyleLbl="parChTrans1D2" presStyleIdx="1" presStyleCnt="3"/>
      <dgm:spPr/>
    </dgm:pt>
    <dgm:pt modelId="{7D6A5CF8-E995-4556-AACF-B4921EEFEBF9}" type="pres">
      <dgm:prSet presAssocID="{2D97D7D6-91C5-4422-B89F-00780B61BC18}" presName="hierRoot2" presStyleCnt="0"/>
      <dgm:spPr/>
    </dgm:pt>
    <dgm:pt modelId="{6725CC05-622E-4B69-9E26-456B4198823C}" type="pres">
      <dgm:prSet presAssocID="{2D97D7D6-91C5-4422-B89F-00780B61BC18}" presName="composite2" presStyleCnt="0"/>
      <dgm:spPr/>
    </dgm:pt>
    <dgm:pt modelId="{C0F41EAE-3390-47BC-AE12-8B3A7D860C08}" type="pres">
      <dgm:prSet presAssocID="{2D97D7D6-91C5-4422-B89F-00780B61BC18}" presName="background2" presStyleLbl="node2" presStyleIdx="1" presStyleCnt="3"/>
      <dgm:spPr/>
    </dgm:pt>
    <dgm:pt modelId="{D52747CC-CF64-4030-B020-D029080DA979}" type="pres">
      <dgm:prSet presAssocID="{2D97D7D6-91C5-4422-B89F-00780B61BC18}" presName="text2" presStyleLbl="fgAcc2" presStyleIdx="1" presStyleCnt="3" custLinFactNeighborX="971" custLinFactNeighborY="-604">
        <dgm:presLayoutVars>
          <dgm:chPref val="3"/>
        </dgm:presLayoutVars>
      </dgm:prSet>
      <dgm:spPr/>
    </dgm:pt>
    <dgm:pt modelId="{CC86A1ED-6E9A-4110-B23A-53B0237BB24D}" type="pres">
      <dgm:prSet presAssocID="{2D97D7D6-91C5-4422-B89F-00780B61BC18}" presName="hierChild3" presStyleCnt="0"/>
      <dgm:spPr/>
    </dgm:pt>
    <dgm:pt modelId="{99F11D6F-CC05-416C-B45E-E86338BE989D}" type="pres">
      <dgm:prSet presAssocID="{6912F8B8-F911-41F6-A3D6-3D28DF128FBD}" presName="Name17" presStyleLbl="parChTrans1D3" presStyleIdx="1" presStyleCnt="4"/>
      <dgm:spPr/>
    </dgm:pt>
    <dgm:pt modelId="{4158CE89-A382-42BA-86FC-CB47E84DBC07}" type="pres">
      <dgm:prSet presAssocID="{FE1AAFCB-00AC-48E7-82A2-3E9CD85B8F69}" presName="hierRoot3" presStyleCnt="0"/>
      <dgm:spPr/>
    </dgm:pt>
    <dgm:pt modelId="{0F25576D-BFEA-4573-AD90-DD6BDC1F0E46}" type="pres">
      <dgm:prSet presAssocID="{FE1AAFCB-00AC-48E7-82A2-3E9CD85B8F69}" presName="composite3" presStyleCnt="0"/>
      <dgm:spPr/>
    </dgm:pt>
    <dgm:pt modelId="{D58EAF74-3A83-4836-9941-7133941F79A3}" type="pres">
      <dgm:prSet presAssocID="{FE1AAFCB-00AC-48E7-82A2-3E9CD85B8F69}" presName="background3" presStyleLbl="node3" presStyleIdx="1" presStyleCnt="4"/>
      <dgm:spPr/>
    </dgm:pt>
    <dgm:pt modelId="{57421739-DC4D-46C8-889A-7C2726343ACB}" type="pres">
      <dgm:prSet presAssocID="{FE1AAFCB-00AC-48E7-82A2-3E9CD85B8F69}" presName="text3" presStyleLbl="fgAcc3" presStyleIdx="1" presStyleCnt="4">
        <dgm:presLayoutVars>
          <dgm:chPref val="3"/>
        </dgm:presLayoutVars>
      </dgm:prSet>
      <dgm:spPr/>
    </dgm:pt>
    <dgm:pt modelId="{56171021-777D-4E4C-89B0-7CFE53F769FC}" type="pres">
      <dgm:prSet presAssocID="{FE1AAFCB-00AC-48E7-82A2-3E9CD85B8F69}" presName="hierChild4" presStyleCnt="0"/>
      <dgm:spPr/>
    </dgm:pt>
    <dgm:pt modelId="{A7A3A302-E309-4524-A0F2-FB272E1F30B0}" type="pres">
      <dgm:prSet presAssocID="{E465D069-F211-43E0-BE49-3938555B12C4}" presName="Name23" presStyleLbl="parChTrans1D4" presStyleIdx="0" presStyleCnt="3"/>
      <dgm:spPr/>
    </dgm:pt>
    <dgm:pt modelId="{74B4025C-A801-4992-AFCA-37113B4D9076}" type="pres">
      <dgm:prSet presAssocID="{E0DC1D4F-B7C6-4593-B2F7-36B74D074E88}" presName="hierRoot4" presStyleCnt="0"/>
      <dgm:spPr/>
    </dgm:pt>
    <dgm:pt modelId="{05F67525-0E55-4FD5-B5EF-C8FC4087E68E}" type="pres">
      <dgm:prSet presAssocID="{E0DC1D4F-B7C6-4593-B2F7-36B74D074E88}" presName="composite4" presStyleCnt="0"/>
      <dgm:spPr/>
    </dgm:pt>
    <dgm:pt modelId="{ED6ACA53-E01B-422E-9BF7-DBD2D036A719}" type="pres">
      <dgm:prSet presAssocID="{E0DC1D4F-B7C6-4593-B2F7-36B74D074E88}" presName="background4" presStyleLbl="node4" presStyleIdx="0" presStyleCnt="3"/>
      <dgm:spPr/>
    </dgm:pt>
    <dgm:pt modelId="{A8295AD4-4606-4CD7-BB4D-56921AD83188}" type="pres">
      <dgm:prSet presAssocID="{E0DC1D4F-B7C6-4593-B2F7-36B74D074E88}" presName="text4" presStyleLbl="fgAcc4" presStyleIdx="0" presStyleCnt="3">
        <dgm:presLayoutVars>
          <dgm:chPref val="3"/>
        </dgm:presLayoutVars>
      </dgm:prSet>
      <dgm:spPr/>
    </dgm:pt>
    <dgm:pt modelId="{9C90012C-A259-458C-B716-2B7B23901FB4}" type="pres">
      <dgm:prSet presAssocID="{E0DC1D4F-B7C6-4593-B2F7-36B74D074E88}" presName="hierChild5" presStyleCnt="0"/>
      <dgm:spPr/>
    </dgm:pt>
    <dgm:pt modelId="{535CB667-5E12-44F7-B081-C0C4037FCA21}" type="pres">
      <dgm:prSet presAssocID="{84CF9D7E-177B-47B8-9347-8493345E3BCC}" presName="Name10" presStyleLbl="parChTrans1D2" presStyleIdx="2" presStyleCnt="3"/>
      <dgm:spPr/>
    </dgm:pt>
    <dgm:pt modelId="{6D507857-BD67-4BF7-9A63-A7B502B8C19B}" type="pres">
      <dgm:prSet presAssocID="{058C32A4-C9B5-44E8-93E4-7C9D120A7141}" presName="hierRoot2" presStyleCnt="0"/>
      <dgm:spPr/>
    </dgm:pt>
    <dgm:pt modelId="{D68AEF93-1469-48A2-B558-47D8EBB9A693}" type="pres">
      <dgm:prSet presAssocID="{058C32A4-C9B5-44E8-93E4-7C9D120A7141}" presName="composite2" presStyleCnt="0"/>
      <dgm:spPr/>
    </dgm:pt>
    <dgm:pt modelId="{64CCAE2E-FC72-4AFA-9888-373A4C14D087}" type="pres">
      <dgm:prSet presAssocID="{058C32A4-C9B5-44E8-93E4-7C9D120A7141}" presName="background2" presStyleLbl="node2" presStyleIdx="2" presStyleCnt="3"/>
      <dgm:spPr/>
    </dgm:pt>
    <dgm:pt modelId="{2FD15F5D-2345-4E05-B1EF-F2B242F0E469}" type="pres">
      <dgm:prSet presAssocID="{058C32A4-C9B5-44E8-93E4-7C9D120A7141}" presName="text2" presStyleLbl="fgAcc2" presStyleIdx="2" presStyleCnt="3" custScaleX="128040">
        <dgm:presLayoutVars>
          <dgm:chPref val="3"/>
        </dgm:presLayoutVars>
      </dgm:prSet>
      <dgm:spPr/>
    </dgm:pt>
    <dgm:pt modelId="{9E2504AB-1B98-4A68-8952-5C067B095A7A}" type="pres">
      <dgm:prSet presAssocID="{058C32A4-C9B5-44E8-93E4-7C9D120A7141}" presName="hierChild3" presStyleCnt="0"/>
      <dgm:spPr/>
    </dgm:pt>
    <dgm:pt modelId="{7FCE6174-ED62-47E1-AE7F-5ABF3E1D7DEB}" type="pres">
      <dgm:prSet presAssocID="{11CE6CAC-32A0-434A-836B-D2631A1DBE9E}" presName="Name17" presStyleLbl="parChTrans1D3" presStyleIdx="2" presStyleCnt="4"/>
      <dgm:spPr/>
    </dgm:pt>
    <dgm:pt modelId="{9E925AE8-F97F-48F8-9287-25ADA7A2323B}" type="pres">
      <dgm:prSet presAssocID="{5B24892A-2110-4535-8123-61E552BCD410}" presName="hierRoot3" presStyleCnt="0"/>
      <dgm:spPr/>
    </dgm:pt>
    <dgm:pt modelId="{CFABC364-398A-4A7F-B13F-EE00C4F95CCE}" type="pres">
      <dgm:prSet presAssocID="{5B24892A-2110-4535-8123-61E552BCD410}" presName="composite3" presStyleCnt="0"/>
      <dgm:spPr/>
    </dgm:pt>
    <dgm:pt modelId="{DF2A3666-C349-409D-A5C8-5B4B49B27E95}" type="pres">
      <dgm:prSet presAssocID="{5B24892A-2110-4535-8123-61E552BCD410}" presName="background3" presStyleLbl="node3" presStyleIdx="2" presStyleCnt="4"/>
      <dgm:spPr/>
    </dgm:pt>
    <dgm:pt modelId="{6523D835-1247-4590-A2DB-BC1A21D9DFC6}" type="pres">
      <dgm:prSet presAssocID="{5B24892A-2110-4535-8123-61E552BCD410}" presName="text3" presStyleLbl="fgAcc3" presStyleIdx="2" presStyleCnt="4">
        <dgm:presLayoutVars>
          <dgm:chPref val="3"/>
        </dgm:presLayoutVars>
      </dgm:prSet>
      <dgm:spPr/>
    </dgm:pt>
    <dgm:pt modelId="{E7624DAD-5E44-4342-80B0-06CA9255CE4F}" type="pres">
      <dgm:prSet presAssocID="{5B24892A-2110-4535-8123-61E552BCD410}" presName="hierChild4" presStyleCnt="0"/>
      <dgm:spPr/>
    </dgm:pt>
    <dgm:pt modelId="{82CA54BD-65CA-4E20-9B7B-E74DB540AF9A}" type="pres">
      <dgm:prSet presAssocID="{6F14DF4D-EAC4-462B-86A4-618DBCA3E7C7}" presName="Name23" presStyleLbl="parChTrans1D4" presStyleIdx="1" presStyleCnt="3"/>
      <dgm:spPr/>
    </dgm:pt>
    <dgm:pt modelId="{1FE0C18D-FF64-4610-92D9-0AA50354C861}" type="pres">
      <dgm:prSet presAssocID="{66A81C25-9453-458A-922D-86F0C73F3ACE}" presName="hierRoot4" presStyleCnt="0"/>
      <dgm:spPr/>
    </dgm:pt>
    <dgm:pt modelId="{565EEF2A-D799-4A64-8A98-87B54343AE10}" type="pres">
      <dgm:prSet presAssocID="{66A81C25-9453-458A-922D-86F0C73F3ACE}" presName="composite4" presStyleCnt="0"/>
      <dgm:spPr/>
    </dgm:pt>
    <dgm:pt modelId="{41F5FE14-E1A0-4287-9D9F-70827871289D}" type="pres">
      <dgm:prSet presAssocID="{66A81C25-9453-458A-922D-86F0C73F3ACE}" presName="background4" presStyleLbl="node4" presStyleIdx="1" presStyleCnt="3"/>
      <dgm:spPr/>
    </dgm:pt>
    <dgm:pt modelId="{6F0B824F-E495-408E-B68E-063C409D6FFA}" type="pres">
      <dgm:prSet presAssocID="{66A81C25-9453-458A-922D-86F0C73F3ACE}" presName="text4" presStyleLbl="fgAcc4" presStyleIdx="1" presStyleCnt="3" custScaleY="146258">
        <dgm:presLayoutVars>
          <dgm:chPref val="3"/>
        </dgm:presLayoutVars>
      </dgm:prSet>
      <dgm:spPr/>
    </dgm:pt>
    <dgm:pt modelId="{E229DBEA-439E-4C26-BB74-125642152D05}" type="pres">
      <dgm:prSet presAssocID="{66A81C25-9453-458A-922D-86F0C73F3ACE}" presName="hierChild5" presStyleCnt="0"/>
      <dgm:spPr/>
    </dgm:pt>
    <dgm:pt modelId="{62396767-8604-41F2-9E52-BFAA28A55746}" type="pres">
      <dgm:prSet presAssocID="{3B1EDC9A-4A89-408C-A033-7BF7AF39C49B}" presName="Name17" presStyleLbl="parChTrans1D3" presStyleIdx="3" presStyleCnt="4"/>
      <dgm:spPr/>
    </dgm:pt>
    <dgm:pt modelId="{68A1BDC6-EAC0-4AED-9522-EC5174303011}" type="pres">
      <dgm:prSet presAssocID="{B8378E00-52D0-4196-BE28-5C3436EFBAE6}" presName="hierRoot3" presStyleCnt="0"/>
      <dgm:spPr/>
    </dgm:pt>
    <dgm:pt modelId="{76519F77-8B6A-41F5-A74C-1E307F0677FA}" type="pres">
      <dgm:prSet presAssocID="{B8378E00-52D0-4196-BE28-5C3436EFBAE6}" presName="composite3" presStyleCnt="0"/>
      <dgm:spPr/>
    </dgm:pt>
    <dgm:pt modelId="{8DCF7A66-B0B2-4C3E-A7B6-F193E59C5C72}" type="pres">
      <dgm:prSet presAssocID="{B8378E00-52D0-4196-BE28-5C3436EFBAE6}" presName="background3" presStyleLbl="node3" presStyleIdx="3" presStyleCnt="4"/>
      <dgm:spPr/>
    </dgm:pt>
    <dgm:pt modelId="{E86AF347-7BD1-4543-86C6-CC7138F23C58}" type="pres">
      <dgm:prSet presAssocID="{B8378E00-52D0-4196-BE28-5C3436EFBAE6}" presName="text3" presStyleLbl="fgAcc3" presStyleIdx="3" presStyleCnt="4" custLinFactNeighborX="-3033">
        <dgm:presLayoutVars>
          <dgm:chPref val="3"/>
        </dgm:presLayoutVars>
      </dgm:prSet>
      <dgm:spPr/>
    </dgm:pt>
    <dgm:pt modelId="{95C4A911-3C5F-4B45-902A-00D3DC7561EE}" type="pres">
      <dgm:prSet presAssocID="{B8378E00-52D0-4196-BE28-5C3436EFBAE6}" presName="hierChild4" presStyleCnt="0"/>
      <dgm:spPr/>
    </dgm:pt>
    <dgm:pt modelId="{4CF4A8B3-3168-4FE5-9857-0114B9EEE4B2}" type="pres">
      <dgm:prSet presAssocID="{C33B9443-9151-4283-A192-41933B30B3A7}" presName="Name23" presStyleLbl="parChTrans1D4" presStyleIdx="2" presStyleCnt="3"/>
      <dgm:spPr/>
    </dgm:pt>
    <dgm:pt modelId="{9E3FF727-988B-400F-BDD4-596F98C5634B}" type="pres">
      <dgm:prSet presAssocID="{77394449-D3B3-4919-8D61-AAB2652CFD07}" presName="hierRoot4" presStyleCnt="0"/>
      <dgm:spPr/>
    </dgm:pt>
    <dgm:pt modelId="{79FE734A-AE51-4CA6-8FF1-DEA45FC1DBA9}" type="pres">
      <dgm:prSet presAssocID="{77394449-D3B3-4919-8D61-AAB2652CFD07}" presName="composite4" presStyleCnt="0"/>
      <dgm:spPr/>
    </dgm:pt>
    <dgm:pt modelId="{A76470C8-534E-4849-A4E6-2B23B1AF834D}" type="pres">
      <dgm:prSet presAssocID="{77394449-D3B3-4919-8D61-AAB2652CFD07}" presName="background4" presStyleLbl="node4" presStyleIdx="2" presStyleCnt="3"/>
      <dgm:spPr/>
    </dgm:pt>
    <dgm:pt modelId="{A862D804-25B6-43CA-80E9-8915EB139D4F}" type="pres">
      <dgm:prSet presAssocID="{77394449-D3B3-4919-8D61-AAB2652CFD07}" presName="text4" presStyleLbl="fgAcc4" presStyleIdx="2" presStyleCnt="3" custScaleY="122368">
        <dgm:presLayoutVars>
          <dgm:chPref val="3"/>
        </dgm:presLayoutVars>
      </dgm:prSet>
      <dgm:spPr/>
    </dgm:pt>
    <dgm:pt modelId="{1AB3A9D3-EC9E-42EF-8A7A-4090A50C38D8}" type="pres">
      <dgm:prSet presAssocID="{77394449-D3B3-4919-8D61-AAB2652CFD07}" presName="hierChild5" presStyleCnt="0"/>
      <dgm:spPr/>
    </dgm:pt>
    <dgm:pt modelId="{F36B3018-68D1-4F99-ADF1-400B3937F30E}" type="pres">
      <dgm:prSet presAssocID="{3248E9C5-F852-4903-848B-603311A2D09D}" presName="hierRoot1" presStyleCnt="0"/>
      <dgm:spPr/>
    </dgm:pt>
    <dgm:pt modelId="{4D480034-D744-4FEB-AE35-210D6E66D353}" type="pres">
      <dgm:prSet presAssocID="{3248E9C5-F852-4903-848B-603311A2D09D}" presName="composite" presStyleCnt="0"/>
      <dgm:spPr/>
    </dgm:pt>
    <dgm:pt modelId="{4DAFBD4A-E9D8-40EF-A72D-2B89860531D1}" type="pres">
      <dgm:prSet presAssocID="{3248E9C5-F852-4903-848B-603311A2D09D}" presName="background" presStyleLbl="node0" presStyleIdx="1" presStyleCnt="2"/>
      <dgm:spPr/>
    </dgm:pt>
    <dgm:pt modelId="{74973F10-4EE3-4376-B12A-8BE5CA674697}" type="pres">
      <dgm:prSet presAssocID="{3248E9C5-F852-4903-848B-603311A2D09D}" presName="text" presStyleLbl="fgAcc0" presStyleIdx="1" presStyleCnt="2">
        <dgm:presLayoutVars>
          <dgm:chPref val="3"/>
        </dgm:presLayoutVars>
      </dgm:prSet>
      <dgm:spPr/>
    </dgm:pt>
    <dgm:pt modelId="{65BC1530-97F7-4FC6-9D46-64ADAFF33207}" type="pres">
      <dgm:prSet presAssocID="{3248E9C5-F852-4903-848B-603311A2D09D}" presName="hierChild2" presStyleCnt="0"/>
      <dgm:spPr/>
    </dgm:pt>
  </dgm:ptLst>
  <dgm:cxnLst>
    <dgm:cxn modelId="{15633B07-703B-466B-A8C0-BEDC7EE5FC8D}" srcId="{058C32A4-C9B5-44E8-93E4-7C9D120A7141}" destId="{5B24892A-2110-4535-8123-61E552BCD410}" srcOrd="0" destOrd="0" parTransId="{11CE6CAC-32A0-434A-836B-D2631A1DBE9E}" sibTransId="{249ED4D0-7CFF-42E4-8B3C-E43CCF492B16}"/>
    <dgm:cxn modelId="{81B18216-A0AB-4C58-9B2C-36068033FA2E}" type="presOf" srcId="{5B24892A-2110-4535-8123-61E552BCD410}" destId="{6523D835-1247-4590-A2DB-BC1A21D9DFC6}" srcOrd="0" destOrd="0" presId="urn:microsoft.com/office/officeart/2005/8/layout/hierarchy1"/>
    <dgm:cxn modelId="{41738518-9919-43AC-A43E-0A210437310C}" type="presOf" srcId="{0B5081F4-5F04-46DC-834A-335CD017C126}" destId="{2E939488-3697-4C14-B3FF-DEE38AE9590B}" srcOrd="0" destOrd="0" presId="urn:microsoft.com/office/officeart/2005/8/layout/hierarchy1"/>
    <dgm:cxn modelId="{CA928A5B-1CB8-4ED5-889A-BDE989061BD0}" type="presOf" srcId="{3248E9C5-F852-4903-848B-603311A2D09D}" destId="{74973F10-4EE3-4376-B12A-8BE5CA674697}" srcOrd="0" destOrd="0" presId="urn:microsoft.com/office/officeart/2005/8/layout/hierarchy1"/>
    <dgm:cxn modelId="{EBF84560-BFA2-4EED-BA4F-56EAFA0656D1}" type="presOf" srcId="{B8378E00-52D0-4196-BE28-5C3436EFBAE6}" destId="{E86AF347-7BD1-4543-86C6-CC7138F23C58}" srcOrd="0" destOrd="0" presId="urn:microsoft.com/office/officeart/2005/8/layout/hierarchy1"/>
    <dgm:cxn modelId="{A2C3E662-9EC0-482D-8D43-92D9BA718C3C}" type="presOf" srcId="{E465D069-F211-43E0-BE49-3938555B12C4}" destId="{A7A3A302-E309-4524-A0F2-FB272E1F30B0}" srcOrd="0" destOrd="0" presId="urn:microsoft.com/office/officeart/2005/8/layout/hierarchy1"/>
    <dgm:cxn modelId="{F2454F63-023B-4A43-B26B-E168BEF6849E}" srcId="{2D97D7D6-91C5-4422-B89F-00780B61BC18}" destId="{FE1AAFCB-00AC-48E7-82A2-3E9CD85B8F69}" srcOrd="0" destOrd="0" parTransId="{6912F8B8-F911-41F6-A3D6-3D28DF128FBD}" sibTransId="{0B5D11A6-FEB3-4960-9761-96C939BBE610}"/>
    <dgm:cxn modelId="{37F34F43-E0C5-475C-BA7E-0C55910DF27C}" srcId="{058C32A4-C9B5-44E8-93E4-7C9D120A7141}" destId="{B8378E00-52D0-4196-BE28-5C3436EFBAE6}" srcOrd="1" destOrd="0" parTransId="{3B1EDC9A-4A89-408C-A033-7BF7AF39C49B}" sibTransId="{6463B1C0-5380-42BC-A369-8618A176B8DE}"/>
    <dgm:cxn modelId="{C2E7BB46-A421-47CA-BDA6-2AF91939DE13}" srcId="{FE1AAFCB-00AC-48E7-82A2-3E9CD85B8F69}" destId="{E0DC1D4F-B7C6-4593-B2F7-36B74D074E88}" srcOrd="0" destOrd="0" parTransId="{E465D069-F211-43E0-BE49-3938555B12C4}" sibTransId="{7D4E4709-0AA2-4D7D-800E-ED97B4161230}"/>
    <dgm:cxn modelId="{A3B6B547-A0AA-41E8-99E5-0B46A6DC74F9}" type="presOf" srcId="{6F14DF4D-EAC4-462B-86A4-618DBCA3E7C7}" destId="{82CA54BD-65CA-4E20-9B7B-E74DB540AF9A}" srcOrd="0" destOrd="0" presId="urn:microsoft.com/office/officeart/2005/8/layout/hierarchy1"/>
    <dgm:cxn modelId="{76F5D668-7B53-422D-ADB0-B8079B31A5CD}" srcId="{04CD7D6C-FE77-4806-8608-33E6D08B787A}" destId="{058C32A4-C9B5-44E8-93E4-7C9D120A7141}" srcOrd="2" destOrd="0" parTransId="{84CF9D7E-177B-47B8-9347-8493345E3BCC}" sibTransId="{B3DBD370-40C6-46C9-8EF4-E2783D076B10}"/>
    <dgm:cxn modelId="{5819294E-A782-456F-8A71-8C5F9D29A924}" srcId="{5B24892A-2110-4535-8123-61E552BCD410}" destId="{66A81C25-9453-458A-922D-86F0C73F3ACE}" srcOrd="0" destOrd="0" parTransId="{6F14DF4D-EAC4-462B-86A4-618DBCA3E7C7}" sibTransId="{F58AED43-213D-46CB-B95C-556E09F03974}"/>
    <dgm:cxn modelId="{DFB75571-0F9C-45FB-99BF-04D0DA4B0A72}" type="presOf" srcId="{CD8C50A0-85F1-47C2-8976-0CEF46EC22A3}" destId="{A8F277D0-9731-49C8-A5EC-E124FF3A07CF}" srcOrd="0" destOrd="0" presId="urn:microsoft.com/office/officeart/2005/8/layout/hierarchy1"/>
    <dgm:cxn modelId="{A0DD8275-1302-400D-B006-53885D273F98}" srcId="{B8378E00-52D0-4196-BE28-5C3436EFBAE6}" destId="{77394449-D3B3-4919-8D61-AAB2652CFD07}" srcOrd="0" destOrd="0" parTransId="{C33B9443-9151-4283-A192-41933B30B3A7}" sibTransId="{ECABF2A4-8042-4D46-9929-A34F84FCCB0F}"/>
    <dgm:cxn modelId="{CB755557-D04E-48D0-B987-70284AA5B181}" type="presOf" srcId="{04CD7D6C-FE77-4806-8608-33E6D08B787A}" destId="{9C2BFBDB-D7DE-4145-B439-90B2A192998B}" srcOrd="0" destOrd="0" presId="urn:microsoft.com/office/officeart/2005/8/layout/hierarchy1"/>
    <dgm:cxn modelId="{F9625188-286A-4882-91C7-133CBED588D2}" type="presOf" srcId="{3B1EDC9A-4A89-408C-A033-7BF7AF39C49B}" destId="{62396767-8604-41F2-9E52-BFAA28A55746}" srcOrd="0" destOrd="0" presId="urn:microsoft.com/office/officeart/2005/8/layout/hierarchy1"/>
    <dgm:cxn modelId="{01DE0C8C-1045-4EA5-A248-DA3431E2B765}" type="presOf" srcId="{C33B9443-9151-4283-A192-41933B30B3A7}" destId="{4CF4A8B3-3168-4FE5-9857-0114B9EEE4B2}" srcOrd="0" destOrd="0" presId="urn:microsoft.com/office/officeart/2005/8/layout/hierarchy1"/>
    <dgm:cxn modelId="{AAE9348C-69F2-41C9-AF72-2E71BC23D694}" srcId="{04CD7D6C-FE77-4806-8608-33E6D08B787A}" destId="{44E19B21-361F-47D3-AA65-189B7E6233FE}" srcOrd="0" destOrd="0" parTransId="{CD8C50A0-85F1-47C2-8976-0CEF46EC22A3}" sibTransId="{E26FD98A-92CD-4579-B617-565D4F96D609}"/>
    <dgm:cxn modelId="{2E14748C-594E-4ECD-8263-B2EBA2ADB276}" srcId="{CA632523-EF4A-400B-87A2-11A99CAAA410}" destId="{04CD7D6C-FE77-4806-8608-33E6D08B787A}" srcOrd="0" destOrd="0" parTransId="{675D1F48-B75D-4C53-AB02-CAE8220E9611}" sibTransId="{BB886A40-B5CF-4A41-B017-F90FD52CABA8}"/>
    <dgm:cxn modelId="{481CE18D-5392-4A2B-A6A2-1C7F3608CC88}" type="presOf" srcId="{44E19B21-361F-47D3-AA65-189B7E6233FE}" destId="{6626187D-4693-4100-9981-49540E5DAD8E}" srcOrd="0" destOrd="0" presId="urn:microsoft.com/office/officeart/2005/8/layout/hierarchy1"/>
    <dgm:cxn modelId="{656A7498-EEA6-4802-9984-54CA368A1B51}" type="presOf" srcId="{E0DC1D4F-B7C6-4593-B2F7-36B74D074E88}" destId="{A8295AD4-4606-4CD7-BB4D-56921AD83188}" srcOrd="0" destOrd="0" presId="urn:microsoft.com/office/officeart/2005/8/layout/hierarchy1"/>
    <dgm:cxn modelId="{969E18A5-59F2-4467-9B80-D039019609DE}" type="presOf" srcId="{77394449-D3B3-4919-8D61-AAB2652CFD07}" destId="{A862D804-25B6-43CA-80E9-8915EB139D4F}" srcOrd="0" destOrd="0" presId="urn:microsoft.com/office/officeart/2005/8/layout/hierarchy1"/>
    <dgm:cxn modelId="{3409D8AC-994A-4CDA-9E33-5200A99CFA1E}" type="presOf" srcId="{2D97D7D6-91C5-4422-B89F-00780B61BC18}" destId="{D52747CC-CF64-4030-B020-D029080DA979}" srcOrd="0" destOrd="0" presId="urn:microsoft.com/office/officeart/2005/8/layout/hierarchy1"/>
    <dgm:cxn modelId="{35323CAE-E153-4D20-9EED-83AD9D4FAD73}" type="presOf" srcId="{49109387-D1B3-4769-B421-A7C4A1D1E75C}" destId="{0A5352FE-B316-4340-B636-4A7CD655F32F}" srcOrd="0" destOrd="0" presId="urn:microsoft.com/office/officeart/2005/8/layout/hierarchy1"/>
    <dgm:cxn modelId="{8792F0BA-4A93-4C69-B377-62A0CF79F650}" srcId="{04CD7D6C-FE77-4806-8608-33E6D08B787A}" destId="{2D97D7D6-91C5-4422-B89F-00780B61BC18}" srcOrd="1" destOrd="0" parTransId="{CB1C92BF-6749-466F-B491-3B1BA459BF38}" sibTransId="{DE3308E1-3267-4FDD-BA04-FF0A1D8B6B1C}"/>
    <dgm:cxn modelId="{2CB527C3-AAE9-4196-91FD-CFD129DF1C6D}" type="presOf" srcId="{CB1C92BF-6749-466F-B491-3B1BA459BF38}" destId="{94D47BCA-33BB-480B-B5F0-0E290F2ADACA}" srcOrd="0" destOrd="0" presId="urn:microsoft.com/office/officeart/2005/8/layout/hierarchy1"/>
    <dgm:cxn modelId="{1B96D5C5-E77C-40D8-92A4-87A7DE2E51A4}" srcId="{44E19B21-361F-47D3-AA65-189B7E6233FE}" destId="{0B5081F4-5F04-46DC-834A-335CD017C126}" srcOrd="0" destOrd="0" parTransId="{49109387-D1B3-4769-B421-A7C4A1D1E75C}" sibTransId="{C88E2F71-5F32-41C0-BB7B-FCA7FA1A7593}"/>
    <dgm:cxn modelId="{02A2AACB-0CEE-4DA4-8449-1C6984AD7B45}" type="presOf" srcId="{6912F8B8-F911-41F6-A3D6-3D28DF128FBD}" destId="{99F11D6F-CC05-416C-B45E-E86338BE989D}" srcOrd="0" destOrd="0" presId="urn:microsoft.com/office/officeart/2005/8/layout/hierarchy1"/>
    <dgm:cxn modelId="{3E1167CD-9161-418C-A8DD-E754313B38C4}" type="presOf" srcId="{84CF9D7E-177B-47B8-9347-8493345E3BCC}" destId="{535CB667-5E12-44F7-B081-C0C4037FCA21}" srcOrd="0" destOrd="0" presId="urn:microsoft.com/office/officeart/2005/8/layout/hierarchy1"/>
    <dgm:cxn modelId="{B3E034D9-9275-48D0-8829-A948C9B9AEA9}" srcId="{CA632523-EF4A-400B-87A2-11A99CAAA410}" destId="{3248E9C5-F852-4903-848B-603311A2D09D}" srcOrd="1" destOrd="0" parTransId="{F0FC3D39-BB4B-4315-BA80-8B09100D6CAF}" sibTransId="{D7E81FBE-C635-4951-8112-B279D3E97DF5}"/>
    <dgm:cxn modelId="{6DDF3AE0-1612-481E-B3DE-58404D248872}" type="presOf" srcId="{FE1AAFCB-00AC-48E7-82A2-3E9CD85B8F69}" destId="{57421739-DC4D-46C8-889A-7C2726343ACB}" srcOrd="0" destOrd="0" presId="urn:microsoft.com/office/officeart/2005/8/layout/hierarchy1"/>
    <dgm:cxn modelId="{F7893CE8-5C30-4539-A4A9-7421DBDA95A6}" type="presOf" srcId="{058C32A4-C9B5-44E8-93E4-7C9D120A7141}" destId="{2FD15F5D-2345-4E05-B1EF-F2B242F0E469}" srcOrd="0" destOrd="0" presId="urn:microsoft.com/office/officeart/2005/8/layout/hierarchy1"/>
    <dgm:cxn modelId="{2AFEF8E9-2D92-4532-A93A-1E18720CF745}" type="presOf" srcId="{66A81C25-9453-458A-922D-86F0C73F3ACE}" destId="{6F0B824F-E495-408E-B68E-063C409D6FFA}" srcOrd="0" destOrd="0" presId="urn:microsoft.com/office/officeart/2005/8/layout/hierarchy1"/>
    <dgm:cxn modelId="{B88D4DF4-608D-4CC7-A326-7B87233C1008}" type="presOf" srcId="{CA632523-EF4A-400B-87A2-11A99CAAA410}" destId="{BB41CD21-2F3B-4F07-B3B1-A7061232CE00}" srcOrd="0" destOrd="0" presId="urn:microsoft.com/office/officeart/2005/8/layout/hierarchy1"/>
    <dgm:cxn modelId="{533082FE-6C6E-403D-97C1-DEB00217E84B}" type="presOf" srcId="{11CE6CAC-32A0-434A-836B-D2631A1DBE9E}" destId="{7FCE6174-ED62-47E1-AE7F-5ABF3E1D7DEB}" srcOrd="0" destOrd="0" presId="urn:microsoft.com/office/officeart/2005/8/layout/hierarchy1"/>
    <dgm:cxn modelId="{874C163C-5613-4D98-8008-9F49A2D0ADE5}" type="presParOf" srcId="{BB41CD21-2F3B-4F07-B3B1-A7061232CE00}" destId="{BCE59B62-73CD-40E2-9F3D-E52BCCC6AAAC}" srcOrd="0" destOrd="0" presId="urn:microsoft.com/office/officeart/2005/8/layout/hierarchy1"/>
    <dgm:cxn modelId="{055E7BA3-5EA0-4712-8B40-EED9DF4A6CED}" type="presParOf" srcId="{BCE59B62-73CD-40E2-9F3D-E52BCCC6AAAC}" destId="{37DE32CF-BDF4-46C2-836B-68C7E9620028}" srcOrd="0" destOrd="0" presId="urn:microsoft.com/office/officeart/2005/8/layout/hierarchy1"/>
    <dgm:cxn modelId="{07CC750A-6454-4277-B6A8-865FB6B8E24D}" type="presParOf" srcId="{37DE32CF-BDF4-46C2-836B-68C7E9620028}" destId="{DA37993B-CBC6-442C-BDB9-DA58707D5893}" srcOrd="0" destOrd="0" presId="urn:microsoft.com/office/officeart/2005/8/layout/hierarchy1"/>
    <dgm:cxn modelId="{54A06792-2131-4EE0-9503-CE68871A81F6}" type="presParOf" srcId="{37DE32CF-BDF4-46C2-836B-68C7E9620028}" destId="{9C2BFBDB-D7DE-4145-B439-90B2A192998B}" srcOrd="1" destOrd="0" presId="urn:microsoft.com/office/officeart/2005/8/layout/hierarchy1"/>
    <dgm:cxn modelId="{B5ABF361-6C08-473C-A21C-BD6D9F9B573B}" type="presParOf" srcId="{BCE59B62-73CD-40E2-9F3D-E52BCCC6AAAC}" destId="{DBA490E0-341D-4D20-9810-48664A7F021C}" srcOrd="1" destOrd="0" presId="urn:microsoft.com/office/officeart/2005/8/layout/hierarchy1"/>
    <dgm:cxn modelId="{1D3D8CE8-7176-40B4-B0E2-219588F076D9}" type="presParOf" srcId="{DBA490E0-341D-4D20-9810-48664A7F021C}" destId="{A8F277D0-9731-49C8-A5EC-E124FF3A07CF}" srcOrd="0" destOrd="0" presId="urn:microsoft.com/office/officeart/2005/8/layout/hierarchy1"/>
    <dgm:cxn modelId="{7AAC6C47-861D-40F9-9072-1E523AF77387}" type="presParOf" srcId="{DBA490E0-341D-4D20-9810-48664A7F021C}" destId="{A5E9D2BE-DFA8-4A84-B47A-7E810A149911}" srcOrd="1" destOrd="0" presId="urn:microsoft.com/office/officeart/2005/8/layout/hierarchy1"/>
    <dgm:cxn modelId="{48492CA4-A787-47F1-A5E9-196D84940BB7}" type="presParOf" srcId="{A5E9D2BE-DFA8-4A84-B47A-7E810A149911}" destId="{97BF032D-ACAC-4DD1-B14D-818470BFA1D0}" srcOrd="0" destOrd="0" presId="urn:microsoft.com/office/officeart/2005/8/layout/hierarchy1"/>
    <dgm:cxn modelId="{9810D2A2-33BF-4AF9-92E3-25778F6E4E2E}" type="presParOf" srcId="{97BF032D-ACAC-4DD1-B14D-818470BFA1D0}" destId="{786F4046-1F76-42CD-AB28-C839E0B19446}" srcOrd="0" destOrd="0" presId="urn:microsoft.com/office/officeart/2005/8/layout/hierarchy1"/>
    <dgm:cxn modelId="{B85C9A3B-3165-4EBF-98C1-83BDC12D4518}" type="presParOf" srcId="{97BF032D-ACAC-4DD1-B14D-818470BFA1D0}" destId="{6626187D-4693-4100-9981-49540E5DAD8E}" srcOrd="1" destOrd="0" presId="urn:microsoft.com/office/officeart/2005/8/layout/hierarchy1"/>
    <dgm:cxn modelId="{2B5C2204-B3BD-4D5B-A9AE-D41BAE263072}" type="presParOf" srcId="{A5E9D2BE-DFA8-4A84-B47A-7E810A149911}" destId="{B9D25E17-18A1-4434-A123-65E22C36A594}" srcOrd="1" destOrd="0" presId="urn:microsoft.com/office/officeart/2005/8/layout/hierarchy1"/>
    <dgm:cxn modelId="{D61163F8-6FF4-49FE-A734-FC5CA2F8C3D2}" type="presParOf" srcId="{B9D25E17-18A1-4434-A123-65E22C36A594}" destId="{0A5352FE-B316-4340-B636-4A7CD655F32F}" srcOrd="0" destOrd="0" presId="urn:microsoft.com/office/officeart/2005/8/layout/hierarchy1"/>
    <dgm:cxn modelId="{D2E30EAA-E95C-4908-8EE7-0512F62DE5F4}" type="presParOf" srcId="{B9D25E17-18A1-4434-A123-65E22C36A594}" destId="{FA5194C1-2C18-46E0-89AA-8A2DD726DCB5}" srcOrd="1" destOrd="0" presId="urn:microsoft.com/office/officeart/2005/8/layout/hierarchy1"/>
    <dgm:cxn modelId="{DC290EE5-B95B-4A4F-A6BD-620F214C1070}" type="presParOf" srcId="{FA5194C1-2C18-46E0-89AA-8A2DD726DCB5}" destId="{4AF5FD63-9557-422F-B96A-FD70EF468684}" srcOrd="0" destOrd="0" presId="urn:microsoft.com/office/officeart/2005/8/layout/hierarchy1"/>
    <dgm:cxn modelId="{D495F861-8F0D-4493-AF5F-03F0C06435D5}" type="presParOf" srcId="{4AF5FD63-9557-422F-B96A-FD70EF468684}" destId="{6FDDCDC4-5B2A-4A2E-A26A-CD136979A087}" srcOrd="0" destOrd="0" presId="urn:microsoft.com/office/officeart/2005/8/layout/hierarchy1"/>
    <dgm:cxn modelId="{6A2E69EA-8281-42A9-A5EF-DC5152D63994}" type="presParOf" srcId="{4AF5FD63-9557-422F-B96A-FD70EF468684}" destId="{2E939488-3697-4C14-B3FF-DEE38AE9590B}" srcOrd="1" destOrd="0" presId="urn:microsoft.com/office/officeart/2005/8/layout/hierarchy1"/>
    <dgm:cxn modelId="{6553C558-EB81-46F8-8003-8BE3F63AF0C1}" type="presParOf" srcId="{FA5194C1-2C18-46E0-89AA-8A2DD726DCB5}" destId="{68542C35-9A01-4446-98B4-D1EB079C61DC}" srcOrd="1" destOrd="0" presId="urn:microsoft.com/office/officeart/2005/8/layout/hierarchy1"/>
    <dgm:cxn modelId="{E9BEFDFC-C264-4DA8-93FE-0A6E4F3369B4}" type="presParOf" srcId="{DBA490E0-341D-4D20-9810-48664A7F021C}" destId="{94D47BCA-33BB-480B-B5F0-0E290F2ADACA}" srcOrd="2" destOrd="0" presId="urn:microsoft.com/office/officeart/2005/8/layout/hierarchy1"/>
    <dgm:cxn modelId="{ECDEBD32-554B-491D-980F-D9F54882CCB7}" type="presParOf" srcId="{DBA490E0-341D-4D20-9810-48664A7F021C}" destId="{7D6A5CF8-E995-4556-AACF-B4921EEFEBF9}" srcOrd="3" destOrd="0" presId="urn:microsoft.com/office/officeart/2005/8/layout/hierarchy1"/>
    <dgm:cxn modelId="{8EDA1E4F-6E34-41BF-99E0-7353D5945E0D}" type="presParOf" srcId="{7D6A5CF8-E995-4556-AACF-B4921EEFEBF9}" destId="{6725CC05-622E-4B69-9E26-456B4198823C}" srcOrd="0" destOrd="0" presId="urn:microsoft.com/office/officeart/2005/8/layout/hierarchy1"/>
    <dgm:cxn modelId="{0C31DF9B-E74D-414E-B89C-FFD392E68AB5}" type="presParOf" srcId="{6725CC05-622E-4B69-9E26-456B4198823C}" destId="{C0F41EAE-3390-47BC-AE12-8B3A7D860C08}" srcOrd="0" destOrd="0" presId="urn:microsoft.com/office/officeart/2005/8/layout/hierarchy1"/>
    <dgm:cxn modelId="{BD2FAC68-BEE2-4AA8-845D-9BC5A9A9A832}" type="presParOf" srcId="{6725CC05-622E-4B69-9E26-456B4198823C}" destId="{D52747CC-CF64-4030-B020-D029080DA979}" srcOrd="1" destOrd="0" presId="urn:microsoft.com/office/officeart/2005/8/layout/hierarchy1"/>
    <dgm:cxn modelId="{EB7C8FFE-5C89-4E6F-80D6-474B35CB70EC}" type="presParOf" srcId="{7D6A5CF8-E995-4556-AACF-B4921EEFEBF9}" destId="{CC86A1ED-6E9A-4110-B23A-53B0237BB24D}" srcOrd="1" destOrd="0" presId="urn:microsoft.com/office/officeart/2005/8/layout/hierarchy1"/>
    <dgm:cxn modelId="{11E67292-5FD5-43A2-9C8E-2B5F60240AA4}" type="presParOf" srcId="{CC86A1ED-6E9A-4110-B23A-53B0237BB24D}" destId="{99F11D6F-CC05-416C-B45E-E86338BE989D}" srcOrd="0" destOrd="0" presId="urn:microsoft.com/office/officeart/2005/8/layout/hierarchy1"/>
    <dgm:cxn modelId="{FD0BBF19-45C4-476A-B78C-9D79B66B3333}" type="presParOf" srcId="{CC86A1ED-6E9A-4110-B23A-53B0237BB24D}" destId="{4158CE89-A382-42BA-86FC-CB47E84DBC07}" srcOrd="1" destOrd="0" presId="urn:microsoft.com/office/officeart/2005/8/layout/hierarchy1"/>
    <dgm:cxn modelId="{26F606FD-8F4F-4188-9E0D-5CB8563959C9}" type="presParOf" srcId="{4158CE89-A382-42BA-86FC-CB47E84DBC07}" destId="{0F25576D-BFEA-4573-AD90-DD6BDC1F0E46}" srcOrd="0" destOrd="0" presId="urn:microsoft.com/office/officeart/2005/8/layout/hierarchy1"/>
    <dgm:cxn modelId="{A81B1061-68B1-49EF-A2EC-6C504F5B44FE}" type="presParOf" srcId="{0F25576D-BFEA-4573-AD90-DD6BDC1F0E46}" destId="{D58EAF74-3A83-4836-9941-7133941F79A3}" srcOrd="0" destOrd="0" presId="urn:microsoft.com/office/officeart/2005/8/layout/hierarchy1"/>
    <dgm:cxn modelId="{B65490E0-202C-4906-AA6E-C319FB791B77}" type="presParOf" srcId="{0F25576D-BFEA-4573-AD90-DD6BDC1F0E46}" destId="{57421739-DC4D-46C8-889A-7C2726343ACB}" srcOrd="1" destOrd="0" presId="urn:microsoft.com/office/officeart/2005/8/layout/hierarchy1"/>
    <dgm:cxn modelId="{2F0D7729-7E28-46E8-B8EA-2F7B672CFEEC}" type="presParOf" srcId="{4158CE89-A382-42BA-86FC-CB47E84DBC07}" destId="{56171021-777D-4E4C-89B0-7CFE53F769FC}" srcOrd="1" destOrd="0" presId="urn:microsoft.com/office/officeart/2005/8/layout/hierarchy1"/>
    <dgm:cxn modelId="{2C234013-158F-4F64-A6F1-379645DE56B3}" type="presParOf" srcId="{56171021-777D-4E4C-89B0-7CFE53F769FC}" destId="{A7A3A302-E309-4524-A0F2-FB272E1F30B0}" srcOrd="0" destOrd="0" presId="urn:microsoft.com/office/officeart/2005/8/layout/hierarchy1"/>
    <dgm:cxn modelId="{D5CD4575-1378-4209-8AA7-E1BEABD43215}" type="presParOf" srcId="{56171021-777D-4E4C-89B0-7CFE53F769FC}" destId="{74B4025C-A801-4992-AFCA-37113B4D9076}" srcOrd="1" destOrd="0" presId="urn:microsoft.com/office/officeart/2005/8/layout/hierarchy1"/>
    <dgm:cxn modelId="{AA1BCCD0-6089-4922-B278-9B34E8F32338}" type="presParOf" srcId="{74B4025C-A801-4992-AFCA-37113B4D9076}" destId="{05F67525-0E55-4FD5-B5EF-C8FC4087E68E}" srcOrd="0" destOrd="0" presId="urn:microsoft.com/office/officeart/2005/8/layout/hierarchy1"/>
    <dgm:cxn modelId="{0569C7AA-ED6F-4E5F-81A0-C9B10CB223E6}" type="presParOf" srcId="{05F67525-0E55-4FD5-B5EF-C8FC4087E68E}" destId="{ED6ACA53-E01B-422E-9BF7-DBD2D036A719}" srcOrd="0" destOrd="0" presId="urn:microsoft.com/office/officeart/2005/8/layout/hierarchy1"/>
    <dgm:cxn modelId="{0EB2BE18-67EC-43DA-A300-D7311CD5F93C}" type="presParOf" srcId="{05F67525-0E55-4FD5-B5EF-C8FC4087E68E}" destId="{A8295AD4-4606-4CD7-BB4D-56921AD83188}" srcOrd="1" destOrd="0" presId="urn:microsoft.com/office/officeart/2005/8/layout/hierarchy1"/>
    <dgm:cxn modelId="{A45E8639-4A52-4FA5-92CA-E3EADF6817A1}" type="presParOf" srcId="{74B4025C-A801-4992-AFCA-37113B4D9076}" destId="{9C90012C-A259-458C-B716-2B7B23901FB4}" srcOrd="1" destOrd="0" presId="urn:microsoft.com/office/officeart/2005/8/layout/hierarchy1"/>
    <dgm:cxn modelId="{E3A16CDD-AFEE-4384-8A79-B980A76215B3}" type="presParOf" srcId="{DBA490E0-341D-4D20-9810-48664A7F021C}" destId="{535CB667-5E12-44F7-B081-C0C4037FCA21}" srcOrd="4" destOrd="0" presId="urn:microsoft.com/office/officeart/2005/8/layout/hierarchy1"/>
    <dgm:cxn modelId="{4B4E2998-3800-4617-9C69-50D6776D66A0}" type="presParOf" srcId="{DBA490E0-341D-4D20-9810-48664A7F021C}" destId="{6D507857-BD67-4BF7-9A63-A7B502B8C19B}" srcOrd="5" destOrd="0" presId="urn:microsoft.com/office/officeart/2005/8/layout/hierarchy1"/>
    <dgm:cxn modelId="{BF0190DF-16EE-4425-8DA5-9445F1ECEF1E}" type="presParOf" srcId="{6D507857-BD67-4BF7-9A63-A7B502B8C19B}" destId="{D68AEF93-1469-48A2-B558-47D8EBB9A693}" srcOrd="0" destOrd="0" presId="urn:microsoft.com/office/officeart/2005/8/layout/hierarchy1"/>
    <dgm:cxn modelId="{32A45F38-81F3-4FC5-BC2D-BE8A15338C5E}" type="presParOf" srcId="{D68AEF93-1469-48A2-B558-47D8EBB9A693}" destId="{64CCAE2E-FC72-4AFA-9888-373A4C14D087}" srcOrd="0" destOrd="0" presId="urn:microsoft.com/office/officeart/2005/8/layout/hierarchy1"/>
    <dgm:cxn modelId="{97BC3987-E6B9-4490-9971-F86A1ECA8ED7}" type="presParOf" srcId="{D68AEF93-1469-48A2-B558-47D8EBB9A693}" destId="{2FD15F5D-2345-4E05-B1EF-F2B242F0E469}" srcOrd="1" destOrd="0" presId="urn:microsoft.com/office/officeart/2005/8/layout/hierarchy1"/>
    <dgm:cxn modelId="{ACD577AA-E4F6-48B1-B56A-DD6C02BB5C2E}" type="presParOf" srcId="{6D507857-BD67-4BF7-9A63-A7B502B8C19B}" destId="{9E2504AB-1B98-4A68-8952-5C067B095A7A}" srcOrd="1" destOrd="0" presId="urn:microsoft.com/office/officeart/2005/8/layout/hierarchy1"/>
    <dgm:cxn modelId="{E1C19283-FE5C-4310-95DD-E6C65CF1DD41}" type="presParOf" srcId="{9E2504AB-1B98-4A68-8952-5C067B095A7A}" destId="{7FCE6174-ED62-47E1-AE7F-5ABF3E1D7DEB}" srcOrd="0" destOrd="0" presId="urn:microsoft.com/office/officeart/2005/8/layout/hierarchy1"/>
    <dgm:cxn modelId="{53F7A5D0-1FBA-4B26-8FE6-DA6D261FE50F}" type="presParOf" srcId="{9E2504AB-1B98-4A68-8952-5C067B095A7A}" destId="{9E925AE8-F97F-48F8-9287-25ADA7A2323B}" srcOrd="1" destOrd="0" presId="urn:microsoft.com/office/officeart/2005/8/layout/hierarchy1"/>
    <dgm:cxn modelId="{790AB46A-7697-4D6F-A1B0-417F647B38B7}" type="presParOf" srcId="{9E925AE8-F97F-48F8-9287-25ADA7A2323B}" destId="{CFABC364-398A-4A7F-B13F-EE00C4F95CCE}" srcOrd="0" destOrd="0" presId="urn:microsoft.com/office/officeart/2005/8/layout/hierarchy1"/>
    <dgm:cxn modelId="{68DEB1D2-85EA-4CBE-83BB-2A8ADA0A9E9E}" type="presParOf" srcId="{CFABC364-398A-4A7F-B13F-EE00C4F95CCE}" destId="{DF2A3666-C349-409D-A5C8-5B4B49B27E95}" srcOrd="0" destOrd="0" presId="urn:microsoft.com/office/officeart/2005/8/layout/hierarchy1"/>
    <dgm:cxn modelId="{0BA95A17-E345-4764-B84B-BD2A070B2DF9}" type="presParOf" srcId="{CFABC364-398A-4A7F-B13F-EE00C4F95CCE}" destId="{6523D835-1247-4590-A2DB-BC1A21D9DFC6}" srcOrd="1" destOrd="0" presId="urn:microsoft.com/office/officeart/2005/8/layout/hierarchy1"/>
    <dgm:cxn modelId="{37478FA0-FD7F-4B6B-A194-B5DD3058C47D}" type="presParOf" srcId="{9E925AE8-F97F-48F8-9287-25ADA7A2323B}" destId="{E7624DAD-5E44-4342-80B0-06CA9255CE4F}" srcOrd="1" destOrd="0" presId="urn:microsoft.com/office/officeart/2005/8/layout/hierarchy1"/>
    <dgm:cxn modelId="{D8804F9D-C6F3-43B8-827D-F8BEB8210CF6}" type="presParOf" srcId="{E7624DAD-5E44-4342-80B0-06CA9255CE4F}" destId="{82CA54BD-65CA-4E20-9B7B-E74DB540AF9A}" srcOrd="0" destOrd="0" presId="urn:microsoft.com/office/officeart/2005/8/layout/hierarchy1"/>
    <dgm:cxn modelId="{89F90860-C6A6-41AE-B040-1BC6FBC6900B}" type="presParOf" srcId="{E7624DAD-5E44-4342-80B0-06CA9255CE4F}" destId="{1FE0C18D-FF64-4610-92D9-0AA50354C861}" srcOrd="1" destOrd="0" presId="urn:microsoft.com/office/officeart/2005/8/layout/hierarchy1"/>
    <dgm:cxn modelId="{CC70DD64-6CA9-4F31-94C4-F059DA2F7A95}" type="presParOf" srcId="{1FE0C18D-FF64-4610-92D9-0AA50354C861}" destId="{565EEF2A-D799-4A64-8A98-87B54343AE10}" srcOrd="0" destOrd="0" presId="urn:microsoft.com/office/officeart/2005/8/layout/hierarchy1"/>
    <dgm:cxn modelId="{535CD4E6-B291-4B59-AA66-4F1F7926DFB2}" type="presParOf" srcId="{565EEF2A-D799-4A64-8A98-87B54343AE10}" destId="{41F5FE14-E1A0-4287-9D9F-70827871289D}" srcOrd="0" destOrd="0" presId="urn:microsoft.com/office/officeart/2005/8/layout/hierarchy1"/>
    <dgm:cxn modelId="{82295C19-A64A-4044-BEA5-1F484C1587F7}" type="presParOf" srcId="{565EEF2A-D799-4A64-8A98-87B54343AE10}" destId="{6F0B824F-E495-408E-B68E-063C409D6FFA}" srcOrd="1" destOrd="0" presId="urn:microsoft.com/office/officeart/2005/8/layout/hierarchy1"/>
    <dgm:cxn modelId="{9920842F-095C-4794-836A-45537550857D}" type="presParOf" srcId="{1FE0C18D-FF64-4610-92D9-0AA50354C861}" destId="{E229DBEA-439E-4C26-BB74-125642152D05}" srcOrd="1" destOrd="0" presId="urn:microsoft.com/office/officeart/2005/8/layout/hierarchy1"/>
    <dgm:cxn modelId="{DCA0408D-8F59-4133-9D93-927D868CA503}" type="presParOf" srcId="{9E2504AB-1B98-4A68-8952-5C067B095A7A}" destId="{62396767-8604-41F2-9E52-BFAA28A55746}" srcOrd="2" destOrd="0" presId="urn:microsoft.com/office/officeart/2005/8/layout/hierarchy1"/>
    <dgm:cxn modelId="{87B4AF60-9B77-4DB2-9170-2F6FD1C6C833}" type="presParOf" srcId="{9E2504AB-1B98-4A68-8952-5C067B095A7A}" destId="{68A1BDC6-EAC0-4AED-9522-EC5174303011}" srcOrd="3" destOrd="0" presId="urn:microsoft.com/office/officeart/2005/8/layout/hierarchy1"/>
    <dgm:cxn modelId="{0F4DBBF1-D68A-4298-83F3-55D6E38F515A}" type="presParOf" srcId="{68A1BDC6-EAC0-4AED-9522-EC5174303011}" destId="{76519F77-8B6A-41F5-A74C-1E307F0677FA}" srcOrd="0" destOrd="0" presId="urn:microsoft.com/office/officeart/2005/8/layout/hierarchy1"/>
    <dgm:cxn modelId="{EB526F34-4C0C-4670-BB5F-F0DF95D761B2}" type="presParOf" srcId="{76519F77-8B6A-41F5-A74C-1E307F0677FA}" destId="{8DCF7A66-B0B2-4C3E-A7B6-F193E59C5C72}" srcOrd="0" destOrd="0" presId="urn:microsoft.com/office/officeart/2005/8/layout/hierarchy1"/>
    <dgm:cxn modelId="{6D05C663-7161-4804-BCEF-A140133D6709}" type="presParOf" srcId="{76519F77-8B6A-41F5-A74C-1E307F0677FA}" destId="{E86AF347-7BD1-4543-86C6-CC7138F23C58}" srcOrd="1" destOrd="0" presId="urn:microsoft.com/office/officeart/2005/8/layout/hierarchy1"/>
    <dgm:cxn modelId="{722E6074-A3F7-4A63-A16B-6E6F64F459EA}" type="presParOf" srcId="{68A1BDC6-EAC0-4AED-9522-EC5174303011}" destId="{95C4A911-3C5F-4B45-902A-00D3DC7561EE}" srcOrd="1" destOrd="0" presId="urn:microsoft.com/office/officeart/2005/8/layout/hierarchy1"/>
    <dgm:cxn modelId="{C71DAA5B-2C39-4095-B98B-7784EA313549}" type="presParOf" srcId="{95C4A911-3C5F-4B45-902A-00D3DC7561EE}" destId="{4CF4A8B3-3168-4FE5-9857-0114B9EEE4B2}" srcOrd="0" destOrd="0" presId="urn:microsoft.com/office/officeart/2005/8/layout/hierarchy1"/>
    <dgm:cxn modelId="{0C9554C1-E725-4E3B-A91E-033D8C4CBCD6}" type="presParOf" srcId="{95C4A911-3C5F-4B45-902A-00D3DC7561EE}" destId="{9E3FF727-988B-400F-BDD4-596F98C5634B}" srcOrd="1" destOrd="0" presId="urn:microsoft.com/office/officeart/2005/8/layout/hierarchy1"/>
    <dgm:cxn modelId="{5A883D12-CE7A-4E5C-8267-3B77EC508C15}" type="presParOf" srcId="{9E3FF727-988B-400F-BDD4-596F98C5634B}" destId="{79FE734A-AE51-4CA6-8FF1-DEA45FC1DBA9}" srcOrd="0" destOrd="0" presId="urn:microsoft.com/office/officeart/2005/8/layout/hierarchy1"/>
    <dgm:cxn modelId="{8AC6061C-08CB-4A76-858E-C823E07D1B21}" type="presParOf" srcId="{79FE734A-AE51-4CA6-8FF1-DEA45FC1DBA9}" destId="{A76470C8-534E-4849-A4E6-2B23B1AF834D}" srcOrd="0" destOrd="0" presId="urn:microsoft.com/office/officeart/2005/8/layout/hierarchy1"/>
    <dgm:cxn modelId="{D2E7CAD3-5716-4BF8-9F21-815408E8A36F}" type="presParOf" srcId="{79FE734A-AE51-4CA6-8FF1-DEA45FC1DBA9}" destId="{A862D804-25B6-43CA-80E9-8915EB139D4F}" srcOrd="1" destOrd="0" presId="urn:microsoft.com/office/officeart/2005/8/layout/hierarchy1"/>
    <dgm:cxn modelId="{44B498AC-FE2A-4AC8-8E75-9ACD5B4C8B98}" type="presParOf" srcId="{9E3FF727-988B-400F-BDD4-596F98C5634B}" destId="{1AB3A9D3-EC9E-42EF-8A7A-4090A50C38D8}" srcOrd="1" destOrd="0" presId="urn:microsoft.com/office/officeart/2005/8/layout/hierarchy1"/>
    <dgm:cxn modelId="{543725CB-FFED-41F8-910C-57849FE61702}" type="presParOf" srcId="{BB41CD21-2F3B-4F07-B3B1-A7061232CE00}" destId="{F36B3018-68D1-4F99-ADF1-400B3937F30E}" srcOrd="1" destOrd="0" presId="urn:microsoft.com/office/officeart/2005/8/layout/hierarchy1"/>
    <dgm:cxn modelId="{0490E73A-CC17-409A-BB24-E19CF740C4E7}" type="presParOf" srcId="{F36B3018-68D1-4F99-ADF1-400B3937F30E}" destId="{4D480034-D744-4FEB-AE35-210D6E66D353}" srcOrd="0" destOrd="0" presId="urn:microsoft.com/office/officeart/2005/8/layout/hierarchy1"/>
    <dgm:cxn modelId="{B1F41B93-F017-4F8A-8C52-AE54991DD267}" type="presParOf" srcId="{4D480034-D744-4FEB-AE35-210D6E66D353}" destId="{4DAFBD4A-E9D8-40EF-A72D-2B89860531D1}" srcOrd="0" destOrd="0" presId="urn:microsoft.com/office/officeart/2005/8/layout/hierarchy1"/>
    <dgm:cxn modelId="{58ECB674-158D-4962-AD4E-9492762C095E}" type="presParOf" srcId="{4D480034-D744-4FEB-AE35-210D6E66D353}" destId="{74973F10-4EE3-4376-B12A-8BE5CA674697}" srcOrd="1" destOrd="0" presId="urn:microsoft.com/office/officeart/2005/8/layout/hierarchy1"/>
    <dgm:cxn modelId="{84BF33CC-3D89-4D7C-ABD9-D0DA12C16935}" type="presParOf" srcId="{F36B3018-68D1-4F99-ADF1-400B3937F30E}" destId="{65BC1530-97F7-4FC6-9D46-64ADAFF3320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82369EB-03BF-4D82-9690-FFEC8FA55F57}"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444F1946-987E-406A-ACD3-BC9F08CEE8C8}">
      <dgm:prSet phldrT="[Texto]" custT="1"/>
      <dgm:spPr/>
      <dgm:t>
        <a:bodyPr/>
        <a:lstStyle/>
        <a:p>
          <a:r>
            <a:rPr lang="es-ES" sz="2000" dirty="0">
              <a:latin typeface="Arial" panose="020B0604020202020204" pitchFamily="34" charset="0"/>
              <a:cs typeface="Arial" panose="020B0604020202020204" pitchFamily="34" charset="0"/>
            </a:rPr>
            <a:t>JURISPRUDENCIA</a:t>
          </a:r>
        </a:p>
      </dgm:t>
    </dgm:pt>
    <dgm:pt modelId="{655C58EB-497E-4FBA-B563-64A5362AA801}" type="parTrans" cxnId="{0BCDE173-3D80-409D-A8B3-E78E8AD06655}">
      <dgm:prSet/>
      <dgm:spPr/>
      <dgm:t>
        <a:bodyPr/>
        <a:lstStyle/>
        <a:p>
          <a:endParaRPr lang="es-ES"/>
        </a:p>
      </dgm:t>
    </dgm:pt>
    <dgm:pt modelId="{191181AD-2676-4B40-8439-466D06FB8BEC}" type="sibTrans" cxnId="{0BCDE173-3D80-409D-A8B3-E78E8AD06655}">
      <dgm:prSet/>
      <dgm:spPr/>
      <dgm:t>
        <a:bodyPr/>
        <a:lstStyle/>
        <a:p>
          <a:endParaRPr lang="es-ES"/>
        </a:p>
      </dgm:t>
    </dgm:pt>
    <dgm:pt modelId="{8552E26A-7C3E-4594-AD9E-7EA451AB34CA}">
      <dgm:prSet phldrT="[Texto]"/>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i="1">
              <a:latin typeface="Arial" panose="020B0604020202020204" pitchFamily="34" charset="0"/>
              <a:cs typeface="Arial" panose="020B0604020202020204" pitchFamily="34" charset="0"/>
            </a:rPr>
            <a:t>"Como saber” </a:t>
          </a:r>
          <a:r>
            <a:rPr lang="es-ES"/>
            <a:t>Actividad de los juristas</a:t>
          </a:r>
        </a:p>
        <a:p>
          <a:pPr defTabSz="577850">
            <a:lnSpc>
              <a:spcPct val="90000"/>
            </a:lnSpc>
            <a:spcBef>
              <a:spcPct val="0"/>
            </a:spcBef>
            <a:spcAft>
              <a:spcPct val="35000"/>
            </a:spcAft>
          </a:pPr>
          <a:endParaRPr lang="es-ES" i="1" dirty="0">
            <a:latin typeface="Arial" panose="020B0604020202020204" pitchFamily="34" charset="0"/>
            <a:cs typeface="Arial" panose="020B0604020202020204" pitchFamily="34" charset="0"/>
          </a:endParaRPr>
        </a:p>
      </dgm:t>
    </dgm:pt>
    <dgm:pt modelId="{4D6CBA21-152A-4BC1-A8A3-815C6DF87093}" type="parTrans" cxnId="{0B009121-091A-483F-9586-FE926ED45BD5}">
      <dgm:prSet/>
      <dgm:spPr/>
      <dgm:t>
        <a:bodyPr/>
        <a:lstStyle/>
        <a:p>
          <a:endParaRPr lang="es-ES"/>
        </a:p>
      </dgm:t>
    </dgm:pt>
    <dgm:pt modelId="{395299F6-A856-4996-B8D4-95D8E1D1DCC0}" type="sibTrans" cxnId="{0B009121-091A-483F-9586-FE926ED45BD5}">
      <dgm:prSet/>
      <dgm:spPr/>
      <dgm:t>
        <a:bodyPr/>
        <a:lstStyle/>
        <a:p>
          <a:endParaRPr lang="es-ES"/>
        </a:p>
      </dgm:t>
    </dgm:pt>
    <dgm:pt modelId="{02AEDC4D-312F-4696-A20C-72381FA419A6}">
      <dgm:prSet phldrT="[Texto]"/>
      <dgm:spPr/>
      <dgm:t>
        <a:bodyPr/>
        <a:lstStyle/>
        <a:p>
          <a:r>
            <a:rPr lang="es-ES" dirty="0">
              <a:latin typeface="Arial" panose="020B0604020202020204" pitchFamily="34" charset="0"/>
              <a:cs typeface="Arial" panose="020B0604020202020204" pitchFamily="34" charset="0"/>
            </a:rPr>
            <a:t>Tribunales de Justicia</a:t>
          </a:r>
        </a:p>
      </dgm:t>
    </dgm:pt>
    <dgm:pt modelId="{E7FD6D65-7E2D-4362-91C5-4A6CD47B7C01}" type="parTrans" cxnId="{F9A8106A-F477-4AB6-BDB4-28187FC9FC57}">
      <dgm:prSet/>
      <dgm:spPr/>
      <dgm:t>
        <a:bodyPr/>
        <a:lstStyle/>
        <a:p>
          <a:endParaRPr lang="es-ES"/>
        </a:p>
      </dgm:t>
    </dgm:pt>
    <dgm:pt modelId="{B7DEA02E-7ECF-4A78-BC96-0556CE567620}" type="sibTrans" cxnId="{F9A8106A-F477-4AB6-BDB4-28187FC9FC57}">
      <dgm:prSet/>
      <dgm:spPr/>
      <dgm:t>
        <a:bodyPr/>
        <a:lstStyle/>
        <a:p>
          <a:endParaRPr lang="es-ES"/>
        </a:p>
      </dgm:t>
    </dgm:pt>
    <dgm:pt modelId="{52C897AB-B48C-4F5C-8D14-77ED8A0A636A}">
      <dgm:prSet phldrT="[Texto]" custT="1"/>
      <dgm:spPr/>
      <dgm:t>
        <a:bodyPr/>
        <a:lstStyle/>
        <a:p>
          <a:r>
            <a:rPr lang="es-ES" sz="1400" dirty="0">
              <a:latin typeface="Arial" panose="020B0604020202020204" pitchFamily="34" charset="0"/>
              <a:cs typeface="Arial" panose="020B0604020202020204" pitchFamily="34" charset="0"/>
            </a:rPr>
            <a:t>Conjunto de fallos de un tribunal de justicia sobre una materia similar o asunto</a:t>
          </a:r>
        </a:p>
      </dgm:t>
    </dgm:pt>
    <dgm:pt modelId="{5582AD89-2028-4AB7-B462-EDFA967E078D}" type="parTrans" cxnId="{004BE018-DAC8-4DE8-8037-786FE96A4D89}">
      <dgm:prSet/>
      <dgm:spPr/>
      <dgm:t>
        <a:bodyPr/>
        <a:lstStyle/>
        <a:p>
          <a:endParaRPr lang="es-ES"/>
        </a:p>
      </dgm:t>
    </dgm:pt>
    <dgm:pt modelId="{32EE677B-C55E-452B-9978-EC966C58A59A}" type="sibTrans" cxnId="{004BE018-DAC8-4DE8-8037-786FE96A4D89}">
      <dgm:prSet/>
      <dgm:spPr/>
      <dgm:t>
        <a:bodyPr/>
        <a:lstStyle/>
        <a:p>
          <a:endParaRPr lang="es-ES"/>
        </a:p>
      </dgm:t>
    </dgm:pt>
    <dgm:pt modelId="{2B432F57-7D70-4050-9926-7B038767473C}">
      <dgm:prSet custT="1"/>
      <dgm:spPr/>
      <dgm:t>
        <a:bodyPr/>
        <a:lstStyle/>
        <a:p>
          <a:r>
            <a:rPr lang="es-ES" sz="1400" dirty="0">
              <a:latin typeface="Arial" panose="020B0604020202020204" pitchFamily="34" charset="0"/>
              <a:cs typeface="Arial" panose="020B0604020202020204" pitchFamily="34" charset="0"/>
            </a:rPr>
            <a:t>Fallos concordantes dictados por los tribunales superiores de justicia sobre casos similares</a:t>
          </a:r>
        </a:p>
      </dgm:t>
    </dgm:pt>
    <dgm:pt modelId="{E88E3319-0F88-4F66-AE15-5F5C9F01050D}" type="parTrans" cxnId="{05386924-3B11-46D0-AE80-271E05896297}">
      <dgm:prSet/>
      <dgm:spPr/>
      <dgm:t>
        <a:bodyPr/>
        <a:lstStyle/>
        <a:p>
          <a:endParaRPr lang="es-ES"/>
        </a:p>
      </dgm:t>
    </dgm:pt>
    <dgm:pt modelId="{DA8FDC10-CE49-4BFC-AACD-5B76D9583037}" type="sibTrans" cxnId="{05386924-3B11-46D0-AE80-271E05896297}">
      <dgm:prSet/>
      <dgm:spPr/>
      <dgm:t>
        <a:bodyPr/>
        <a:lstStyle/>
        <a:p>
          <a:endParaRPr lang="es-ES"/>
        </a:p>
      </dgm:t>
    </dgm:pt>
    <dgm:pt modelId="{F3C1D124-1A52-4795-B560-46B6745BA47F}">
      <dgm:prSet custT="1"/>
      <dgm:spPr/>
      <dgm:t>
        <a:bodyPr/>
        <a:lstStyle/>
        <a:p>
          <a:r>
            <a:rPr lang="es-ES" sz="1400" dirty="0">
              <a:latin typeface="Arial" panose="020B0604020202020204" pitchFamily="34" charset="0"/>
              <a:cs typeface="Arial" panose="020B0604020202020204" pitchFamily="34" charset="0"/>
            </a:rPr>
            <a:t>NJ concretas y singulares que producen los jueces mediante los fallos que ponen la término a la controversias.</a:t>
          </a:r>
        </a:p>
      </dgm:t>
    </dgm:pt>
    <dgm:pt modelId="{5320302C-9B0C-4DE2-A3EA-58B9662AF191}" type="parTrans" cxnId="{5A115A31-BFC3-4CEF-ADF7-1719880E936C}">
      <dgm:prSet/>
      <dgm:spPr/>
      <dgm:t>
        <a:bodyPr/>
        <a:lstStyle/>
        <a:p>
          <a:endParaRPr lang="es-ES"/>
        </a:p>
      </dgm:t>
    </dgm:pt>
    <dgm:pt modelId="{D540391C-37BB-42D2-8133-58B3693BA344}" type="sibTrans" cxnId="{5A115A31-BFC3-4CEF-ADF7-1719880E936C}">
      <dgm:prSet/>
      <dgm:spPr/>
      <dgm:t>
        <a:bodyPr/>
        <a:lstStyle/>
        <a:p>
          <a:endParaRPr lang="es-ES"/>
        </a:p>
      </dgm:t>
    </dgm:pt>
    <dgm:pt modelId="{DEE7B308-5AE1-45E3-AAF5-DD09E370B1C6}" type="pres">
      <dgm:prSet presAssocID="{882369EB-03BF-4D82-9690-FFEC8FA55F57}" presName="hierChild1" presStyleCnt="0">
        <dgm:presLayoutVars>
          <dgm:chPref val="1"/>
          <dgm:dir/>
          <dgm:animOne val="branch"/>
          <dgm:animLvl val="lvl"/>
          <dgm:resizeHandles/>
        </dgm:presLayoutVars>
      </dgm:prSet>
      <dgm:spPr/>
    </dgm:pt>
    <dgm:pt modelId="{0BE44597-8D5C-4AEF-B051-7E6E66ECA46B}" type="pres">
      <dgm:prSet presAssocID="{444F1946-987E-406A-ACD3-BC9F08CEE8C8}" presName="hierRoot1" presStyleCnt="0"/>
      <dgm:spPr/>
    </dgm:pt>
    <dgm:pt modelId="{2BE2A0CC-6D1E-4D96-8143-A7AD4197449E}" type="pres">
      <dgm:prSet presAssocID="{444F1946-987E-406A-ACD3-BC9F08CEE8C8}" presName="composite" presStyleCnt="0"/>
      <dgm:spPr/>
    </dgm:pt>
    <dgm:pt modelId="{BC630DB8-37B2-455D-BC3C-85ED6D2ABD59}" type="pres">
      <dgm:prSet presAssocID="{444F1946-987E-406A-ACD3-BC9F08CEE8C8}" presName="background" presStyleLbl="node0" presStyleIdx="0" presStyleCnt="1"/>
      <dgm:spPr/>
    </dgm:pt>
    <dgm:pt modelId="{24D959AD-52BD-4C4D-B7FE-79835479E9B9}" type="pres">
      <dgm:prSet presAssocID="{444F1946-987E-406A-ACD3-BC9F08CEE8C8}" presName="text" presStyleLbl="fgAcc0" presStyleIdx="0" presStyleCnt="1" custScaleX="195929" custScaleY="61960">
        <dgm:presLayoutVars>
          <dgm:chPref val="3"/>
        </dgm:presLayoutVars>
      </dgm:prSet>
      <dgm:spPr/>
    </dgm:pt>
    <dgm:pt modelId="{720018B9-4BEB-46B1-85AD-7489AC557E4D}" type="pres">
      <dgm:prSet presAssocID="{444F1946-987E-406A-ACD3-BC9F08CEE8C8}" presName="hierChild2" presStyleCnt="0"/>
      <dgm:spPr/>
    </dgm:pt>
    <dgm:pt modelId="{7C3EC620-1932-40C6-BFBA-2784DD7F6ADB}" type="pres">
      <dgm:prSet presAssocID="{4D6CBA21-152A-4BC1-A8A3-815C6DF87093}" presName="Name10" presStyleLbl="parChTrans1D2" presStyleIdx="0" presStyleCnt="2"/>
      <dgm:spPr/>
    </dgm:pt>
    <dgm:pt modelId="{2679B31B-E0F3-42C9-A385-3A7005567D6A}" type="pres">
      <dgm:prSet presAssocID="{8552E26A-7C3E-4594-AD9E-7EA451AB34CA}" presName="hierRoot2" presStyleCnt="0"/>
      <dgm:spPr/>
    </dgm:pt>
    <dgm:pt modelId="{F11BA0D9-69B4-418B-8653-09B65254FE1A}" type="pres">
      <dgm:prSet presAssocID="{8552E26A-7C3E-4594-AD9E-7EA451AB34CA}" presName="composite2" presStyleCnt="0"/>
      <dgm:spPr/>
    </dgm:pt>
    <dgm:pt modelId="{A66D9759-054D-45D9-8FFB-AA5655D95016}" type="pres">
      <dgm:prSet presAssocID="{8552E26A-7C3E-4594-AD9E-7EA451AB34CA}" presName="background2" presStyleLbl="node2" presStyleIdx="0" presStyleCnt="2"/>
      <dgm:spPr/>
    </dgm:pt>
    <dgm:pt modelId="{CE518AAC-715F-435C-B729-F5148723341A}" type="pres">
      <dgm:prSet presAssocID="{8552E26A-7C3E-4594-AD9E-7EA451AB34CA}" presName="text2" presStyleLbl="fgAcc2" presStyleIdx="0" presStyleCnt="2">
        <dgm:presLayoutVars>
          <dgm:chPref val="3"/>
        </dgm:presLayoutVars>
      </dgm:prSet>
      <dgm:spPr/>
    </dgm:pt>
    <dgm:pt modelId="{D71C1208-7BCA-42E5-8B89-0B7171B0B02B}" type="pres">
      <dgm:prSet presAssocID="{8552E26A-7C3E-4594-AD9E-7EA451AB34CA}" presName="hierChild3" presStyleCnt="0"/>
      <dgm:spPr/>
    </dgm:pt>
    <dgm:pt modelId="{242E9B99-9978-4B8D-A009-BEDDB8E7B75C}" type="pres">
      <dgm:prSet presAssocID="{E7FD6D65-7E2D-4362-91C5-4A6CD47B7C01}" presName="Name10" presStyleLbl="parChTrans1D2" presStyleIdx="1" presStyleCnt="2"/>
      <dgm:spPr/>
    </dgm:pt>
    <dgm:pt modelId="{60190BB5-BB41-40AF-9DD6-927EEC953C28}" type="pres">
      <dgm:prSet presAssocID="{02AEDC4D-312F-4696-A20C-72381FA419A6}" presName="hierRoot2" presStyleCnt="0"/>
      <dgm:spPr/>
    </dgm:pt>
    <dgm:pt modelId="{375A30E5-3D38-45DE-A84B-21EA0CCA9EEF}" type="pres">
      <dgm:prSet presAssocID="{02AEDC4D-312F-4696-A20C-72381FA419A6}" presName="composite2" presStyleCnt="0"/>
      <dgm:spPr/>
    </dgm:pt>
    <dgm:pt modelId="{13F2CD2B-72C6-4815-975B-421B679067F5}" type="pres">
      <dgm:prSet presAssocID="{02AEDC4D-312F-4696-A20C-72381FA419A6}" presName="background2" presStyleLbl="node2" presStyleIdx="1" presStyleCnt="2"/>
      <dgm:spPr/>
    </dgm:pt>
    <dgm:pt modelId="{867B015A-5591-4782-BA9F-0AC0596A121F}" type="pres">
      <dgm:prSet presAssocID="{02AEDC4D-312F-4696-A20C-72381FA419A6}" presName="text2" presStyleLbl="fgAcc2" presStyleIdx="1" presStyleCnt="2">
        <dgm:presLayoutVars>
          <dgm:chPref val="3"/>
        </dgm:presLayoutVars>
      </dgm:prSet>
      <dgm:spPr/>
    </dgm:pt>
    <dgm:pt modelId="{A3FDB649-7DB3-4ACB-B7FA-144E93C69B99}" type="pres">
      <dgm:prSet presAssocID="{02AEDC4D-312F-4696-A20C-72381FA419A6}" presName="hierChild3" presStyleCnt="0"/>
      <dgm:spPr/>
    </dgm:pt>
    <dgm:pt modelId="{F967202B-AAF6-4FA4-AC1C-4E210D5A0DB2}" type="pres">
      <dgm:prSet presAssocID="{5582AD89-2028-4AB7-B462-EDFA967E078D}" presName="Name17" presStyleLbl="parChTrans1D3" presStyleIdx="0" presStyleCnt="3"/>
      <dgm:spPr/>
    </dgm:pt>
    <dgm:pt modelId="{CE5DA284-85C0-4323-9C14-2A5D8F4D3153}" type="pres">
      <dgm:prSet presAssocID="{52C897AB-B48C-4F5C-8D14-77ED8A0A636A}" presName="hierRoot3" presStyleCnt="0"/>
      <dgm:spPr/>
    </dgm:pt>
    <dgm:pt modelId="{EA3CCE8B-6092-4713-84E6-AE28B887ACD3}" type="pres">
      <dgm:prSet presAssocID="{52C897AB-B48C-4F5C-8D14-77ED8A0A636A}" presName="composite3" presStyleCnt="0"/>
      <dgm:spPr/>
    </dgm:pt>
    <dgm:pt modelId="{46A031D2-B1AE-494C-8753-DC2CAA157056}" type="pres">
      <dgm:prSet presAssocID="{52C897AB-B48C-4F5C-8D14-77ED8A0A636A}" presName="background3" presStyleLbl="node3" presStyleIdx="0" presStyleCnt="3"/>
      <dgm:spPr/>
    </dgm:pt>
    <dgm:pt modelId="{4020EA5B-3F77-4EE3-8F40-D589F2C35606}" type="pres">
      <dgm:prSet presAssocID="{52C897AB-B48C-4F5C-8D14-77ED8A0A636A}" presName="text3" presStyleLbl="fgAcc3" presStyleIdx="0" presStyleCnt="3">
        <dgm:presLayoutVars>
          <dgm:chPref val="3"/>
        </dgm:presLayoutVars>
      </dgm:prSet>
      <dgm:spPr/>
    </dgm:pt>
    <dgm:pt modelId="{06E20723-3053-4DE0-A31B-FDE3E7F094E7}" type="pres">
      <dgm:prSet presAssocID="{52C897AB-B48C-4F5C-8D14-77ED8A0A636A}" presName="hierChild4" presStyleCnt="0"/>
      <dgm:spPr/>
    </dgm:pt>
    <dgm:pt modelId="{2B3FFFA8-4C76-4891-9FFA-A4F9448AEC4B}" type="pres">
      <dgm:prSet presAssocID="{E88E3319-0F88-4F66-AE15-5F5C9F01050D}" presName="Name17" presStyleLbl="parChTrans1D3" presStyleIdx="1" presStyleCnt="3"/>
      <dgm:spPr/>
    </dgm:pt>
    <dgm:pt modelId="{71699416-7B19-4CBF-91D6-54E3A5F2B214}" type="pres">
      <dgm:prSet presAssocID="{2B432F57-7D70-4050-9926-7B038767473C}" presName="hierRoot3" presStyleCnt="0"/>
      <dgm:spPr/>
    </dgm:pt>
    <dgm:pt modelId="{60415CFB-F0B9-41A7-BB16-02ABF5336983}" type="pres">
      <dgm:prSet presAssocID="{2B432F57-7D70-4050-9926-7B038767473C}" presName="composite3" presStyleCnt="0"/>
      <dgm:spPr/>
    </dgm:pt>
    <dgm:pt modelId="{AAC9C316-86AB-4BBB-83BD-DCE8E6912ED7}" type="pres">
      <dgm:prSet presAssocID="{2B432F57-7D70-4050-9926-7B038767473C}" presName="background3" presStyleLbl="node3" presStyleIdx="1" presStyleCnt="3"/>
      <dgm:spPr/>
    </dgm:pt>
    <dgm:pt modelId="{45E8A0FD-91B8-425A-BC78-13554A236FEC}" type="pres">
      <dgm:prSet presAssocID="{2B432F57-7D70-4050-9926-7B038767473C}" presName="text3" presStyleLbl="fgAcc3" presStyleIdx="1" presStyleCnt="3" custLinFactNeighborX="0" custLinFactNeighborY="22">
        <dgm:presLayoutVars>
          <dgm:chPref val="3"/>
        </dgm:presLayoutVars>
      </dgm:prSet>
      <dgm:spPr/>
    </dgm:pt>
    <dgm:pt modelId="{9B48FFD6-24B2-44BA-85E2-E84CF1E03811}" type="pres">
      <dgm:prSet presAssocID="{2B432F57-7D70-4050-9926-7B038767473C}" presName="hierChild4" presStyleCnt="0"/>
      <dgm:spPr/>
    </dgm:pt>
    <dgm:pt modelId="{D646427B-3961-40A7-A426-9DEA2F5AE45A}" type="pres">
      <dgm:prSet presAssocID="{5320302C-9B0C-4DE2-A3EA-58B9662AF191}" presName="Name17" presStyleLbl="parChTrans1D3" presStyleIdx="2" presStyleCnt="3"/>
      <dgm:spPr/>
    </dgm:pt>
    <dgm:pt modelId="{EA74C512-4DFE-4A21-8ACC-C32BAA1B03DF}" type="pres">
      <dgm:prSet presAssocID="{F3C1D124-1A52-4795-B560-46B6745BA47F}" presName="hierRoot3" presStyleCnt="0"/>
      <dgm:spPr/>
    </dgm:pt>
    <dgm:pt modelId="{43422D12-A29A-4DE3-A6CD-C9BB5534078A}" type="pres">
      <dgm:prSet presAssocID="{F3C1D124-1A52-4795-B560-46B6745BA47F}" presName="composite3" presStyleCnt="0"/>
      <dgm:spPr/>
    </dgm:pt>
    <dgm:pt modelId="{110636BD-92B1-49CB-BB6C-B14F8F4FFDE1}" type="pres">
      <dgm:prSet presAssocID="{F3C1D124-1A52-4795-B560-46B6745BA47F}" presName="background3" presStyleLbl="node3" presStyleIdx="2" presStyleCnt="3"/>
      <dgm:spPr/>
    </dgm:pt>
    <dgm:pt modelId="{AC0327B9-5EE3-4F83-93C9-CBA6E7F4EF3C}" type="pres">
      <dgm:prSet presAssocID="{F3C1D124-1A52-4795-B560-46B6745BA47F}" presName="text3" presStyleLbl="fgAcc3" presStyleIdx="2" presStyleCnt="3">
        <dgm:presLayoutVars>
          <dgm:chPref val="3"/>
        </dgm:presLayoutVars>
      </dgm:prSet>
      <dgm:spPr/>
    </dgm:pt>
    <dgm:pt modelId="{0DAAE569-96F7-4B43-803C-540A448CF4C4}" type="pres">
      <dgm:prSet presAssocID="{F3C1D124-1A52-4795-B560-46B6745BA47F}" presName="hierChild4" presStyleCnt="0"/>
      <dgm:spPr/>
    </dgm:pt>
  </dgm:ptLst>
  <dgm:cxnLst>
    <dgm:cxn modelId="{9B39B200-6347-4155-B186-1CA98C34E8D3}" type="presOf" srcId="{2B432F57-7D70-4050-9926-7B038767473C}" destId="{45E8A0FD-91B8-425A-BC78-13554A236FEC}" srcOrd="0" destOrd="0" presId="urn:microsoft.com/office/officeart/2005/8/layout/hierarchy1"/>
    <dgm:cxn modelId="{004BE018-DAC8-4DE8-8037-786FE96A4D89}" srcId="{02AEDC4D-312F-4696-A20C-72381FA419A6}" destId="{52C897AB-B48C-4F5C-8D14-77ED8A0A636A}" srcOrd="0" destOrd="0" parTransId="{5582AD89-2028-4AB7-B462-EDFA967E078D}" sibTransId="{32EE677B-C55E-452B-9978-EC966C58A59A}"/>
    <dgm:cxn modelId="{0B009121-091A-483F-9586-FE926ED45BD5}" srcId="{444F1946-987E-406A-ACD3-BC9F08CEE8C8}" destId="{8552E26A-7C3E-4594-AD9E-7EA451AB34CA}" srcOrd="0" destOrd="0" parTransId="{4D6CBA21-152A-4BC1-A8A3-815C6DF87093}" sibTransId="{395299F6-A856-4996-B8D4-95D8E1D1DCC0}"/>
    <dgm:cxn modelId="{E82EAB22-C3FA-46AB-82A1-0535AE61D5FF}" type="presOf" srcId="{4D6CBA21-152A-4BC1-A8A3-815C6DF87093}" destId="{7C3EC620-1932-40C6-BFBA-2784DD7F6ADB}" srcOrd="0" destOrd="0" presId="urn:microsoft.com/office/officeart/2005/8/layout/hierarchy1"/>
    <dgm:cxn modelId="{05386924-3B11-46D0-AE80-271E05896297}" srcId="{02AEDC4D-312F-4696-A20C-72381FA419A6}" destId="{2B432F57-7D70-4050-9926-7B038767473C}" srcOrd="1" destOrd="0" parTransId="{E88E3319-0F88-4F66-AE15-5F5C9F01050D}" sibTransId="{DA8FDC10-CE49-4BFC-AACD-5B76D9583037}"/>
    <dgm:cxn modelId="{FB619329-9EE5-4559-992B-36D64EEDF90A}" type="presOf" srcId="{E88E3319-0F88-4F66-AE15-5F5C9F01050D}" destId="{2B3FFFA8-4C76-4891-9FFA-A4F9448AEC4B}" srcOrd="0" destOrd="0" presId="urn:microsoft.com/office/officeart/2005/8/layout/hierarchy1"/>
    <dgm:cxn modelId="{CA1B682F-7B3E-4DCD-BD16-2ABC03C53673}" type="presOf" srcId="{52C897AB-B48C-4F5C-8D14-77ED8A0A636A}" destId="{4020EA5B-3F77-4EE3-8F40-D589F2C35606}" srcOrd="0" destOrd="0" presId="urn:microsoft.com/office/officeart/2005/8/layout/hierarchy1"/>
    <dgm:cxn modelId="{5A115A31-BFC3-4CEF-ADF7-1719880E936C}" srcId="{02AEDC4D-312F-4696-A20C-72381FA419A6}" destId="{F3C1D124-1A52-4795-B560-46B6745BA47F}" srcOrd="2" destOrd="0" parTransId="{5320302C-9B0C-4DE2-A3EA-58B9662AF191}" sibTransId="{D540391C-37BB-42D2-8133-58B3693BA344}"/>
    <dgm:cxn modelId="{B9AD4E5B-6A60-4BCD-ACD3-41711FBF275A}" type="presOf" srcId="{5320302C-9B0C-4DE2-A3EA-58B9662AF191}" destId="{D646427B-3961-40A7-A426-9DEA2F5AE45A}" srcOrd="0" destOrd="0" presId="urn:microsoft.com/office/officeart/2005/8/layout/hierarchy1"/>
    <dgm:cxn modelId="{2B963145-13FB-4EF5-B133-4C5FCE5E8D27}" type="presOf" srcId="{444F1946-987E-406A-ACD3-BC9F08CEE8C8}" destId="{24D959AD-52BD-4C4D-B7FE-79835479E9B9}" srcOrd="0" destOrd="0" presId="urn:microsoft.com/office/officeart/2005/8/layout/hierarchy1"/>
    <dgm:cxn modelId="{51785B68-2979-48F0-B83E-B6EE3EA00A56}" type="presOf" srcId="{F3C1D124-1A52-4795-B560-46B6745BA47F}" destId="{AC0327B9-5EE3-4F83-93C9-CBA6E7F4EF3C}" srcOrd="0" destOrd="0" presId="urn:microsoft.com/office/officeart/2005/8/layout/hierarchy1"/>
    <dgm:cxn modelId="{F9A8106A-F477-4AB6-BDB4-28187FC9FC57}" srcId="{444F1946-987E-406A-ACD3-BC9F08CEE8C8}" destId="{02AEDC4D-312F-4696-A20C-72381FA419A6}" srcOrd="1" destOrd="0" parTransId="{E7FD6D65-7E2D-4362-91C5-4A6CD47B7C01}" sibTransId="{B7DEA02E-7ECF-4A78-BC96-0556CE567620}"/>
    <dgm:cxn modelId="{BEC93E73-A355-4138-9E21-D7F0C63C2539}" type="presOf" srcId="{02AEDC4D-312F-4696-A20C-72381FA419A6}" destId="{867B015A-5591-4782-BA9F-0AC0596A121F}" srcOrd="0" destOrd="0" presId="urn:microsoft.com/office/officeart/2005/8/layout/hierarchy1"/>
    <dgm:cxn modelId="{0BCDE173-3D80-409D-A8B3-E78E8AD06655}" srcId="{882369EB-03BF-4D82-9690-FFEC8FA55F57}" destId="{444F1946-987E-406A-ACD3-BC9F08CEE8C8}" srcOrd="0" destOrd="0" parTransId="{655C58EB-497E-4FBA-B563-64A5362AA801}" sibTransId="{191181AD-2676-4B40-8439-466D06FB8BEC}"/>
    <dgm:cxn modelId="{0C285E76-41CF-43BC-BB3B-D0A6F047D4DC}" type="presOf" srcId="{5582AD89-2028-4AB7-B462-EDFA967E078D}" destId="{F967202B-AAF6-4FA4-AC1C-4E210D5A0DB2}" srcOrd="0" destOrd="0" presId="urn:microsoft.com/office/officeart/2005/8/layout/hierarchy1"/>
    <dgm:cxn modelId="{0B3BA8B8-D1A6-4FED-9384-BB143539C7DB}" type="presOf" srcId="{E7FD6D65-7E2D-4362-91C5-4A6CD47B7C01}" destId="{242E9B99-9978-4B8D-A009-BEDDB8E7B75C}" srcOrd="0" destOrd="0" presId="urn:microsoft.com/office/officeart/2005/8/layout/hierarchy1"/>
    <dgm:cxn modelId="{90B2ADBF-771C-4430-B3B3-71DD5C5DAA63}" type="presOf" srcId="{882369EB-03BF-4D82-9690-FFEC8FA55F57}" destId="{DEE7B308-5AE1-45E3-AAF5-DD09E370B1C6}" srcOrd="0" destOrd="0" presId="urn:microsoft.com/office/officeart/2005/8/layout/hierarchy1"/>
    <dgm:cxn modelId="{34BCFFC5-B707-4D21-9753-0F3063F510C6}" type="presOf" srcId="{8552E26A-7C3E-4594-AD9E-7EA451AB34CA}" destId="{CE518AAC-715F-435C-B729-F5148723341A}" srcOrd="0" destOrd="0" presId="urn:microsoft.com/office/officeart/2005/8/layout/hierarchy1"/>
    <dgm:cxn modelId="{431033D0-4071-4894-A764-14692677CD68}" type="presParOf" srcId="{DEE7B308-5AE1-45E3-AAF5-DD09E370B1C6}" destId="{0BE44597-8D5C-4AEF-B051-7E6E66ECA46B}" srcOrd="0" destOrd="0" presId="urn:microsoft.com/office/officeart/2005/8/layout/hierarchy1"/>
    <dgm:cxn modelId="{6D10A11D-ED1B-47CE-A74F-551C111DB3EF}" type="presParOf" srcId="{0BE44597-8D5C-4AEF-B051-7E6E66ECA46B}" destId="{2BE2A0CC-6D1E-4D96-8143-A7AD4197449E}" srcOrd="0" destOrd="0" presId="urn:microsoft.com/office/officeart/2005/8/layout/hierarchy1"/>
    <dgm:cxn modelId="{DF40BF0A-D19E-407B-A007-1581BB875046}" type="presParOf" srcId="{2BE2A0CC-6D1E-4D96-8143-A7AD4197449E}" destId="{BC630DB8-37B2-455D-BC3C-85ED6D2ABD59}" srcOrd="0" destOrd="0" presId="urn:microsoft.com/office/officeart/2005/8/layout/hierarchy1"/>
    <dgm:cxn modelId="{0EFA0E90-6248-46ED-BA8D-8092C87FD970}" type="presParOf" srcId="{2BE2A0CC-6D1E-4D96-8143-A7AD4197449E}" destId="{24D959AD-52BD-4C4D-B7FE-79835479E9B9}" srcOrd="1" destOrd="0" presId="urn:microsoft.com/office/officeart/2005/8/layout/hierarchy1"/>
    <dgm:cxn modelId="{86593E2B-E8F0-4E73-8E4A-A72C6C1196F1}" type="presParOf" srcId="{0BE44597-8D5C-4AEF-B051-7E6E66ECA46B}" destId="{720018B9-4BEB-46B1-85AD-7489AC557E4D}" srcOrd="1" destOrd="0" presId="urn:microsoft.com/office/officeart/2005/8/layout/hierarchy1"/>
    <dgm:cxn modelId="{2D43DA68-F2A4-44C8-9974-B70109AB8C2A}" type="presParOf" srcId="{720018B9-4BEB-46B1-85AD-7489AC557E4D}" destId="{7C3EC620-1932-40C6-BFBA-2784DD7F6ADB}" srcOrd="0" destOrd="0" presId="urn:microsoft.com/office/officeart/2005/8/layout/hierarchy1"/>
    <dgm:cxn modelId="{6991CB44-018B-42DB-8E87-81EC28EB34EE}" type="presParOf" srcId="{720018B9-4BEB-46B1-85AD-7489AC557E4D}" destId="{2679B31B-E0F3-42C9-A385-3A7005567D6A}" srcOrd="1" destOrd="0" presId="urn:microsoft.com/office/officeart/2005/8/layout/hierarchy1"/>
    <dgm:cxn modelId="{7E735373-6BA7-42B7-9510-52E4DA0B5F1A}" type="presParOf" srcId="{2679B31B-E0F3-42C9-A385-3A7005567D6A}" destId="{F11BA0D9-69B4-418B-8653-09B65254FE1A}" srcOrd="0" destOrd="0" presId="urn:microsoft.com/office/officeart/2005/8/layout/hierarchy1"/>
    <dgm:cxn modelId="{89D7E080-4EF8-4308-96AE-C3FDE499FA75}" type="presParOf" srcId="{F11BA0D9-69B4-418B-8653-09B65254FE1A}" destId="{A66D9759-054D-45D9-8FFB-AA5655D95016}" srcOrd="0" destOrd="0" presId="urn:microsoft.com/office/officeart/2005/8/layout/hierarchy1"/>
    <dgm:cxn modelId="{68CDB0A3-124B-42E9-86EA-31C7FD5A5130}" type="presParOf" srcId="{F11BA0D9-69B4-418B-8653-09B65254FE1A}" destId="{CE518AAC-715F-435C-B729-F5148723341A}" srcOrd="1" destOrd="0" presId="urn:microsoft.com/office/officeart/2005/8/layout/hierarchy1"/>
    <dgm:cxn modelId="{053926BF-63C1-45DF-B2E9-4542747CF0D9}" type="presParOf" srcId="{2679B31B-E0F3-42C9-A385-3A7005567D6A}" destId="{D71C1208-7BCA-42E5-8B89-0B7171B0B02B}" srcOrd="1" destOrd="0" presId="urn:microsoft.com/office/officeart/2005/8/layout/hierarchy1"/>
    <dgm:cxn modelId="{E33CB645-4B46-46A0-B068-50B147140A57}" type="presParOf" srcId="{720018B9-4BEB-46B1-85AD-7489AC557E4D}" destId="{242E9B99-9978-4B8D-A009-BEDDB8E7B75C}" srcOrd="2" destOrd="0" presId="urn:microsoft.com/office/officeart/2005/8/layout/hierarchy1"/>
    <dgm:cxn modelId="{A52366CA-60CC-45D1-80DD-180411EF8D45}" type="presParOf" srcId="{720018B9-4BEB-46B1-85AD-7489AC557E4D}" destId="{60190BB5-BB41-40AF-9DD6-927EEC953C28}" srcOrd="3" destOrd="0" presId="urn:microsoft.com/office/officeart/2005/8/layout/hierarchy1"/>
    <dgm:cxn modelId="{CEBA897D-29D0-4EBF-928C-B6212D9ECC21}" type="presParOf" srcId="{60190BB5-BB41-40AF-9DD6-927EEC953C28}" destId="{375A30E5-3D38-45DE-A84B-21EA0CCA9EEF}" srcOrd="0" destOrd="0" presId="urn:microsoft.com/office/officeart/2005/8/layout/hierarchy1"/>
    <dgm:cxn modelId="{4FE99412-66DE-407E-AB1C-E5B4530AA4C8}" type="presParOf" srcId="{375A30E5-3D38-45DE-A84B-21EA0CCA9EEF}" destId="{13F2CD2B-72C6-4815-975B-421B679067F5}" srcOrd="0" destOrd="0" presId="urn:microsoft.com/office/officeart/2005/8/layout/hierarchy1"/>
    <dgm:cxn modelId="{7721B7A9-C871-44E7-B9B8-D39A2C8C2E97}" type="presParOf" srcId="{375A30E5-3D38-45DE-A84B-21EA0CCA9EEF}" destId="{867B015A-5591-4782-BA9F-0AC0596A121F}" srcOrd="1" destOrd="0" presId="urn:microsoft.com/office/officeart/2005/8/layout/hierarchy1"/>
    <dgm:cxn modelId="{EF95F218-C33F-4D59-B357-56DBF95C6305}" type="presParOf" srcId="{60190BB5-BB41-40AF-9DD6-927EEC953C28}" destId="{A3FDB649-7DB3-4ACB-B7FA-144E93C69B99}" srcOrd="1" destOrd="0" presId="urn:microsoft.com/office/officeart/2005/8/layout/hierarchy1"/>
    <dgm:cxn modelId="{70D303D7-A657-4B56-9734-6778A12B2955}" type="presParOf" srcId="{A3FDB649-7DB3-4ACB-B7FA-144E93C69B99}" destId="{F967202B-AAF6-4FA4-AC1C-4E210D5A0DB2}" srcOrd="0" destOrd="0" presId="urn:microsoft.com/office/officeart/2005/8/layout/hierarchy1"/>
    <dgm:cxn modelId="{A3DDEC4C-197A-473B-9E20-D04F4785A272}" type="presParOf" srcId="{A3FDB649-7DB3-4ACB-B7FA-144E93C69B99}" destId="{CE5DA284-85C0-4323-9C14-2A5D8F4D3153}" srcOrd="1" destOrd="0" presId="urn:microsoft.com/office/officeart/2005/8/layout/hierarchy1"/>
    <dgm:cxn modelId="{868B354C-96D8-4E8A-AE5F-4A5A7424FED4}" type="presParOf" srcId="{CE5DA284-85C0-4323-9C14-2A5D8F4D3153}" destId="{EA3CCE8B-6092-4713-84E6-AE28B887ACD3}" srcOrd="0" destOrd="0" presId="urn:microsoft.com/office/officeart/2005/8/layout/hierarchy1"/>
    <dgm:cxn modelId="{3D6B95CC-5AA2-40A5-B8EE-0727B4C8530F}" type="presParOf" srcId="{EA3CCE8B-6092-4713-84E6-AE28B887ACD3}" destId="{46A031D2-B1AE-494C-8753-DC2CAA157056}" srcOrd="0" destOrd="0" presId="urn:microsoft.com/office/officeart/2005/8/layout/hierarchy1"/>
    <dgm:cxn modelId="{DCF1E7D5-E1C7-4D78-AF30-CC00D1C92F0F}" type="presParOf" srcId="{EA3CCE8B-6092-4713-84E6-AE28B887ACD3}" destId="{4020EA5B-3F77-4EE3-8F40-D589F2C35606}" srcOrd="1" destOrd="0" presId="urn:microsoft.com/office/officeart/2005/8/layout/hierarchy1"/>
    <dgm:cxn modelId="{C561595A-D561-4BCD-8E5E-4AADF89C1047}" type="presParOf" srcId="{CE5DA284-85C0-4323-9C14-2A5D8F4D3153}" destId="{06E20723-3053-4DE0-A31B-FDE3E7F094E7}" srcOrd="1" destOrd="0" presId="urn:microsoft.com/office/officeart/2005/8/layout/hierarchy1"/>
    <dgm:cxn modelId="{7A669D7C-1AA5-4FD7-9351-8C2BC1CC79D1}" type="presParOf" srcId="{A3FDB649-7DB3-4ACB-B7FA-144E93C69B99}" destId="{2B3FFFA8-4C76-4891-9FFA-A4F9448AEC4B}" srcOrd="2" destOrd="0" presId="urn:microsoft.com/office/officeart/2005/8/layout/hierarchy1"/>
    <dgm:cxn modelId="{7A3C8BEE-6411-4179-8DB9-DEF6C89B52FA}" type="presParOf" srcId="{A3FDB649-7DB3-4ACB-B7FA-144E93C69B99}" destId="{71699416-7B19-4CBF-91D6-54E3A5F2B214}" srcOrd="3" destOrd="0" presId="urn:microsoft.com/office/officeart/2005/8/layout/hierarchy1"/>
    <dgm:cxn modelId="{68A832FB-AB54-40AF-BA70-EA4ADE73567C}" type="presParOf" srcId="{71699416-7B19-4CBF-91D6-54E3A5F2B214}" destId="{60415CFB-F0B9-41A7-BB16-02ABF5336983}" srcOrd="0" destOrd="0" presId="urn:microsoft.com/office/officeart/2005/8/layout/hierarchy1"/>
    <dgm:cxn modelId="{7EA58281-53BE-490D-8106-0C032E630C94}" type="presParOf" srcId="{60415CFB-F0B9-41A7-BB16-02ABF5336983}" destId="{AAC9C316-86AB-4BBB-83BD-DCE8E6912ED7}" srcOrd="0" destOrd="0" presId="urn:microsoft.com/office/officeart/2005/8/layout/hierarchy1"/>
    <dgm:cxn modelId="{34B27713-A2E0-49FB-9666-D36A24DBDBDD}" type="presParOf" srcId="{60415CFB-F0B9-41A7-BB16-02ABF5336983}" destId="{45E8A0FD-91B8-425A-BC78-13554A236FEC}" srcOrd="1" destOrd="0" presId="urn:microsoft.com/office/officeart/2005/8/layout/hierarchy1"/>
    <dgm:cxn modelId="{0D376EC5-B1A4-4F2C-B04D-730783A60110}" type="presParOf" srcId="{71699416-7B19-4CBF-91D6-54E3A5F2B214}" destId="{9B48FFD6-24B2-44BA-85E2-E84CF1E03811}" srcOrd="1" destOrd="0" presId="urn:microsoft.com/office/officeart/2005/8/layout/hierarchy1"/>
    <dgm:cxn modelId="{5165A4FB-1837-4508-9DF4-B3D366DFDD71}" type="presParOf" srcId="{A3FDB649-7DB3-4ACB-B7FA-144E93C69B99}" destId="{D646427B-3961-40A7-A426-9DEA2F5AE45A}" srcOrd="4" destOrd="0" presId="urn:microsoft.com/office/officeart/2005/8/layout/hierarchy1"/>
    <dgm:cxn modelId="{77BE3865-F719-4D8D-BDFB-93EAE41D0CD9}" type="presParOf" srcId="{A3FDB649-7DB3-4ACB-B7FA-144E93C69B99}" destId="{EA74C512-4DFE-4A21-8ACC-C32BAA1B03DF}" srcOrd="5" destOrd="0" presId="urn:microsoft.com/office/officeart/2005/8/layout/hierarchy1"/>
    <dgm:cxn modelId="{20C82519-94EC-40B6-B3FF-2B84B0AB736F}" type="presParOf" srcId="{EA74C512-4DFE-4A21-8ACC-C32BAA1B03DF}" destId="{43422D12-A29A-4DE3-A6CD-C9BB5534078A}" srcOrd="0" destOrd="0" presId="urn:microsoft.com/office/officeart/2005/8/layout/hierarchy1"/>
    <dgm:cxn modelId="{E0A4D3FD-B848-4C18-9FB3-7E0E45B0B0DA}" type="presParOf" srcId="{43422D12-A29A-4DE3-A6CD-C9BB5534078A}" destId="{110636BD-92B1-49CB-BB6C-B14F8F4FFDE1}" srcOrd="0" destOrd="0" presId="urn:microsoft.com/office/officeart/2005/8/layout/hierarchy1"/>
    <dgm:cxn modelId="{A117C8E0-DB79-4668-9CBD-D53A9A5E5B73}" type="presParOf" srcId="{43422D12-A29A-4DE3-A6CD-C9BB5534078A}" destId="{AC0327B9-5EE3-4F83-93C9-CBA6E7F4EF3C}" srcOrd="1" destOrd="0" presId="urn:microsoft.com/office/officeart/2005/8/layout/hierarchy1"/>
    <dgm:cxn modelId="{492DFDB6-817B-4C12-9C3A-249081B0A63E}" type="presParOf" srcId="{EA74C512-4DFE-4A21-8ACC-C32BAA1B03DF}" destId="{0DAAE569-96F7-4B43-803C-540A448CF4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7DBB050-52E5-4739-A576-12B144E9D68B}" type="doc">
      <dgm:prSet loTypeId="urn:microsoft.com/office/officeart/2005/8/layout/vList6" loCatId="process" qsTypeId="urn:microsoft.com/office/officeart/2005/8/quickstyle/simple1" qsCatId="simple" csTypeId="urn:microsoft.com/office/officeart/2005/8/colors/accent1_1" csCatId="accent1" phldr="1"/>
      <dgm:spPr/>
      <dgm:t>
        <a:bodyPr/>
        <a:lstStyle/>
        <a:p>
          <a:endParaRPr lang="es-ES"/>
        </a:p>
      </dgm:t>
    </dgm:pt>
    <dgm:pt modelId="{E6D8D0B9-EF1B-4222-8B9F-8DDFAB071A96}">
      <dgm:prSet phldrT="[Texto]"/>
      <dgm:spPr/>
      <dgm:t>
        <a:bodyPr/>
        <a:lstStyle/>
        <a:p>
          <a:r>
            <a:rPr lang="es-ES" dirty="0">
              <a:latin typeface="Arial" panose="020B0604020202020204" pitchFamily="34" charset="0"/>
              <a:cs typeface="Arial" panose="020B0604020202020204" pitchFamily="34" charset="0"/>
            </a:rPr>
            <a:t>HECHO</a:t>
          </a:r>
          <a:endParaRPr lang="es-ES" dirty="0"/>
        </a:p>
      </dgm:t>
    </dgm:pt>
    <dgm:pt modelId="{D879A9F5-1317-4A30-B5E9-38BAC28049C6}" type="parTrans" cxnId="{CE7BCAA6-4A84-4E48-B761-7CE87190C0CA}">
      <dgm:prSet/>
      <dgm:spPr/>
      <dgm:t>
        <a:bodyPr/>
        <a:lstStyle/>
        <a:p>
          <a:endParaRPr lang="es-ES"/>
        </a:p>
      </dgm:t>
    </dgm:pt>
    <dgm:pt modelId="{65E57EAB-61F7-48C3-AB65-1B4B0C294D2C}" type="sibTrans" cxnId="{CE7BCAA6-4A84-4E48-B761-7CE87190C0CA}">
      <dgm:prSet/>
      <dgm:spPr/>
      <dgm:t>
        <a:bodyPr/>
        <a:lstStyle/>
        <a:p>
          <a:endParaRPr lang="es-ES"/>
        </a:p>
      </dgm:t>
    </dgm:pt>
    <dgm:pt modelId="{F9AC5B29-216B-4733-B179-716DE3225DB9}">
      <dgm:prSet phldrT="[Texto]"/>
      <dgm:spPr/>
      <dgm:t>
        <a:bodyPr/>
        <a:lstStyle/>
        <a:p>
          <a:pPr algn="ctr"/>
          <a:r>
            <a:rPr lang="es-ES" altLang="es-ES" dirty="0">
              <a:latin typeface="Arial" panose="020B0604020202020204" pitchFamily="34" charset="0"/>
              <a:cs typeface="Arial" panose="020B0604020202020204" pitchFamily="34" charset="0"/>
            </a:rPr>
            <a:t>Es un acontecimiento que ocurre en determinado tiempo y espacio.</a:t>
          </a:r>
          <a:endParaRPr lang="es-ES" dirty="0"/>
        </a:p>
      </dgm:t>
    </dgm:pt>
    <dgm:pt modelId="{1228A696-EA33-46B3-BE40-78B94D28EE25}" type="parTrans" cxnId="{C5DF42CF-2287-4C8D-9528-BDBCEC64926B}">
      <dgm:prSet/>
      <dgm:spPr/>
      <dgm:t>
        <a:bodyPr/>
        <a:lstStyle/>
        <a:p>
          <a:endParaRPr lang="es-ES"/>
        </a:p>
      </dgm:t>
    </dgm:pt>
    <dgm:pt modelId="{D0898102-7357-40D9-B297-60CEAD8C5F90}" type="sibTrans" cxnId="{C5DF42CF-2287-4C8D-9528-BDBCEC64926B}">
      <dgm:prSet/>
      <dgm:spPr/>
      <dgm:t>
        <a:bodyPr/>
        <a:lstStyle/>
        <a:p>
          <a:endParaRPr lang="es-ES"/>
        </a:p>
      </dgm:t>
    </dgm:pt>
    <dgm:pt modelId="{64EE240A-A601-4A8D-8003-67724AFB1A98}">
      <dgm:prSet phldrT="[Texto]"/>
      <dgm:spPr/>
      <dgm:t>
        <a:bodyPr/>
        <a:lstStyle/>
        <a:p>
          <a:r>
            <a:rPr lang="es-ES" dirty="0">
              <a:latin typeface="Arial" panose="020B0604020202020204" pitchFamily="34" charset="0"/>
              <a:cs typeface="Arial" panose="020B0604020202020204" pitchFamily="34" charset="0"/>
            </a:rPr>
            <a:t>HECHO JURIDICO</a:t>
          </a:r>
          <a:endParaRPr lang="es-ES" dirty="0"/>
        </a:p>
      </dgm:t>
    </dgm:pt>
    <dgm:pt modelId="{66951A53-7D36-494B-BFF3-1C02C84D43DA}" type="parTrans" cxnId="{EDB86AD1-5A0E-4CC8-B422-705E81A12C63}">
      <dgm:prSet/>
      <dgm:spPr/>
      <dgm:t>
        <a:bodyPr/>
        <a:lstStyle/>
        <a:p>
          <a:endParaRPr lang="es-ES"/>
        </a:p>
      </dgm:t>
    </dgm:pt>
    <dgm:pt modelId="{04AA0451-2F64-483B-8327-F37F734CD99C}" type="sibTrans" cxnId="{EDB86AD1-5A0E-4CC8-B422-705E81A12C63}">
      <dgm:prSet/>
      <dgm:spPr/>
      <dgm:t>
        <a:bodyPr/>
        <a:lstStyle/>
        <a:p>
          <a:endParaRPr lang="es-ES"/>
        </a:p>
      </dgm:t>
    </dgm:pt>
    <dgm:pt modelId="{4C35C08F-5649-438E-A7D1-00DB8ABA7D1C}">
      <dgm:prSet/>
      <dgm:spPr/>
      <dgm:t>
        <a:bodyPr/>
        <a:lstStyle/>
        <a:p>
          <a:r>
            <a:rPr lang="es-ES">
              <a:latin typeface="Arial" panose="020B0604020202020204" pitchFamily="34" charset="0"/>
              <a:cs typeface="Arial" panose="020B0604020202020204" pitchFamily="34" charset="0"/>
            </a:rPr>
            <a:t>HECHOS</a:t>
          </a:r>
          <a:r>
            <a:rPr lang="es-ES" baseline="0">
              <a:latin typeface="Arial" panose="020B0604020202020204" pitchFamily="34" charset="0"/>
              <a:cs typeface="Arial" panose="020B0604020202020204" pitchFamily="34" charset="0"/>
            </a:rPr>
            <a:t> JURIDICO DE LA NATURALEZA</a:t>
          </a:r>
          <a:endParaRPr lang="es-ES" dirty="0">
            <a:latin typeface="Arial" panose="020B0604020202020204" pitchFamily="34" charset="0"/>
            <a:cs typeface="Arial" panose="020B0604020202020204" pitchFamily="34" charset="0"/>
          </a:endParaRPr>
        </a:p>
      </dgm:t>
    </dgm:pt>
    <dgm:pt modelId="{6E41D361-7AA5-4ED0-BCC4-518A693C5ABA}" type="parTrans" cxnId="{D3D2B47E-E30E-4202-A16C-0A9430402C1C}">
      <dgm:prSet/>
      <dgm:spPr/>
      <dgm:t>
        <a:bodyPr/>
        <a:lstStyle/>
        <a:p>
          <a:endParaRPr lang="es-ES"/>
        </a:p>
      </dgm:t>
    </dgm:pt>
    <dgm:pt modelId="{85F1091E-CF74-4548-A660-259ED3D24B0C}" type="sibTrans" cxnId="{D3D2B47E-E30E-4202-A16C-0A9430402C1C}">
      <dgm:prSet/>
      <dgm:spPr/>
      <dgm:t>
        <a:bodyPr/>
        <a:lstStyle/>
        <a:p>
          <a:endParaRPr lang="es-ES"/>
        </a:p>
      </dgm:t>
    </dgm:pt>
    <dgm:pt modelId="{270FFDCE-1B2C-49F9-84AF-9D4FED4E3C05}">
      <dgm:prSet/>
      <dgm:spPr/>
      <dgm:t>
        <a:bodyPr/>
        <a:lstStyle/>
        <a:p>
          <a:r>
            <a:rPr lang="es-ES">
              <a:latin typeface="Arial" panose="020B0604020202020204" pitchFamily="34" charset="0"/>
              <a:cs typeface="Arial" panose="020B0604020202020204" pitchFamily="34" charset="0"/>
            </a:rPr>
            <a:t>ACTO JURIDICO</a:t>
          </a:r>
          <a:endParaRPr lang="es-ES" dirty="0">
            <a:latin typeface="Arial" panose="020B0604020202020204" pitchFamily="34" charset="0"/>
            <a:cs typeface="Arial" panose="020B0604020202020204" pitchFamily="34" charset="0"/>
          </a:endParaRPr>
        </a:p>
      </dgm:t>
    </dgm:pt>
    <dgm:pt modelId="{04F9912A-7520-4DD0-98B2-53225EA15938}" type="parTrans" cxnId="{AC9C19D1-6BBE-451A-B9E9-69646C204F5C}">
      <dgm:prSet/>
      <dgm:spPr/>
      <dgm:t>
        <a:bodyPr/>
        <a:lstStyle/>
        <a:p>
          <a:endParaRPr lang="es-ES"/>
        </a:p>
      </dgm:t>
    </dgm:pt>
    <dgm:pt modelId="{F174E163-B098-4C0E-A8E6-FF17BE17A1BB}" type="sibTrans" cxnId="{AC9C19D1-6BBE-451A-B9E9-69646C204F5C}">
      <dgm:prSet/>
      <dgm:spPr/>
      <dgm:t>
        <a:bodyPr/>
        <a:lstStyle/>
        <a:p>
          <a:endParaRPr lang="es-ES"/>
        </a:p>
      </dgm:t>
    </dgm:pt>
    <dgm:pt modelId="{E4A21349-5BF9-467C-A700-29791FC40AF5}">
      <dgm:prSet/>
      <dgm:spPr/>
      <dgm:t>
        <a:bodyPr/>
        <a:lstStyle/>
        <a:p>
          <a:pPr algn="ctr"/>
          <a:r>
            <a:rPr lang="es-ES" altLang="es-ES" dirty="0">
              <a:latin typeface="Arial" panose="020B0604020202020204" pitchFamily="34" charset="0"/>
              <a:cs typeface="Arial" panose="020B0604020202020204" pitchFamily="34" charset="0"/>
            </a:rPr>
            <a:t>Suceso o acontecimiento generado en la naturaleza o en la acción del hombre y que produce efectos de derecho.</a:t>
          </a:r>
          <a:endParaRPr lang="es-ES" dirty="0"/>
        </a:p>
      </dgm:t>
    </dgm:pt>
    <dgm:pt modelId="{40C11DBA-BB7C-4E1C-9115-B3C82FD15222}" type="parTrans" cxnId="{9DBBD01C-2AB9-431B-9288-7220150FA928}">
      <dgm:prSet/>
      <dgm:spPr/>
      <dgm:t>
        <a:bodyPr/>
        <a:lstStyle/>
        <a:p>
          <a:endParaRPr lang="es-ES"/>
        </a:p>
      </dgm:t>
    </dgm:pt>
    <dgm:pt modelId="{781B329A-2E51-463B-9F5C-837D1471BCC8}" type="sibTrans" cxnId="{9DBBD01C-2AB9-431B-9288-7220150FA928}">
      <dgm:prSet/>
      <dgm:spPr/>
      <dgm:t>
        <a:bodyPr/>
        <a:lstStyle/>
        <a:p>
          <a:endParaRPr lang="es-ES"/>
        </a:p>
      </dgm:t>
    </dgm:pt>
    <dgm:pt modelId="{61D59B6E-F235-47F1-B96C-1D0801CCD5F4}">
      <dgm:prSet/>
      <dgm:spPr/>
      <dgm:t>
        <a:bodyPr/>
        <a:lstStyle/>
        <a:p>
          <a:pPr algn="ctr"/>
          <a:r>
            <a:rPr lang="es-ES" dirty="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dirty="0"/>
        </a:p>
      </dgm:t>
    </dgm:pt>
    <dgm:pt modelId="{C53A49CD-A441-49B8-A5B5-251366C37DDC}" type="parTrans" cxnId="{2A48D840-A69E-4C48-99D8-6053B20DDC47}">
      <dgm:prSet/>
      <dgm:spPr/>
      <dgm:t>
        <a:bodyPr/>
        <a:lstStyle/>
        <a:p>
          <a:endParaRPr lang="es-ES"/>
        </a:p>
      </dgm:t>
    </dgm:pt>
    <dgm:pt modelId="{206BA206-7DF0-4757-A833-632E2C792515}" type="sibTrans" cxnId="{2A48D840-A69E-4C48-99D8-6053B20DDC47}">
      <dgm:prSet/>
      <dgm:spPr/>
      <dgm:t>
        <a:bodyPr/>
        <a:lstStyle/>
        <a:p>
          <a:endParaRPr lang="es-ES"/>
        </a:p>
      </dgm:t>
    </dgm:pt>
    <dgm:pt modelId="{06095720-BD39-4BFA-8666-1A4F79711877}">
      <dgm:prSet/>
      <dgm:spPr/>
      <dgm:t>
        <a:bodyPr/>
        <a:lstStyle/>
        <a:p>
          <a:pPr algn="ctr"/>
          <a:r>
            <a:rPr lang="es-ES" altLang="es-ES" dirty="0">
              <a:latin typeface="Arial" panose="020B0604020202020204" pitchFamily="34" charset="0"/>
            </a:rPr>
            <a:t>Acto voluntario del hombre, ejecutado con la intención de producir efectos jurídicos. (Ej.: Matrimonio).</a:t>
          </a:r>
          <a:endParaRPr lang="es-ES" dirty="0"/>
        </a:p>
      </dgm:t>
    </dgm:pt>
    <dgm:pt modelId="{176918AA-190B-4B0D-900A-D65FAF8607B8}" type="parTrans" cxnId="{04D7FD0E-08FB-4E97-ADC0-7D9D95D5CC50}">
      <dgm:prSet/>
      <dgm:spPr/>
      <dgm:t>
        <a:bodyPr/>
        <a:lstStyle/>
        <a:p>
          <a:endParaRPr lang="es-ES"/>
        </a:p>
      </dgm:t>
    </dgm:pt>
    <dgm:pt modelId="{87969475-BA0D-487C-9AF7-2EB284697A90}" type="sibTrans" cxnId="{04D7FD0E-08FB-4E97-ADC0-7D9D95D5CC50}">
      <dgm:prSet/>
      <dgm:spPr/>
      <dgm:t>
        <a:bodyPr/>
        <a:lstStyle/>
        <a:p>
          <a:endParaRPr lang="es-ES"/>
        </a:p>
      </dgm:t>
    </dgm:pt>
    <dgm:pt modelId="{037714B5-CC2D-49C6-89F5-F59F9A19C89F}">
      <dgm:prSet phldrT="[Texto]"/>
      <dgm:spPr/>
      <dgm:t>
        <a:bodyPr/>
        <a:lstStyle/>
        <a:p>
          <a:pPr algn="l"/>
          <a:endParaRPr lang="es-ES" dirty="0"/>
        </a:p>
      </dgm:t>
    </dgm:pt>
    <dgm:pt modelId="{FD06C6CA-9A45-4233-B7F9-1D2723CC588F}" type="parTrans" cxnId="{7FF79237-3F89-473F-868D-D62DFA841B38}">
      <dgm:prSet/>
      <dgm:spPr/>
      <dgm:t>
        <a:bodyPr/>
        <a:lstStyle/>
        <a:p>
          <a:endParaRPr lang="es-ES"/>
        </a:p>
      </dgm:t>
    </dgm:pt>
    <dgm:pt modelId="{67ABFA4B-5D1E-4B31-B46F-A45006522A51}" type="sibTrans" cxnId="{7FF79237-3F89-473F-868D-D62DFA841B38}">
      <dgm:prSet/>
      <dgm:spPr/>
      <dgm:t>
        <a:bodyPr/>
        <a:lstStyle/>
        <a:p>
          <a:endParaRPr lang="es-ES"/>
        </a:p>
      </dgm:t>
    </dgm:pt>
    <dgm:pt modelId="{C3437298-6A22-4BF1-80C1-EE6D79C0BEB2}">
      <dgm:prSet/>
      <dgm:spPr/>
      <dgm:t>
        <a:bodyPr/>
        <a:lstStyle/>
        <a:p>
          <a:pPr algn="l"/>
          <a:endParaRPr lang="es-ES"/>
        </a:p>
      </dgm:t>
    </dgm:pt>
    <dgm:pt modelId="{A1BC537F-5646-451D-BC20-4F08812D9D76}" type="parTrans" cxnId="{4DDA86E6-C6E8-4F9F-9830-938553815646}">
      <dgm:prSet/>
      <dgm:spPr/>
      <dgm:t>
        <a:bodyPr/>
        <a:lstStyle/>
        <a:p>
          <a:endParaRPr lang="es-ES"/>
        </a:p>
      </dgm:t>
    </dgm:pt>
    <dgm:pt modelId="{BA14D93C-D613-42EA-9DEF-662DF8D3ED02}" type="sibTrans" cxnId="{4DDA86E6-C6E8-4F9F-9830-938553815646}">
      <dgm:prSet/>
      <dgm:spPr/>
      <dgm:t>
        <a:bodyPr/>
        <a:lstStyle/>
        <a:p>
          <a:endParaRPr lang="es-ES"/>
        </a:p>
      </dgm:t>
    </dgm:pt>
    <dgm:pt modelId="{94E5E899-0639-429E-A48B-346B26B7B929}">
      <dgm:prSet/>
      <dgm:spPr/>
      <dgm:t>
        <a:bodyPr/>
        <a:lstStyle/>
        <a:p>
          <a:pPr algn="l"/>
          <a:endParaRPr lang="es-ES" dirty="0"/>
        </a:p>
      </dgm:t>
    </dgm:pt>
    <dgm:pt modelId="{EED81C87-C203-4C9C-84BD-587D5F7E05FE}" type="parTrans" cxnId="{158395F8-E61B-429A-B0EE-492492E3730C}">
      <dgm:prSet/>
      <dgm:spPr/>
      <dgm:t>
        <a:bodyPr/>
        <a:lstStyle/>
        <a:p>
          <a:endParaRPr lang="es-ES"/>
        </a:p>
      </dgm:t>
    </dgm:pt>
    <dgm:pt modelId="{58DCEDDA-DA0D-44FD-9027-3C4194786FF7}" type="sibTrans" cxnId="{158395F8-E61B-429A-B0EE-492492E3730C}">
      <dgm:prSet/>
      <dgm:spPr/>
      <dgm:t>
        <a:bodyPr/>
        <a:lstStyle/>
        <a:p>
          <a:endParaRPr lang="es-ES"/>
        </a:p>
      </dgm:t>
    </dgm:pt>
    <dgm:pt modelId="{1D80B22F-7FD1-4E86-9351-41CCCC794C79}">
      <dgm:prSet/>
      <dgm:spPr/>
      <dgm:t>
        <a:bodyPr/>
        <a:lstStyle/>
        <a:p>
          <a:pPr algn="l"/>
          <a:endParaRPr lang="es-ES" dirty="0"/>
        </a:p>
      </dgm:t>
    </dgm:pt>
    <dgm:pt modelId="{766972DE-D4FE-4DA6-88AB-A715E04F8C40}" type="parTrans" cxnId="{A96243C7-3308-42C9-A4CE-15084E1AB73A}">
      <dgm:prSet/>
      <dgm:spPr/>
      <dgm:t>
        <a:bodyPr/>
        <a:lstStyle/>
        <a:p>
          <a:endParaRPr lang="es-ES"/>
        </a:p>
      </dgm:t>
    </dgm:pt>
    <dgm:pt modelId="{C3521B7D-8339-49FF-B835-6F5193039835}" type="sibTrans" cxnId="{A96243C7-3308-42C9-A4CE-15084E1AB73A}">
      <dgm:prSet/>
      <dgm:spPr/>
      <dgm:t>
        <a:bodyPr/>
        <a:lstStyle/>
        <a:p>
          <a:endParaRPr lang="es-ES"/>
        </a:p>
      </dgm:t>
    </dgm:pt>
    <dgm:pt modelId="{0935EFE4-3C07-4EC8-A45F-82D0763D1400}" type="pres">
      <dgm:prSet presAssocID="{B7DBB050-52E5-4739-A576-12B144E9D68B}" presName="Name0" presStyleCnt="0">
        <dgm:presLayoutVars>
          <dgm:dir/>
          <dgm:animLvl val="lvl"/>
          <dgm:resizeHandles/>
        </dgm:presLayoutVars>
      </dgm:prSet>
      <dgm:spPr/>
    </dgm:pt>
    <dgm:pt modelId="{C95D65FD-0479-4A39-943A-B579329B8757}" type="pres">
      <dgm:prSet presAssocID="{E6D8D0B9-EF1B-4222-8B9F-8DDFAB071A96}" presName="linNode" presStyleCnt="0"/>
      <dgm:spPr/>
    </dgm:pt>
    <dgm:pt modelId="{6C03C799-F191-4229-BF78-86D1713A29EB}" type="pres">
      <dgm:prSet presAssocID="{E6D8D0B9-EF1B-4222-8B9F-8DDFAB071A96}" presName="parentShp" presStyleLbl="node1" presStyleIdx="0" presStyleCnt="4">
        <dgm:presLayoutVars>
          <dgm:bulletEnabled val="1"/>
        </dgm:presLayoutVars>
      </dgm:prSet>
      <dgm:spPr/>
    </dgm:pt>
    <dgm:pt modelId="{93E0EAF2-FC55-4E82-8B62-2203F61A1F63}" type="pres">
      <dgm:prSet presAssocID="{E6D8D0B9-EF1B-4222-8B9F-8DDFAB071A96}" presName="childShp" presStyleLbl="bgAccFollowNode1" presStyleIdx="0" presStyleCnt="4">
        <dgm:presLayoutVars>
          <dgm:bulletEnabled val="1"/>
        </dgm:presLayoutVars>
      </dgm:prSet>
      <dgm:spPr/>
    </dgm:pt>
    <dgm:pt modelId="{60F7029A-36DB-4E42-BB01-3415C5A9791D}" type="pres">
      <dgm:prSet presAssocID="{65E57EAB-61F7-48C3-AB65-1B4B0C294D2C}" presName="spacing" presStyleCnt="0"/>
      <dgm:spPr/>
    </dgm:pt>
    <dgm:pt modelId="{0514BDF8-F068-4D41-9E85-C851551F06B4}" type="pres">
      <dgm:prSet presAssocID="{64EE240A-A601-4A8D-8003-67724AFB1A98}" presName="linNode" presStyleCnt="0"/>
      <dgm:spPr/>
    </dgm:pt>
    <dgm:pt modelId="{D02FFE8E-EA17-4729-85A0-6BAFE87890AF}" type="pres">
      <dgm:prSet presAssocID="{64EE240A-A601-4A8D-8003-67724AFB1A98}" presName="parentShp" presStyleLbl="node1" presStyleIdx="1" presStyleCnt="4">
        <dgm:presLayoutVars>
          <dgm:bulletEnabled val="1"/>
        </dgm:presLayoutVars>
      </dgm:prSet>
      <dgm:spPr/>
    </dgm:pt>
    <dgm:pt modelId="{97B3F947-4516-42CA-81F9-DDE034D63C5A}" type="pres">
      <dgm:prSet presAssocID="{64EE240A-A601-4A8D-8003-67724AFB1A98}" presName="childShp" presStyleLbl="bgAccFollowNode1" presStyleIdx="1" presStyleCnt="4">
        <dgm:presLayoutVars>
          <dgm:bulletEnabled val="1"/>
        </dgm:presLayoutVars>
      </dgm:prSet>
      <dgm:spPr/>
    </dgm:pt>
    <dgm:pt modelId="{A4C01090-081F-4065-932E-8633054D5B22}" type="pres">
      <dgm:prSet presAssocID="{04AA0451-2F64-483B-8327-F37F734CD99C}" presName="spacing" presStyleCnt="0"/>
      <dgm:spPr/>
    </dgm:pt>
    <dgm:pt modelId="{7232CCA6-2E21-43A6-ABBA-0A823E7EC106}" type="pres">
      <dgm:prSet presAssocID="{4C35C08F-5649-438E-A7D1-00DB8ABA7D1C}" presName="linNode" presStyleCnt="0"/>
      <dgm:spPr/>
    </dgm:pt>
    <dgm:pt modelId="{E4CAA7C6-6CA6-4013-A2CF-2BA12BD26BCE}" type="pres">
      <dgm:prSet presAssocID="{4C35C08F-5649-438E-A7D1-00DB8ABA7D1C}" presName="parentShp" presStyleLbl="node1" presStyleIdx="2" presStyleCnt="4">
        <dgm:presLayoutVars>
          <dgm:bulletEnabled val="1"/>
        </dgm:presLayoutVars>
      </dgm:prSet>
      <dgm:spPr/>
    </dgm:pt>
    <dgm:pt modelId="{70CB370D-E16B-4A98-9022-072B2EB90825}" type="pres">
      <dgm:prSet presAssocID="{4C35C08F-5649-438E-A7D1-00DB8ABA7D1C}" presName="childShp" presStyleLbl="bgAccFollowNode1" presStyleIdx="2" presStyleCnt="4">
        <dgm:presLayoutVars>
          <dgm:bulletEnabled val="1"/>
        </dgm:presLayoutVars>
      </dgm:prSet>
      <dgm:spPr/>
    </dgm:pt>
    <dgm:pt modelId="{9599A127-8088-49C7-A3AD-CA24C331FB21}" type="pres">
      <dgm:prSet presAssocID="{85F1091E-CF74-4548-A660-259ED3D24B0C}" presName="spacing" presStyleCnt="0"/>
      <dgm:spPr/>
    </dgm:pt>
    <dgm:pt modelId="{1A5F3E37-643F-4C1B-8B09-E63B3773EB72}" type="pres">
      <dgm:prSet presAssocID="{270FFDCE-1B2C-49F9-84AF-9D4FED4E3C05}" presName="linNode" presStyleCnt="0"/>
      <dgm:spPr/>
    </dgm:pt>
    <dgm:pt modelId="{BFA72636-8CF8-4247-A913-6A48A4D2D006}" type="pres">
      <dgm:prSet presAssocID="{270FFDCE-1B2C-49F9-84AF-9D4FED4E3C05}" presName="parentShp" presStyleLbl="node1" presStyleIdx="3" presStyleCnt="4">
        <dgm:presLayoutVars>
          <dgm:bulletEnabled val="1"/>
        </dgm:presLayoutVars>
      </dgm:prSet>
      <dgm:spPr/>
    </dgm:pt>
    <dgm:pt modelId="{21DD0B9A-58F6-4BCE-9B88-24B1ACF3EB6B}" type="pres">
      <dgm:prSet presAssocID="{270FFDCE-1B2C-49F9-84AF-9D4FED4E3C05}" presName="childShp" presStyleLbl="bgAccFollowNode1" presStyleIdx="3" presStyleCnt="4">
        <dgm:presLayoutVars>
          <dgm:bulletEnabled val="1"/>
        </dgm:presLayoutVars>
      </dgm:prSet>
      <dgm:spPr/>
    </dgm:pt>
  </dgm:ptLst>
  <dgm:cxnLst>
    <dgm:cxn modelId="{04D7FD0E-08FB-4E97-ADC0-7D9D95D5CC50}" srcId="{270FFDCE-1B2C-49F9-84AF-9D4FED4E3C05}" destId="{06095720-BD39-4BFA-8666-1A4F79711877}" srcOrd="1" destOrd="0" parTransId="{176918AA-190B-4B0D-900A-D65FAF8607B8}" sibTransId="{87969475-BA0D-487C-9AF7-2EB284697A90}"/>
    <dgm:cxn modelId="{31CB4314-A0EC-4756-8255-86F381092708}" type="presOf" srcId="{B7DBB050-52E5-4739-A576-12B144E9D68B}" destId="{0935EFE4-3C07-4EC8-A45F-82D0763D1400}" srcOrd="0" destOrd="0" presId="urn:microsoft.com/office/officeart/2005/8/layout/vList6"/>
    <dgm:cxn modelId="{3C0F6C1C-3458-4D28-AF5B-B1AEBE33688A}" type="presOf" srcId="{270FFDCE-1B2C-49F9-84AF-9D4FED4E3C05}" destId="{BFA72636-8CF8-4247-A913-6A48A4D2D006}" srcOrd="0" destOrd="0" presId="urn:microsoft.com/office/officeart/2005/8/layout/vList6"/>
    <dgm:cxn modelId="{9DBBD01C-2AB9-431B-9288-7220150FA928}" srcId="{64EE240A-A601-4A8D-8003-67724AFB1A98}" destId="{E4A21349-5BF9-467C-A700-29791FC40AF5}" srcOrd="1" destOrd="0" parTransId="{40C11DBA-BB7C-4E1C-9115-B3C82FD15222}" sibTransId="{781B329A-2E51-463B-9F5C-837D1471BCC8}"/>
    <dgm:cxn modelId="{7FF79237-3F89-473F-868D-D62DFA841B38}" srcId="{E6D8D0B9-EF1B-4222-8B9F-8DDFAB071A96}" destId="{037714B5-CC2D-49C6-89F5-F59F9A19C89F}" srcOrd="0" destOrd="0" parTransId="{FD06C6CA-9A45-4233-B7F9-1D2723CC588F}" sibTransId="{67ABFA4B-5D1E-4B31-B46F-A45006522A51}"/>
    <dgm:cxn modelId="{23769D37-5D0B-4046-8DC1-6BBCC5821993}" type="presOf" srcId="{4C35C08F-5649-438E-A7D1-00DB8ABA7D1C}" destId="{E4CAA7C6-6CA6-4013-A2CF-2BA12BD26BCE}" srcOrd="0" destOrd="0" presId="urn:microsoft.com/office/officeart/2005/8/layout/vList6"/>
    <dgm:cxn modelId="{D2027E39-255B-437A-AD9A-DEA81C031C23}" type="presOf" srcId="{1D80B22F-7FD1-4E86-9351-41CCCC794C79}" destId="{21DD0B9A-58F6-4BCE-9B88-24B1ACF3EB6B}" srcOrd="0" destOrd="0" presId="urn:microsoft.com/office/officeart/2005/8/layout/vList6"/>
    <dgm:cxn modelId="{2A48D840-A69E-4C48-99D8-6053B20DDC47}" srcId="{4C35C08F-5649-438E-A7D1-00DB8ABA7D1C}" destId="{61D59B6E-F235-47F1-B96C-1D0801CCD5F4}" srcOrd="1" destOrd="0" parTransId="{C53A49CD-A441-49B8-A5B5-251366C37DDC}" sibTransId="{206BA206-7DF0-4757-A833-632E2C792515}"/>
    <dgm:cxn modelId="{E87DBC5C-759B-486A-99ED-3BE093272663}" type="presOf" srcId="{61D59B6E-F235-47F1-B96C-1D0801CCD5F4}" destId="{70CB370D-E16B-4A98-9022-072B2EB90825}" srcOrd="0" destOrd="1" presId="urn:microsoft.com/office/officeart/2005/8/layout/vList6"/>
    <dgm:cxn modelId="{59EB9244-7FD4-4C71-A833-2A7A596634FE}" type="presOf" srcId="{E4A21349-5BF9-467C-A700-29791FC40AF5}" destId="{97B3F947-4516-42CA-81F9-DDE034D63C5A}" srcOrd="0" destOrd="1" presId="urn:microsoft.com/office/officeart/2005/8/layout/vList6"/>
    <dgm:cxn modelId="{E3CAC34D-50C5-4033-BE60-4B55667A0614}" type="presOf" srcId="{C3437298-6A22-4BF1-80C1-EE6D79C0BEB2}" destId="{97B3F947-4516-42CA-81F9-DDE034D63C5A}" srcOrd="0" destOrd="0" presId="urn:microsoft.com/office/officeart/2005/8/layout/vList6"/>
    <dgm:cxn modelId="{2E9A8B6E-B9BC-4817-9E72-8C404D816879}" type="presOf" srcId="{06095720-BD39-4BFA-8666-1A4F79711877}" destId="{21DD0B9A-58F6-4BCE-9B88-24B1ACF3EB6B}" srcOrd="0" destOrd="1" presId="urn:microsoft.com/office/officeart/2005/8/layout/vList6"/>
    <dgm:cxn modelId="{BD3B8972-6786-4B07-9275-0D12B191DDA7}" type="presOf" srcId="{E6D8D0B9-EF1B-4222-8B9F-8DDFAB071A96}" destId="{6C03C799-F191-4229-BF78-86D1713A29EB}" srcOrd="0" destOrd="0" presId="urn:microsoft.com/office/officeart/2005/8/layout/vList6"/>
    <dgm:cxn modelId="{282FA479-7864-4C96-BF8E-2D8E39999B51}" type="presOf" srcId="{94E5E899-0639-429E-A48B-346B26B7B929}" destId="{70CB370D-E16B-4A98-9022-072B2EB90825}" srcOrd="0" destOrd="0" presId="urn:microsoft.com/office/officeart/2005/8/layout/vList6"/>
    <dgm:cxn modelId="{D3D2B47E-E30E-4202-A16C-0A9430402C1C}" srcId="{B7DBB050-52E5-4739-A576-12B144E9D68B}" destId="{4C35C08F-5649-438E-A7D1-00DB8ABA7D1C}" srcOrd="2" destOrd="0" parTransId="{6E41D361-7AA5-4ED0-BCC4-518A693C5ABA}" sibTransId="{85F1091E-CF74-4548-A660-259ED3D24B0C}"/>
    <dgm:cxn modelId="{CE7BCAA6-4A84-4E48-B761-7CE87190C0CA}" srcId="{B7DBB050-52E5-4739-A576-12B144E9D68B}" destId="{E6D8D0B9-EF1B-4222-8B9F-8DDFAB071A96}" srcOrd="0" destOrd="0" parTransId="{D879A9F5-1317-4A30-B5E9-38BAC28049C6}" sibTransId="{65E57EAB-61F7-48C3-AB65-1B4B0C294D2C}"/>
    <dgm:cxn modelId="{C7DAC8B1-CD2A-43C1-9FC4-7DAC0D198BF9}" type="presOf" srcId="{64EE240A-A601-4A8D-8003-67724AFB1A98}" destId="{D02FFE8E-EA17-4729-85A0-6BAFE87890AF}" srcOrd="0" destOrd="0" presId="urn:microsoft.com/office/officeart/2005/8/layout/vList6"/>
    <dgm:cxn modelId="{6AFBA2B3-8D2D-404A-BFAD-BFB119E717AF}" type="presOf" srcId="{037714B5-CC2D-49C6-89F5-F59F9A19C89F}" destId="{93E0EAF2-FC55-4E82-8B62-2203F61A1F63}" srcOrd="0" destOrd="0" presId="urn:microsoft.com/office/officeart/2005/8/layout/vList6"/>
    <dgm:cxn modelId="{A96243C7-3308-42C9-A4CE-15084E1AB73A}" srcId="{270FFDCE-1B2C-49F9-84AF-9D4FED4E3C05}" destId="{1D80B22F-7FD1-4E86-9351-41CCCC794C79}" srcOrd="0" destOrd="0" parTransId="{766972DE-D4FE-4DA6-88AB-A715E04F8C40}" sibTransId="{C3521B7D-8339-49FF-B835-6F5193039835}"/>
    <dgm:cxn modelId="{C5DF42CF-2287-4C8D-9528-BDBCEC64926B}" srcId="{E6D8D0B9-EF1B-4222-8B9F-8DDFAB071A96}" destId="{F9AC5B29-216B-4733-B179-716DE3225DB9}" srcOrd="1" destOrd="0" parTransId="{1228A696-EA33-46B3-BE40-78B94D28EE25}" sibTransId="{D0898102-7357-40D9-B297-60CEAD8C5F90}"/>
    <dgm:cxn modelId="{AC9C19D1-6BBE-451A-B9E9-69646C204F5C}" srcId="{B7DBB050-52E5-4739-A576-12B144E9D68B}" destId="{270FFDCE-1B2C-49F9-84AF-9D4FED4E3C05}" srcOrd="3" destOrd="0" parTransId="{04F9912A-7520-4DD0-98B2-53225EA15938}" sibTransId="{F174E163-B098-4C0E-A8E6-FF17BE17A1BB}"/>
    <dgm:cxn modelId="{EDB86AD1-5A0E-4CC8-B422-705E81A12C63}" srcId="{B7DBB050-52E5-4739-A576-12B144E9D68B}" destId="{64EE240A-A601-4A8D-8003-67724AFB1A98}" srcOrd="1" destOrd="0" parTransId="{66951A53-7D36-494B-BFF3-1C02C84D43DA}" sibTransId="{04AA0451-2F64-483B-8327-F37F734CD99C}"/>
    <dgm:cxn modelId="{4DDA86E6-C6E8-4F9F-9830-938553815646}" srcId="{64EE240A-A601-4A8D-8003-67724AFB1A98}" destId="{C3437298-6A22-4BF1-80C1-EE6D79C0BEB2}" srcOrd="0" destOrd="0" parTransId="{A1BC537F-5646-451D-BC20-4F08812D9D76}" sibTransId="{BA14D93C-D613-42EA-9DEF-662DF8D3ED02}"/>
    <dgm:cxn modelId="{19904DEF-7C47-4DA8-BC0B-BCCB363CD0B6}" type="presOf" srcId="{F9AC5B29-216B-4733-B179-716DE3225DB9}" destId="{93E0EAF2-FC55-4E82-8B62-2203F61A1F63}" srcOrd="0" destOrd="1" presId="urn:microsoft.com/office/officeart/2005/8/layout/vList6"/>
    <dgm:cxn modelId="{158395F8-E61B-429A-B0EE-492492E3730C}" srcId="{4C35C08F-5649-438E-A7D1-00DB8ABA7D1C}" destId="{94E5E899-0639-429E-A48B-346B26B7B929}" srcOrd="0" destOrd="0" parTransId="{EED81C87-C203-4C9C-84BD-587D5F7E05FE}" sibTransId="{58DCEDDA-DA0D-44FD-9027-3C4194786FF7}"/>
    <dgm:cxn modelId="{1D19CFAD-C6D7-47E6-939B-98233ED16372}" type="presParOf" srcId="{0935EFE4-3C07-4EC8-A45F-82D0763D1400}" destId="{C95D65FD-0479-4A39-943A-B579329B8757}" srcOrd="0" destOrd="0" presId="urn:microsoft.com/office/officeart/2005/8/layout/vList6"/>
    <dgm:cxn modelId="{6F9D33CC-5077-410F-8F7E-E0B16CAE1040}" type="presParOf" srcId="{C95D65FD-0479-4A39-943A-B579329B8757}" destId="{6C03C799-F191-4229-BF78-86D1713A29EB}" srcOrd="0" destOrd="0" presId="urn:microsoft.com/office/officeart/2005/8/layout/vList6"/>
    <dgm:cxn modelId="{E6BF4AFD-F40B-4BDD-9F36-5E6732C70E41}" type="presParOf" srcId="{C95D65FD-0479-4A39-943A-B579329B8757}" destId="{93E0EAF2-FC55-4E82-8B62-2203F61A1F63}" srcOrd="1" destOrd="0" presId="urn:microsoft.com/office/officeart/2005/8/layout/vList6"/>
    <dgm:cxn modelId="{1DCF4041-37FD-4D68-BE2B-7D6639E5BC44}" type="presParOf" srcId="{0935EFE4-3C07-4EC8-A45F-82D0763D1400}" destId="{60F7029A-36DB-4E42-BB01-3415C5A9791D}" srcOrd="1" destOrd="0" presId="urn:microsoft.com/office/officeart/2005/8/layout/vList6"/>
    <dgm:cxn modelId="{9AA1C00D-79D0-40E4-9691-7F96C67157AC}" type="presParOf" srcId="{0935EFE4-3C07-4EC8-A45F-82D0763D1400}" destId="{0514BDF8-F068-4D41-9E85-C851551F06B4}" srcOrd="2" destOrd="0" presId="urn:microsoft.com/office/officeart/2005/8/layout/vList6"/>
    <dgm:cxn modelId="{3C649E96-6BFA-4D42-B9B8-813D70D1984D}" type="presParOf" srcId="{0514BDF8-F068-4D41-9E85-C851551F06B4}" destId="{D02FFE8E-EA17-4729-85A0-6BAFE87890AF}" srcOrd="0" destOrd="0" presId="urn:microsoft.com/office/officeart/2005/8/layout/vList6"/>
    <dgm:cxn modelId="{F6BA94F5-0683-4B1B-BB95-247A7C3A3CA7}" type="presParOf" srcId="{0514BDF8-F068-4D41-9E85-C851551F06B4}" destId="{97B3F947-4516-42CA-81F9-DDE034D63C5A}" srcOrd="1" destOrd="0" presId="urn:microsoft.com/office/officeart/2005/8/layout/vList6"/>
    <dgm:cxn modelId="{37E7526E-8CAC-43B8-882E-5C125824B1FC}" type="presParOf" srcId="{0935EFE4-3C07-4EC8-A45F-82D0763D1400}" destId="{A4C01090-081F-4065-932E-8633054D5B22}" srcOrd="3" destOrd="0" presId="urn:microsoft.com/office/officeart/2005/8/layout/vList6"/>
    <dgm:cxn modelId="{ED9C68E0-BBFD-447C-B053-7062DFF077AC}" type="presParOf" srcId="{0935EFE4-3C07-4EC8-A45F-82D0763D1400}" destId="{7232CCA6-2E21-43A6-ABBA-0A823E7EC106}" srcOrd="4" destOrd="0" presId="urn:microsoft.com/office/officeart/2005/8/layout/vList6"/>
    <dgm:cxn modelId="{7371C5AA-CA58-4308-BF4D-63397F3623AB}" type="presParOf" srcId="{7232CCA6-2E21-43A6-ABBA-0A823E7EC106}" destId="{E4CAA7C6-6CA6-4013-A2CF-2BA12BD26BCE}" srcOrd="0" destOrd="0" presId="urn:microsoft.com/office/officeart/2005/8/layout/vList6"/>
    <dgm:cxn modelId="{28016FF1-0AB7-44E6-8884-E908E71003B6}" type="presParOf" srcId="{7232CCA6-2E21-43A6-ABBA-0A823E7EC106}" destId="{70CB370D-E16B-4A98-9022-072B2EB90825}" srcOrd="1" destOrd="0" presId="urn:microsoft.com/office/officeart/2005/8/layout/vList6"/>
    <dgm:cxn modelId="{54637695-2FF3-4773-908E-0EF779AA299F}" type="presParOf" srcId="{0935EFE4-3C07-4EC8-A45F-82D0763D1400}" destId="{9599A127-8088-49C7-A3AD-CA24C331FB21}" srcOrd="5" destOrd="0" presId="urn:microsoft.com/office/officeart/2005/8/layout/vList6"/>
    <dgm:cxn modelId="{F3A99DFA-B5A5-466B-B779-D6288D3DDB6B}" type="presParOf" srcId="{0935EFE4-3C07-4EC8-A45F-82D0763D1400}" destId="{1A5F3E37-643F-4C1B-8B09-E63B3773EB72}" srcOrd="6" destOrd="0" presId="urn:microsoft.com/office/officeart/2005/8/layout/vList6"/>
    <dgm:cxn modelId="{637FC4E5-758F-4B1B-9E55-27CC1B86CBBD}" type="presParOf" srcId="{1A5F3E37-643F-4C1B-8B09-E63B3773EB72}" destId="{BFA72636-8CF8-4247-A913-6A48A4D2D006}" srcOrd="0" destOrd="0" presId="urn:microsoft.com/office/officeart/2005/8/layout/vList6"/>
    <dgm:cxn modelId="{55BC823E-BD14-4F69-9EA4-FE32B400856F}" type="presParOf" srcId="{1A5F3E37-643F-4C1B-8B09-E63B3773EB72}" destId="{21DD0B9A-58F6-4BCE-9B88-24B1ACF3EB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82C631E-69CB-4EF3-89DA-65043069FD2C}" type="doc">
      <dgm:prSet loTypeId="urn:microsoft.com/office/officeart/2008/layout/NameandTitleOrganizationalChart" loCatId="hierarchy" qsTypeId="urn:microsoft.com/office/officeart/2005/8/quickstyle/simple1" qsCatId="simple" csTypeId="urn:microsoft.com/office/officeart/2005/8/colors/accent0_1" csCatId="mainScheme" phldr="1"/>
      <dgm:spPr/>
      <dgm:t>
        <a:bodyPr/>
        <a:lstStyle/>
        <a:p>
          <a:endParaRPr lang="es-ES"/>
        </a:p>
      </dgm:t>
    </dgm:pt>
    <dgm:pt modelId="{0B01362A-046D-477D-9587-0405972F60DF}">
      <dgm:prSet phldrT="[Texto]" custT="1">
        <dgm:style>
          <a:lnRef idx="1">
            <a:schemeClr val="accent3"/>
          </a:lnRef>
          <a:fillRef idx="2">
            <a:schemeClr val="accent3"/>
          </a:fillRef>
          <a:effectRef idx="1">
            <a:schemeClr val="accent3"/>
          </a:effectRef>
          <a:fontRef idx="minor">
            <a:schemeClr val="dk1"/>
          </a:fontRef>
        </dgm:style>
      </dgm:prSet>
      <dgm:spPr/>
      <dgm:t>
        <a:bodyPr/>
        <a:lstStyle/>
        <a:p>
          <a:r>
            <a:rPr lang="es-ES" sz="2400" b="1" dirty="0">
              <a:latin typeface="Arial" panose="020B0604020202020204" pitchFamily="34" charset="0"/>
              <a:cs typeface="Arial" panose="020B0604020202020204" pitchFamily="34" charset="0"/>
            </a:rPr>
            <a:t>ACTO JURÍDICO</a:t>
          </a:r>
        </a:p>
      </dgm:t>
    </dgm:pt>
    <dgm:pt modelId="{2148061C-EE3B-4CB8-B5F0-27177BBA637E}" type="parTrans" cxnId="{384C725C-B972-4025-A280-771896A7D9BB}">
      <dgm:prSet/>
      <dgm:spPr/>
      <dgm:t>
        <a:bodyPr/>
        <a:lstStyle/>
        <a:p>
          <a:endParaRPr lang="es-ES"/>
        </a:p>
      </dgm:t>
    </dgm:pt>
    <dgm:pt modelId="{4E6D2FA9-D7E0-4389-8C3E-D671B7CB4590}" type="sibTrans" cxnId="{384C725C-B972-4025-A280-771896A7D9BB}">
      <dgm:prSet/>
      <dgm:spPr/>
      <dgm:t>
        <a:bodyPr/>
        <a:lstStyle/>
        <a:p>
          <a:endParaRPr lang="es-ES"/>
        </a:p>
      </dgm:t>
    </dgm:pt>
    <dgm:pt modelId="{8CAA11F8-B2FB-4FE6-BCB6-FE758FFCCBD0}">
      <dgm:prSet phldrT="[Texto]"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s-ES" sz="2000" dirty="0">
              <a:latin typeface="Arial" panose="020B0604020202020204" pitchFamily="34" charset="0"/>
              <a:cs typeface="Arial" panose="020B0604020202020204" pitchFamily="34" charset="0"/>
            </a:rPr>
            <a:t>Requisitos de Existencia</a:t>
          </a:r>
          <a:endParaRPr lang="es-ES" sz="2000" dirty="0"/>
        </a:p>
      </dgm:t>
    </dgm:pt>
    <dgm:pt modelId="{88BC52BB-BB4A-443B-B9EF-03286B2D0C72}" type="parTrans" cxnId="{A7A2634F-1D80-442D-9F1F-5799849FF38D}">
      <dgm:prSet/>
      <dgm:spPr/>
      <dgm:t>
        <a:bodyPr/>
        <a:lstStyle/>
        <a:p>
          <a:endParaRPr lang="es-ES"/>
        </a:p>
      </dgm:t>
    </dgm:pt>
    <dgm:pt modelId="{DFAC2209-FD09-4835-AC4E-D3A28FDE73DF}" type="sibTrans" cxnId="{A7A2634F-1D80-442D-9F1F-5799849FF38D}">
      <dgm:prSet/>
      <dgm:spPr/>
      <dgm:t>
        <a:bodyPr/>
        <a:lstStyle/>
        <a:p>
          <a:endParaRPr lang="es-ES"/>
        </a:p>
      </dgm:t>
    </dgm:pt>
    <dgm:pt modelId="{1EF8AD65-6585-4865-A600-0D7A61FC89BC}">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a:latin typeface="Arial" panose="020B0604020202020204" pitchFamily="34" charset="0"/>
              <a:cs typeface="Arial" panose="020B0604020202020204" pitchFamily="34" charset="0"/>
            </a:rPr>
            <a:t>Requisitos de Validez</a:t>
          </a:r>
          <a:endParaRPr lang="es-ES" sz="2000" dirty="0"/>
        </a:p>
      </dgm:t>
    </dgm:pt>
    <dgm:pt modelId="{54261C3C-1183-4D72-9EE8-EBBE957347BF}" type="parTrans" cxnId="{FD43E389-98C9-472E-91B5-B5888ED74085}">
      <dgm:prSet/>
      <dgm:spPr/>
      <dgm:t>
        <a:bodyPr/>
        <a:lstStyle/>
        <a:p>
          <a:endParaRPr lang="es-ES"/>
        </a:p>
      </dgm:t>
    </dgm:pt>
    <dgm:pt modelId="{870E1584-804C-4073-A9EC-938551E9FB84}" type="sibTrans" cxnId="{FD43E389-98C9-472E-91B5-B5888ED74085}">
      <dgm:prSet/>
      <dgm:spPr/>
      <dgm:t>
        <a:bodyPr/>
        <a:lstStyle/>
        <a:p>
          <a:endParaRPr lang="es-ES"/>
        </a:p>
      </dgm:t>
    </dgm:pt>
    <dgm:pt modelId="{955F718D-140A-466E-A660-58E3816E5F55}">
      <dgm:prSet custT="1"/>
      <dgm:spPr/>
      <dgm:t>
        <a:bodyPr/>
        <a:lstStyle/>
        <a:p>
          <a:pPr algn="ctr"/>
          <a:r>
            <a:rPr lang="es-ES" sz="1800" dirty="0">
              <a:latin typeface="Arial" panose="020B0604020202020204" pitchFamily="34" charset="0"/>
              <a:cs typeface="Arial" panose="020B0604020202020204" pitchFamily="34" charset="0"/>
            </a:rPr>
            <a:t>Voluntad</a:t>
          </a:r>
        </a:p>
      </dgm:t>
    </dgm:pt>
    <dgm:pt modelId="{55DDC416-CC59-4D9F-A986-2BAD6D246AFC}" type="parTrans" cxnId="{9633F084-1F78-47AD-A17D-712905342816}">
      <dgm:prSet/>
      <dgm:spPr/>
      <dgm:t>
        <a:bodyPr/>
        <a:lstStyle/>
        <a:p>
          <a:endParaRPr lang="es-ES"/>
        </a:p>
      </dgm:t>
    </dgm:pt>
    <dgm:pt modelId="{F7D5BC20-1B73-42B8-B964-AADB45AEA7EE}" type="sibTrans" cxnId="{9633F084-1F78-47AD-A17D-712905342816}">
      <dgm:prSet/>
      <dgm:spPr/>
      <dgm:t>
        <a:bodyPr/>
        <a:lstStyle/>
        <a:p>
          <a:endParaRPr lang="es-ES"/>
        </a:p>
      </dgm:t>
    </dgm:pt>
    <dgm:pt modelId="{35F8F170-EC16-43E2-A0C8-83FB0F3144FA}">
      <dgm:prSet custT="1"/>
      <dgm:spPr/>
      <dgm:t>
        <a:bodyPr/>
        <a:lstStyle/>
        <a:p>
          <a:r>
            <a:rPr lang="es-ES" sz="1800" dirty="0">
              <a:latin typeface="Arial" panose="020B0604020202020204" pitchFamily="34" charset="0"/>
              <a:cs typeface="Arial" panose="020B0604020202020204" pitchFamily="34" charset="0"/>
            </a:rPr>
            <a:t>Objeto</a:t>
          </a:r>
        </a:p>
      </dgm:t>
    </dgm:pt>
    <dgm:pt modelId="{78A77578-CC04-4540-8AC7-F0B9E5F67D78}" type="parTrans" cxnId="{6B64AACF-A223-4D63-A407-5E895B8ABCC0}">
      <dgm:prSet/>
      <dgm:spPr/>
      <dgm:t>
        <a:bodyPr/>
        <a:lstStyle/>
        <a:p>
          <a:endParaRPr lang="es-ES"/>
        </a:p>
      </dgm:t>
    </dgm:pt>
    <dgm:pt modelId="{ED4BA0EA-5DC9-4FFD-9488-F1E722ED4C82}" type="sibTrans" cxnId="{6B64AACF-A223-4D63-A407-5E895B8ABCC0}">
      <dgm:prSet/>
      <dgm:spPr/>
      <dgm:t>
        <a:bodyPr/>
        <a:lstStyle/>
        <a:p>
          <a:endParaRPr lang="es-ES"/>
        </a:p>
      </dgm:t>
    </dgm:pt>
    <dgm:pt modelId="{F8C07E38-C014-4B38-96CC-94708F8CC6C0}">
      <dgm:prSet custT="1"/>
      <dgm:spPr/>
      <dgm:t>
        <a:bodyPr/>
        <a:lstStyle/>
        <a:p>
          <a:r>
            <a:rPr lang="es-ES" sz="1800" dirty="0">
              <a:latin typeface="Arial" panose="020B0604020202020204" pitchFamily="34" charset="0"/>
              <a:cs typeface="Arial" panose="020B0604020202020204" pitchFamily="34" charset="0"/>
            </a:rPr>
            <a:t>Causa </a:t>
          </a:r>
        </a:p>
      </dgm:t>
    </dgm:pt>
    <dgm:pt modelId="{67D6DC67-54D7-4359-8CB5-026C1BC2CBDE}" type="parTrans" cxnId="{F5624728-8830-4744-93A0-BA866B526FD3}">
      <dgm:prSet/>
      <dgm:spPr/>
      <dgm:t>
        <a:bodyPr/>
        <a:lstStyle/>
        <a:p>
          <a:endParaRPr lang="es-ES"/>
        </a:p>
      </dgm:t>
    </dgm:pt>
    <dgm:pt modelId="{AD355591-0558-4588-9779-729CB94ECC38}" type="sibTrans" cxnId="{F5624728-8830-4744-93A0-BA866B526FD3}">
      <dgm:prSet/>
      <dgm:spPr/>
      <dgm:t>
        <a:bodyPr/>
        <a:lstStyle/>
        <a:p>
          <a:endParaRPr lang="es-ES"/>
        </a:p>
      </dgm:t>
    </dgm:pt>
    <dgm:pt modelId="{80DAF351-F9DF-4B95-B5F3-E99BEF8836CD}">
      <dgm:prSet custT="1"/>
      <dgm:spPr/>
      <dgm:t>
        <a:bodyPr/>
        <a:lstStyle/>
        <a:p>
          <a:r>
            <a:rPr lang="es-ES" sz="1800" dirty="0">
              <a:latin typeface="Arial" panose="020B0604020202020204" pitchFamily="34" charset="0"/>
              <a:cs typeface="Arial" panose="020B0604020202020204" pitchFamily="34" charset="0"/>
            </a:rPr>
            <a:t>Objeto licito</a:t>
          </a:r>
        </a:p>
      </dgm:t>
    </dgm:pt>
    <dgm:pt modelId="{3688D924-E91D-40DB-A2B6-FFA84F2985E9}" type="parTrans" cxnId="{8D8A13E1-B8A0-4760-890E-702F819FF1A8}">
      <dgm:prSet/>
      <dgm:spPr/>
      <dgm:t>
        <a:bodyPr/>
        <a:lstStyle/>
        <a:p>
          <a:endParaRPr lang="es-ES"/>
        </a:p>
      </dgm:t>
    </dgm:pt>
    <dgm:pt modelId="{1B0BF6FB-3625-4221-98E4-DAB054ADB87F}" type="sibTrans" cxnId="{8D8A13E1-B8A0-4760-890E-702F819FF1A8}">
      <dgm:prSet/>
      <dgm:spPr/>
      <dgm:t>
        <a:bodyPr/>
        <a:lstStyle/>
        <a:p>
          <a:endParaRPr lang="es-ES"/>
        </a:p>
      </dgm:t>
    </dgm:pt>
    <dgm:pt modelId="{8C102D27-FD1F-4E6E-BD03-76F616CF224F}">
      <dgm:prSet custT="1"/>
      <dgm:spPr/>
      <dgm:t>
        <a:bodyPr/>
        <a:lstStyle/>
        <a:p>
          <a:r>
            <a:rPr lang="es-ES" sz="1800" dirty="0">
              <a:latin typeface="Arial" panose="020B0604020202020204" pitchFamily="34" charset="0"/>
              <a:cs typeface="Arial" panose="020B0604020202020204" pitchFamily="34" charset="0"/>
            </a:rPr>
            <a:t>Solemnidades</a:t>
          </a:r>
        </a:p>
      </dgm:t>
    </dgm:pt>
    <dgm:pt modelId="{6E88B6EF-D540-4F00-B085-3A232470297C}" type="parTrans" cxnId="{5CD815BF-83C0-4403-A359-279608633442}">
      <dgm:prSet/>
      <dgm:spPr/>
      <dgm:t>
        <a:bodyPr/>
        <a:lstStyle/>
        <a:p>
          <a:endParaRPr lang="es-ES"/>
        </a:p>
      </dgm:t>
    </dgm:pt>
    <dgm:pt modelId="{4EEAD38C-4835-4FF2-88F2-1094B737EEB9}" type="sibTrans" cxnId="{5CD815BF-83C0-4403-A359-279608633442}">
      <dgm:prSet/>
      <dgm:spPr/>
      <dgm:t>
        <a:bodyPr/>
        <a:lstStyle/>
        <a:p>
          <a:endParaRPr lang="es-ES"/>
        </a:p>
      </dgm:t>
    </dgm:pt>
    <dgm:pt modelId="{1339863B-7E58-41AB-93CD-0062BCF6BAED}">
      <dgm:prSet custT="1"/>
      <dgm:spPr/>
      <dgm:t>
        <a:bodyPr/>
        <a:lstStyle/>
        <a:p>
          <a:r>
            <a:rPr lang="es-ES" sz="1800" dirty="0">
              <a:latin typeface="Arial" panose="020B0604020202020204" pitchFamily="34" charset="0"/>
              <a:cs typeface="Arial" panose="020B0604020202020204" pitchFamily="34" charset="0"/>
            </a:rPr>
            <a:t>Voluntad exenta de vicios</a:t>
          </a:r>
        </a:p>
        <a:p>
          <a:r>
            <a:rPr lang="es-ES" sz="1800" dirty="0">
              <a:latin typeface="Arial" panose="020B0604020202020204" pitchFamily="34" charset="0"/>
              <a:cs typeface="Arial" panose="020B0604020202020204" pitchFamily="34" charset="0"/>
            </a:rPr>
            <a:t>Error, fuerza y dolo</a:t>
          </a:r>
        </a:p>
      </dgm:t>
    </dgm:pt>
    <dgm:pt modelId="{DFFD5271-2E21-4565-9E4F-649F51346B43}" type="parTrans" cxnId="{07B6D224-FE56-4A86-899D-191637DAB1BE}">
      <dgm:prSet/>
      <dgm:spPr/>
      <dgm:t>
        <a:bodyPr/>
        <a:lstStyle/>
        <a:p>
          <a:endParaRPr lang="es-ES"/>
        </a:p>
      </dgm:t>
    </dgm:pt>
    <dgm:pt modelId="{1C67DBF9-A5E6-4884-B6E5-2C17E2D75A55}" type="sibTrans" cxnId="{07B6D224-FE56-4A86-899D-191637DAB1BE}">
      <dgm:prSet/>
      <dgm:spPr/>
      <dgm:t>
        <a:bodyPr/>
        <a:lstStyle/>
        <a:p>
          <a:endParaRPr lang="es-ES"/>
        </a:p>
      </dgm:t>
    </dgm:pt>
    <dgm:pt modelId="{EE36DB24-3AFD-4579-A24E-538AFA78FB14}">
      <dgm:prSet custT="1"/>
      <dgm:spPr/>
      <dgm:t>
        <a:bodyPr/>
        <a:lstStyle/>
        <a:p>
          <a:r>
            <a:rPr lang="es-ES" sz="1800" dirty="0">
              <a:latin typeface="Arial" panose="020B0604020202020204" pitchFamily="34" charset="0"/>
              <a:cs typeface="Arial" panose="020B0604020202020204" pitchFamily="34" charset="0"/>
            </a:rPr>
            <a:t>Capacidad de las partes </a:t>
          </a:r>
        </a:p>
      </dgm:t>
    </dgm:pt>
    <dgm:pt modelId="{3B9C9B3E-957C-4475-BFE1-DC729B9A3ECE}" type="sibTrans" cxnId="{6E063409-042E-41ED-9344-7EA086E6ED5E}">
      <dgm:prSet/>
      <dgm:spPr/>
      <dgm:t>
        <a:bodyPr/>
        <a:lstStyle/>
        <a:p>
          <a:endParaRPr lang="es-ES"/>
        </a:p>
      </dgm:t>
    </dgm:pt>
    <dgm:pt modelId="{2279057F-C300-4924-AFD3-502D712D6375}" type="parTrans" cxnId="{6E063409-042E-41ED-9344-7EA086E6ED5E}">
      <dgm:prSet/>
      <dgm:spPr/>
      <dgm:t>
        <a:bodyPr/>
        <a:lstStyle/>
        <a:p>
          <a:endParaRPr lang="es-ES"/>
        </a:p>
      </dgm:t>
    </dgm:pt>
    <dgm:pt modelId="{97EAC036-66EC-4890-AD62-FD4F8D01861B}">
      <dgm:prSet custT="1"/>
      <dgm:spPr/>
      <dgm:t>
        <a:bodyPr/>
        <a:lstStyle/>
        <a:p>
          <a:r>
            <a:rPr lang="es-ES" sz="1800" dirty="0">
              <a:latin typeface="Arial" panose="020B0604020202020204" pitchFamily="34" charset="0"/>
              <a:cs typeface="Arial" panose="020B0604020202020204" pitchFamily="34" charset="0"/>
            </a:rPr>
            <a:t>Causa lícita</a:t>
          </a:r>
        </a:p>
      </dgm:t>
    </dgm:pt>
    <dgm:pt modelId="{5668B087-77E1-46E6-8629-B87C78393E93}" type="parTrans" cxnId="{5C622BB7-E07D-406B-92D8-082CEC415B71}">
      <dgm:prSet/>
      <dgm:spPr/>
      <dgm:t>
        <a:bodyPr/>
        <a:lstStyle/>
        <a:p>
          <a:endParaRPr lang="es-ES"/>
        </a:p>
      </dgm:t>
    </dgm:pt>
    <dgm:pt modelId="{E2EDDCD2-CC17-4B4B-AEE3-570AABC482C2}" type="sibTrans" cxnId="{5C622BB7-E07D-406B-92D8-082CEC415B71}">
      <dgm:prSet/>
      <dgm:spPr/>
      <dgm:t>
        <a:bodyPr/>
        <a:lstStyle/>
        <a:p>
          <a:endParaRPr lang="es-ES"/>
        </a:p>
      </dgm:t>
    </dgm:pt>
    <dgm:pt modelId="{BAA7AF86-93BC-4EA0-BAA6-232D0333110C}" type="pres">
      <dgm:prSet presAssocID="{382C631E-69CB-4EF3-89DA-65043069FD2C}" presName="hierChild1" presStyleCnt="0">
        <dgm:presLayoutVars>
          <dgm:orgChart val="1"/>
          <dgm:chPref val="1"/>
          <dgm:dir/>
          <dgm:animOne val="branch"/>
          <dgm:animLvl val="lvl"/>
          <dgm:resizeHandles/>
        </dgm:presLayoutVars>
      </dgm:prSet>
      <dgm:spPr/>
    </dgm:pt>
    <dgm:pt modelId="{F5544F7B-5010-406B-8644-1FDEE8206FBD}" type="pres">
      <dgm:prSet presAssocID="{0B01362A-046D-477D-9587-0405972F60DF}" presName="hierRoot1" presStyleCnt="0">
        <dgm:presLayoutVars>
          <dgm:hierBranch val="init"/>
        </dgm:presLayoutVars>
      </dgm:prSet>
      <dgm:spPr/>
    </dgm:pt>
    <dgm:pt modelId="{B0044C6C-5B04-443C-9EEC-738C4A051BDF}" type="pres">
      <dgm:prSet presAssocID="{0B01362A-046D-477D-9587-0405972F60DF}" presName="rootComposite1" presStyleCnt="0"/>
      <dgm:spPr/>
    </dgm:pt>
    <dgm:pt modelId="{368F603D-855F-4908-99F3-0EBE790E109A}" type="pres">
      <dgm:prSet presAssocID="{0B01362A-046D-477D-9587-0405972F60DF}" presName="rootText1" presStyleLbl="node0" presStyleIdx="0" presStyleCnt="1" custScaleX="348527">
        <dgm:presLayoutVars>
          <dgm:chMax/>
          <dgm:chPref val="3"/>
        </dgm:presLayoutVars>
      </dgm:prSet>
      <dgm:spPr/>
    </dgm:pt>
    <dgm:pt modelId="{21C42F63-E0DA-4312-BB9E-5CEF9051E724}" type="pres">
      <dgm:prSet presAssocID="{0B01362A-046D-477D-9587-0405972F60DF}" presName="titleText1" presStyleLbl="fgAcc0" presStyleIdx="0" presStyleCnt="1">
        <dgm:presLayoutVars>
          <dgm:chMax val="0"/>
          <dgm:chPref val="0"/>
        </dgm:presLayoutVars>
      </dgm:prSet>
      <dgm:spPr/>
    </dgm:pt>
    <dgm:pt modelId="{8C1F6084-9ACB-4D67-ADDC-5E879B976ABA}" type="pres">
      <dgm:prSet presAssocID="{0B01362A-046D-477D-9587-0405972F60DF}" presName="rootConnector1" presStyleLbl="node1" presStyleIdx="0" presStyleCnt="10"/>
      <dgm:spPr/>
    </dgm:pt>
    <dgm:pt modelId="{F98E5EA0-5E89-49AB-8A34-8817B4117770}" type="pres">
      <dgm:prSet presAssocID="{0B01362A-046D-477D-9587-0405972F60DF}" presName="hierChild2" presStyleCnt="0"/>
      <dgm:spPr/>
    </dgm:pt>
    <dgm:pt modelId="{252B0AB0-FCB9-4E5F-8001-A0B66F8B7B12}" type="pres">
      <dgm:prSet presAssocID="{88BC52BB-BB4A-443B-B9EF-03286B2D0C72}" presName="Name37" presStyleLbl="parChTrans1D2" presStyleIdx="0" presStyleCnt="2"/>
      <dgm:spPr/>
    </dgm:pt>
    <dgm:pt modelId="{21E1FAD9-19EF-46B1-9503-3814D70BCCFA}" type="pres">
      <dgm:prSet presAssocID="{8CAA11F8-B2FB-4FE6-BCB6-FE758FFCCBD0}" presName="hierRoot2" presStyleCnt="0">
        <dgm:presLayoutVars>
          <dgm:hierBranch val="init"/>
        </dgm:presLayoutVars>
      </dgm:prSet>
      <dgm:spPr/>
    </dgm:pt>
    <dgm:pt modelId="{8EC1E686-3988-4257-85E9-C7DFCFD6A18B}" type="pres">
      <dgm:prSet presAssocID="{8CAA11F8-B2FB-4FE6-BCB6-FE758FFCCBD0}" presName="rootComposite" presStyleCnt="0"/>
      <dgm:spPr/>
    </dgm:pt>
    <dgm:pt modelId="{5FEE5F10-F9E0-445F-BB1E-D0C6061CEDD2}" type="pres">
      <dgm:prSet presAssocID="{8CAA11F8-B2FB-4FE6-BCB6-FE758FFCCBD0}" presName="rootText" presStyleLbl="node1" presStyleIdx="0" presStyleCnt="10" custScaleX="339595" custScaleY="149874">
        <dgm:presLayoutVars>
          <dgm:chMax/>
          <dgm:chPref val="3"/>
        </dgm:presLayoutVars>
      </dgm:prSet>
      <dgm:spPr/>
    </dgm:pt>
    <dgm:pt modelId="{DB657256-7F7B-4523-9FC3-9BDCB70F5409}" type="pres">
      <dgm:prSet presAssocID="{8CAA11F8-B2FB-4FE6-BCB6-FE758FFCCBD0}" presName="titleText2" presStyleLbl="fgAcc1" presStyleIdx="0" presStyleCnt="10" custLinFactY="38187" custLinFactNeighborX="5678" custLinFactNeighborY="100000">
        <dgm:presLayoutVars>
          <dgm:chMax val="0"/>
          <dgm:chPref val="0"/>
        </dgm:presLayoutVars>
      </dgm:prSet>
      <dgm:spPr/>
    </dgm:pt>
    <dgm:pt modelId="{CD3BF13B-347E-4F4D-BDEC-D10D5F23D9AE}" type="pres">
      <dgm:prSet presAssocID="{8CAA11F8-B2FB-4FE6-BCB6-FE758FFCCBD0}" presName="rootConnector" presStyleLbl="node2" presStyleIdx="0" presStyleCnt="0"/>
      <dgm:spPr/>
    </dgm:pt>
    <dgm:pt modelId="{9D046804-B48A-491D-9CB1-3C9FAFAC58D0}" type="pres">
      <dgm:prSet presAssocID="{8CAA11F8-B2FB-4FE6-BCB6-FE758FFCCBD0}" presName="hierChild4" presStyleCnt="0"/>
      <dgm:spPr/>
    </dgm:pt>
    <dgm:pt modelId="{B99B289D-F452-4C6C-8CCF-6EDB94E0FF2C}" type="pres">
      <dgm:prSet presAssocID="{55DDC416-CC59-4D9F-A986-2BAD6D246AFC}" presName="Name37" presStyleLbl="parChTrans1D3" presStyleIdx="0" presStyleCnt="8"/>
      <dgm:spPr/>
    </dgm:pt>
    <dgm:pt modelId="{4AF75391-9254-47CF-84FC-6FA8190E236B}" type="pres">
      <dgm:prSet presAssocID="{955F718D-140A-466E-A660-58E3816E5F55}" presName="hierRoot2" presStyleCnt="0">
        <dgm:presLayoutVars>
          <dgm:hierBranch val="init"/>
        </dgm:presLayoutVars>
      </dgm:prSet>
      <dgm:spPr/>
    </dgm:pt>
    <dgm:pt modelId="{91803098-CC4A-4F94-ACAC-B3B9DC766592}" type="pres">
      <dgm:prSet presAssocID="{955F718D-140A-466E-A660-58E3816E5F55}" presName="rootComposite" presStyleCnt="0"/>
      <dgm:spPr/>
    </dgm:pt>
    <dgm:pt modelId="{4E9C2BA6-ADF4-46A6-941B-1EED60B57ABE}" type="pres">
      <dgm:prSet presAssocID="{955F718D-140A-466E-A660-58E3816E5F55}" presName="rootText" presStyleLbl="node1" presStyleIdx="1" presStyleCnt="10" custScaleX="131710">
        <dgm:presLayoutVars>
          <dgm:chMax/>
          <dgm:chPref val="3"/>
        </dgm:presLayoutVars>
      </dgm:prSet>
      <dgm:spPr/>
    </dgm:pt>
    <dgm:pt modelId="{3CDE07BE-4310-47A0-B0A1-7C9E84BDD4AD}" type="pres">
      <dgm:prSet presAssocID="{955F718D-140A-466E-A660-58E3816E5F55}" presName="titleText2" presStyleLbl="fgAcc1" presStyleIdx="1" presStyleCnt="10">
        <dgm:presLayoutVars>
          <dgm:chMax val="0"/>
          <dgm:chPref val="0"/>
        </dgm:presLayoutVars>
      </dgm:prSet>
      <dgm:spPr/>
    </dgm:pt>
    <dgm:pt modelId="{07D26B4A-D7B0-457C-8A28-B32230B731D2}" type="pres">
      <dgm:prSet presAssocID="{955F718D-140A-466E-A660-58E3816E5F55}" presName="rootConnector" presStyleLbl="node3" presStyleIdx="0" presStyleCnt="0"/>
      <dgm:spPr/>
    </dgm:pt>
    <dgm:pt modelId="{FE201E79-5094-429A-AE7F-FA3CBB3732FB}" type="pres">
      <dgm:prSet presAssocID="{955F718D-140A-466E-A660-58E3816E5F55}" presName="hierChild4" presStyleCnt="0"/>
      <dgm:spPr/>
    </dgm:pt>
    <dgm:pt modelId="{6106D479-078B-43CF-94CB-B8F4459B1BEF}" type="pres">
      <dgm:prSet presAssocID="{955F718D-140A-466E-A660-58E3816E5F55}" presName="hierChild5" presStyleCnt="0"/>
      <dgm:spPr/>
    </dgm:pt>
    <dgm:pt modelId="{2265488C-90E2-4D6F-94C1-F1D26C8EF519}" type="pres">
      <dgm:prSet presAssocID="{78A77578-CC04-4540-8AC7-F0B9E5F67D78}" presName="Name37" presStyleLbl="parChTrans1D3" presStyleIdx="1" presStyleCnt="8"/>
      <dgm:spPr/>
    </dgm:pt>
    <dgm:pt modelId="{82F5E281-9BB7-4E49-8A10-CEC519F0C51B}" type="pres">
      <dgm:prSet presAssocID="{35F8F170-EC16-43E2-A0C8-83FB0F3144FA}" presName="hierRoot2" presStyleCnt="0">
        <dgm:presLayoutVars>
          <dgm:hierBranch val="init"/>
        </dgm:presLayoutVars>
      </dgm:prSet>
      <dgm:spPr/>
    </dgm:pt>
    <dgm:pt modelId="{42BC978D-7C08-45B7-B248-3E298A70E0AA}" type="pres">
      <dgm:prSet presAssocID="{35F8F170-EC16-43E2-A0C8-83FB0F3144FA}" presName="rootComposite" presStyleCnt="0"/>
      <dgm:spPr/>
    </dgm:pt>
    <dgm:pt modelId="{74DA90BB-99FD-4E5E-A930-E1F90A1C53D8}" type="pres">
      <dgm:prSet presAssocID="{35F8F170-EC16-43E2-A0C8-83FB0F3144FA}" presName="rootText" presStyleLbl="node1" presStyleIdx="2" presStyleCnt="10">
        <dgm:presLayoutVars>
          <dgm:chMax/>
          <dgm:chPref val="3"/>
        </dgm:presLayoutVars>
      </dgm:prSet>
      <dgm:spPr/>
    </dgm:pt>
    <dgm:pt modelId="{E0820B58-E4CB-44A4-947E-6AE0351285BC}" type="pres">
      <dgm:prSet presAssocID="{35F8F170-EC16-43E2-A0C8-83FB0F3144FA}" presName="titleText2" presStyleLbl="fgAcc1" presStyleIdx="2" presStyleCnt="10">
        <dgm:presLayoutVars>
          <dgm:chMax val="0"/>
          <dgm:chPref val="0"/>
        </dgm:presLayoutVars>
      </dgm:prSet>
      <dgm:spPr/>
    </dgm:pt>
    <dgm:pt modelId="{5B25B3FF-E548-4C6D-9B6A-50D6820FAF7F}" type="pres">
      <dgm:prSet presAssocID="{35F8F170-EC16-43E2-A0C8-83FB0F3144FA}" presName="rootConnector" presStyleLbl="node3" presStyleIdx="0" presStyleCnt="0"/>
      <dgm:spPr/>
    </dgm:pt>
    <dgm:pt modelId="{4470C15D-7B9E-46FB-8648-0D90BA6EFBA1}" type="pres">
      <dgm:prSet presAssocID="{35F8F170-EC16-43E2-A0C8-83FB0F3144FA}" presName="hierChild4" presStyleCnt="0"/>
      <dgm:spPr/>
    </dgm:pt>
    <dgm:pt modelId="{B462056E-A558-42AC-850B-6B1BFC548730}" type="pres">
      <dgm:prSet presAssocID="{35F8F170-EC16-43E2-A0C8-83FB0F3144FA}" presName="hierChild5" presStyleCnt="0"/>
      <dgm:spPr/>
    </dgm:pt>
    <dgm:pt modelId="{95E13BCB-8C35-4CB1-BE7C-4858AC2936D9}" type="pres">
      <dgm:prSet presAssocID="{67D6DC67-54D7-4359-8CB5-026C1BC2CBDE}" presName="Name37" presStyleLbl="parChTrans1D3" presStyleIdx="2" presStyleCnt="8"/>
      <dgm:spPr/>
    </dgm:pt>
    <dgm:pt modelId="{6E68B1CF-5192-4327-B66C-92DF4CD1AE7D}" type="pres">
      <dgm:prSet presAssocID="{F8C07E38-C014-4B38-96CC-94708F8CC6C0}" presName="hierRoot2" presStyleCnt="0">
        <dgm:presLayoutVars>
          <dgm:hierBranch val="init"/>
        </dgm:presLayoutVars>
      </dgm:prSet>
      <dgm:spPr/>
    </dgm:pt>
    <dgm:pt modelId="{B6B32E3A-02CD-4960-81F8-F67B6C930694}" type="pres">
      <dgm:prSet presAssocID="{F8C07E38-C014-4B38-96CC-94708F8CC6C0}" presName="rootComposite" presStyleCnt="0"/>
      <dgm:spPr/>
    </dgm:pt>
    <dgm:pt modelId="{EE879CE3-D865-491C-91C2-47264E25DFDB}" type="pres">
      <dgm:prSet presAssocID="{F8C07E38-C014-4B38-96CC-94708F8CC6C0}" presName="rootText" presStyleLbl="node1" presStyleIdx="3" presStyleCnt="10">
        <dgm:presLayoutVars>
          <dgm:chMax/>
          <dgm:chPref val="3"/>
        </dgm:presLayoutVars>
      </dgm:prSet>
      <dgm:spPr/>
    </dgm:pt>
    <dgm:pt modelId="{299DBA80-B87F-4414-A63B-6367420DEA6A}" type="pres">
      <dgm:prSet presAssocID="{F8C07E38-C014-4B38-96CC-94708F8CC6C0}" presName="titleText2" presStyleLbl="fgAcc1" presStyleIdx="3" presStyleCnt="10">
        <dgm:presLayoutVars>
          <dgm:chMax val="0"/>
          <dgm:chPref val="0"/>
        </dgm:presLayoutVars>
      </dgm:prSet>
      <dgm:spPr/>
    </dgm:pt>
    <dgm:pt modelId="{DEDC9FFC-A58F-4609-B715-1B68EC45934A}" type="pres">
      <dgm:prSet presAssocID="{F8C07E38-C014-4B38-96CC-94708F8CC6C0}" presName="rootConnector" presStyleLbl="node3" presStyleIdx="0" presStyleCnt="0"/>
      <dgm:spPr/>
    </dgm:pt>
    <dgm:pt modelId="{A95C2575-FA36-4478-9947-1983A5E0F732}" type="pres">
      <dgm:prSet presAssocID="{F8C07E38-C014-4B38-96CC-94708F8CC6C0}" presName="hierChild4" presStyleCnt="0"/>
      <dgm:spPr/>
    </dgm:pt>
    <dgm:pt modelId="{F30C740F-5888-4DD1-8875-755B2E2BF755}" type="pres">
      <dgm:prSet presAssocID="{F8C07E38-C014-4B38-96CC-94708F8CC6C0}" presName="hierChild5" presStyleCnt="0"/>
      <dgm:spPr/>
    </dgm:pt>
    <dgm:pt modelId="{FEBE6B90-CB80-4B8E-9FE4-F68E408C0183}" type="pres">
      <dgm:prSet presAssocID="{6E88B6EF-D540-4F00-B085-3A232470297C}" presName="Name37" presStyleLbl="parChTrans1D3" presStyleIdx="3" presStyleCnt="8"/>
      <dgm:spPr/>
    </dgm:pt>
    <dgm:pt modelId="{F4F5EACB-DA9A-4E9E-8536-F4CF6C7D21C6}" type="pres">
      <dgm:prSet presAssocID="{8C102D27-FD1F-4E6E-BD03-76F616CF224F}" presName="hierRoot2" presStyleCnt="0">
        <dgm:presLayoutVars>
          <dgm:hierBranch val="init"/>
        </dgm:presLayoutVars>
      </dgm:prSet>
      <dgm:spPr/>
    </dgm:pt>
    <dgm:pt modelId="{3F97D361-D295-41D5-9558-11554416230F}" type="pres">
      <dgm:prSet presAssocID="{8C102D27-FD1F-4E6E-BD03-76F616CF224F}" presName="rootComposite" presStyleCnt="0"/>
      <dgm:spPr/>
    </dgm:pt>
    <dgm:pt modelId="{1B9C6D25-27B3-4D11-B4C3-5156EB39C2F7}" type="pres">
      <dgm:prSet presAssocID="{8C102D27-FD1F-4E6E-BD03-76F616CF224F}" presName="rootText" presStyleLbl="node1" presStyleIdx="4" presStyleCnt="10" custScaleX="188701">
        <dgm:presLayoutVars>
          <dgm:chMax/>
          <dgm:chPref val="3"/>
        </dgm:presLayoutVars>
      </dgm:prSet>
      <dgm:spPr/>
    </dgm:pt>
    <dgm:pt modelId="{EBA86C5E-19CA-414E-A1B4-B1986AE135A1}" type="pres">
      <dgm:prSet presAssocID="{8C102D27-FD1F-4E6E-BD03-76F616CF224F}" presName="titleText2" presStyleLbl="fgAcc1" presStyleIdx="4" presStyleCnt="10">
        <dgm:presLayoutVars>
          <dgm:chMax val="0"/>
          <dgm:chPref val="0"/>
        </dgm:presLayoutVars>
      </dgm:prSet>
      <dgm:spPr/>
    </dgm:pt>
    <dgm:pt modelId="{4BD9FB1B-8358-4D78-83EA-7F3BFAA27DDD}" type="pres">
      <dgm:prSet presAssocID="{8C102D27-FD1F-4E6E-BD03-76F616CF224F}" presName="rootConnector" presStyleLbl="node3" presStyleIdx="0" presStyleCnt="0"/>
      <dgm:spPr/>
    </dgm:pt>
    <dgm:pt modelId="{CAAA7C76-9FE9-4833-8192-3830471CEA15}" type="pres">
      <dgm:prSet presAssocID="{8C102D27-FD1F-4E6E-BD03-76F616CF224F}" presName="hierChild4" presStyleCnt="0"/>
      <dgm:spPr/>
    </dgm:pt>
    <dgm:pt modelId="{C363E09B-32AE-4952-BD59-C07EB17B56FE}" type="pres">
      <dgm:prSet presAssocID="{8C102D27-FD1F-4E6E-BD03-76F616CF224F}" presName="hierChild5" presStyleCnt="0"/>
      <dgm:spPr/>
    </dgm:pt>
    <dgm:pt modelId="{AD990961-91AD-4990-AB3F-67AA11CEBCEB}" type="pres">
      <dgm:prSet presAssocID="{8CAA11F8-B2FB-4FE6-BCB6-FE758FFCCBD0}" presName="hierChild5" presStyleCnt="0"/>
      <dgm:spPr/>
    </dgm:pt>
    <dgm:pt modelId="{64564E04-1663-43DA-B0B3-9E1A8AD2258F}" type="pres">
      <dgm:prSet presAssocID="{54261C3C-1183-4D72-9EE8-EBBE957347BF}" presName="Name37" presStyleLbl="parChTrans1D2" presStyleIdx="1" presStyleCnt="2"/>
      <dgm:spPr/>
    </dgm:pt>
    <dgm:pt modelId="{E70D5649-9A58-4668-9953-8C65FB044A5C}" type="pres">
      <dgm:prSet presAssocID="{1EF8AD65-6585-4865-A600-0D7A61FC89BC}" presName="hierRoot2" presStyleCnt="0">
        <dgm:presLayoutVars>
          <dgm:hierBranch val="init"/>
        </dgm:presLayoutVars>
      </dgm:prSet>
      <dgm:spPr/>
    </dgm:pt>
    <dgm:pt modelId="{0D219E8A-DC1D-4F81-99E1-4898DA576A08}" type="pres">
      <dgm:prSet presAssocID="{1EF8AD65-6585-4865-A600-0D7A61FC89BC}" presName="rootComposite" presStyleCnt="0"/>
      <dgm:spPr/>
    </dgm:pt>
    <dgm:pt modelId="{D396C2E0-9F9A-49FB-B05C-40BFBD1F4CC4}" type="pres">
      <dgm:prSet presAssocID="{1EF8AD65-6585-4865-A600-0D7A61FC89BC}" presName="rootText" presStyleLbl="node1" presStyleIdx="5" presStyleCnt="10" custScaleX="360503">
        <dgm:presLayoutVars>
          <dgm:chMax/>
          <dgm:chPref val="3"/>
        </dgm:presLayoutVars>
      </dgm:prSet>
      <dgm:spPr/>
    </dgm:pt>
    <dgm:pt modelId="{14C71BFE-0EA5-4615-8F42-6BAFE9DDDDC0}" type="pres">
      <dgm:prSet presAssocID="{1EF8AD65-6585-4865-A600-0D7A61FC89BC}" presName="titleText2" presStyleLbl="fgAcc1" presStyleIdx="5" presStyleCnt="10" custLinFactNeighborY="57648">
        <dgm:presLayoutVars>
          <dgm:chMax val="0"/>
          <dgm:chPref val="0"/>
        </dgm:presLayoutVars>
      </dgm:prSet>
      <dgm:spPr/>
    </dgm:pt>
    <dgm:pt modelId="{5642D684-681F-4AB9-AF76-FB518827095A}" type="pres">
      <dgm:prSet presAssocID="{1EF8AD65-6585-4865-A600-0D7A61FC89BC}" presName="rootConnector" presStyleLbl="node2" presStyleIdx="0" presStyleCnt="0"/>
      <dgm:spPr/>
    </dgm:pt>
    <dgm:pt modelId="{4FA66F9E-3C07-4AAD-8D22-052179DEEAA0}" type="pres">
      <dgm:prSet presAssocID="{1EF8AD65-6585-4865-A600-0D7A61FC89BC}" presName="hierChild4" presStyleCnt="0"/>
      <dgm:spPr/>
    </dgm:pt>
    <dgm:pt modelId="{CC1242F0-D1AD-4C33-9582-B87A13DDBC3A}" type="pres">
      <dgm:prSet presAssocID="{DFFD5271-2E21-4565-9E4F-649F51346B43}" presName="Name37" presStyleLbl="parChTrans1D3" presStyleIdx="4" presStyleCnt="8"/>
      <dgm:spPr/>
    </dgm:pt>
    <dgm:pt modelId="{D9E3DD10-3447-47BA-A1AC-51955730E22C}" type="pres">
      <dgm:prSet presAssocID="{1339863B-7E58-41AB-93CD-0062BCF6BAED}" presName="hierRoot2" presStyleCnt="0">
        <dgm:presLayoutVars>
          <dgm:hierBranch val="init"/>
        </dgm:presLayoutVars>
      </dgm:prSet>
      <dgm:spPr/>
    </dgm:pt>
    <dgm:pt modelId="{685B68A1-16DB-4DE5-9882-777D9F49FDB8}" type="pres">
      <dgm:prSet presAssocID="{1339863B-7E58-41AB-93CD-0062BCF6BAED}" presName="rootComposite" presStyleCnt="0"/>
      <dgm:spPr/>
    </dgm:pt>
    <dgm:pt modelId="{4C169D3B-2CC0-46CC-A367-00ABD67B849E}" type="pres">
      <dgm:prSet presAssocID="{1339863B-7E58-41AB-93CD-0062BCF6BAED}" presName="rootText" presStyleLbl="node1" presStyleIdx="6" presStyleCnt="10" custScaleX="253973" custScaleY="227321">
        <dgm:presLayoutVars>
          <dgm:chMax/>
          <dgm:chPref val="3"/>
        </dgm:presLayoutVars>
      </dgm:prSet>
      <dgm:spPr/>
    </dgm:pt>
    <dgm:pt modelId="{55451ED4-9AF3-4EE9-B067-120169695B29}" type="pres">
      <dgm:prSet presAssocID="{1339863B-7E58-41AB-93CD-0062BCF6BAED}" presName="titleText2" presStyleLbl="fgAcc1" presStyleIdx="6" presStyleCnt="10" custLinFactY="93953" custLinFactNeighborX="7665" custLinFactNeighborY="100000">
        <dgm:presLayoutVars>
          <dgm:chMax val="0"/>
          <dgm:chPref val="0"/>
        </dgm:presLayoutVars>
      </dgm:prSet>
      <dgm:spPr/>
    </dgm:pt>
    <dgm:pt modelId="{07C9C547-60B1-4A51-9696-B4F74152B64F}" type="pres">
      <dgm:prSet presAssocID="{1339863B-7E58-41AB-93CD-0062BCF6BAED}" presName="rootConnector" presStyleLbl="node3" presStyleIdx="0" presStyleCnt="0"/>
      <dgm:spPr/>
    </dgm:pt>
    <dgm:pt modelId="{09701DFF-27B9-4F01-B19D-D30A33523264}" type="pres">
      <dgm:prSet presAssocID="{1339863B-7E58-41AB-93CD-0062BCF6BAED}" presName="hierChild4" presStyleCnt="0"/>
      <dgm:spPr/>
    </dgm:pt>
    <dgm:pt modelId="{115EDBC5-F8AA-48B7-B10E-83B72FC1AEF8}" type="pres">
      <dgm:prSet presAssocID="{1339863B-7E58-41AB-93CD-0062BCF6BAED}" presName="hierChild5" presStyleCnt="0"/>
      <dgm:spPr/>
    </dgm:pt>
    <dgm:pt modelId="{5A6CC5BA-E41C-4A1F-B133-E3FE80215FB9}" type="pres">
      <dgm:prSet presAssocID="{2279057F-C300-4924-AFD3-502D712D6375}" presName="Name37" presStyleLbl="parChTrans1D3" presStyleIdx="5" presStyleCnt="8"/>
      <dgm:spPr/>
    </dgm:pt>
    <dgm:pt modelId="{8F3B1E9A-578C-4DA1-9B98-9894D2B0D12F}" type="pres">
      <dgm:prSet presAssocID="{EE36DB24-3AFD-4579-A24E-538AFA78FB14}" presName="hierRoot2" presStyleCnt="0">
        <dgm:presLayoutVars>
          <dgm:hierBranch val="init"/>
        </dgm:presLayoutVars>
      </dgm:prSet>
      <dgm:spPr/>
    </dgm:pt>
    <dgm:pt modelId="{86DDF5F8-C7EA-41B7-81C2-65731EA3D24D}" type="pres">
      <dgm:prSet presAssocID="{EE36DB24-3AFD-4579-A24E-538AFA78FB14}" presName="rootComposite" presStyleCnt="0"/>
      <dgm:spPr/>
    </dgm:pt>
    <dgm:pt modelId="{F9A220EE-7E01-4EC7-9C7C-5224E0ABD095}" type="pres">
      <dgm:prSet presAssocID="{EE36DB24-3AFD-4579-A24E-538AFA78FB14}" presName="rootText" presStyleLbl="node1" presStyleIdx="7" presStyleCnt="10" custScaleX="188818" custScaleY="165376">
        <dgm:presLayoutVars>
          <dgm:chMax/>
          <dgm:chPref val="3"/>
        </dgm:presLayoutVars>
      </dgm:prSet>
      <dgm:spPr/>
    </dgm:pt>
    <dgm:pt modelId="{5F82DC8B-7458-43D3-BE66-A4CA459D7CFE}" type="pres">
      <dgm:prSet presAssocID="{EE36DB24-3AFD-4579-A24E-538AFA78FB14}" presName="titleText2" presStyleLbl="fgAcc1" presStyleIdx="7" presStyleCnt="10" custLinFactY="67553" custLinFactNeighborX="-5073" custLinFactNeighborY="100000">
        <dgm:presLayoutVars>
          <dgm:chMax val="0"/>
          <dgm:chPref val="0"/>
        </dgm:presLayoutVars>
      </dgm:prSet>
      <dgm:spPr/>
    </dgm:pt>
    <dgm:pt modelId="{58424196-7EA0-4748-B03D-450BBF92B066}" type="pres">
      <dgm:prSet presAssocID="{EE36DB24-3AFD-4579-A24E-538AFA78FB14}" presName="rootConnector" presStyleLbl="node3" presStyleIdx="0" presStyleCnt="0"/>
      <dgm:spPr/>
    </dgm:pt>
    <dgm:pt modelId="{CEF6A6DA-D540-4132-95E2-76B65A16BD12}" type="pres">
      <dgm:prSet presAssocID="{EE36DB24-3AFD-4579-A24E-538AFA78FB14}" presName="hierChild4" presStyleCnt="0"/>
      <dgm:spPr/>
    </dgm:pt>
    <dgm:pt modelId="{4882BF65-CCAA-4F2E-895A-EBE548FAF328}" type="pres">
      <dgm:prSet presAssocID="{EE36DB24-3AFD-4579-A24E-538AFA78FB14}" presName="hierChild5" presStyleCnt="0"/>
      <dgm:spPr/>
    </dgm:pt>
    <dgm:pt modelId="{F7B75F1E-70EA-44F3-9E98-D53C726EC7BE}" type="pres">
      <dgm:prSet presAssocID="{3688D924-E91D-40DB-A2B6-FFA84F2985E9}" presName="Name37" presStyleLbl="parChTrans1D3" presStyleIdx="6" presStyleCnt="8"/>
      <dgm:spPr/>
    </dgm:pt>
    <dgm:pt modelId="{384A8942-EBA1-4487-9211-D63C20687472}" type="pres">
      <dgm:prSet presAssocID="{80DAF351-F9DF-4B95-B5F3-E99BEF8836CD}" presName="hierRoot2" presStyleCnt="0">
        <dgm:presLayoutVars>
          <dgm:hierBranch val="init"/>
        </dgm:presLayoutVars>
      </dgm:prSet>
      <dgm:spPr/>
    </dgm:pt>
    <dgm:pt modelId="{993D0F61-FA0B-4438-9A86-97AFFA2A74A1}" type="pres">
      <dgm:prSet presAssocID="{80DAF351-F9DF-4B95-B5F3-E99BEF8836CD}" presName="rootComposite" presStyleCnt="0"/>
      <dgm:spPr/>
    </dgm:pt>
    <dgm:pt modelId="{352C3D8A-6A47-4358-A097-3252290E7856}" type="pres">
      <dgm:prSet presAssocID="{80DAF351-F9DF-4B95-B5F3-E99BEF8836CD}" presName="rootText" presStyleLbl="node1" presStyleIdx="8" presStyleCnt="10" custScaleX="151939">
        <dgm:presLayoutVars>
          <dgm:chMax/>
          <dgm:chPref val="3"/>
        </dgm:presLayoutVars>
      </dgm:prSet>
      <dgm:spPr/>
    </dgm:pt>
    <dgm:pt modelId="{A29B3664-C192-461B-9267-8AF901E2314B}" type="pres">
      <dgm:prSet presAssocID="{80DAF351-F9DF-4B95-B5F3-E99BEF8836CD}" presName="titleText2" presStyleLbl="fgAcc1" presStyleIdx="8" presStyleCnt="10" custLinFactY="2464" custLinFactNeighborX="-5359" custLinFactNeighborY="100000">
        <dgm:presLayoutVars>
          <dgm:chMax val="0"/>
          <dgm:chPref val="0"/>
        </dgm:presLayoutVars>
      </dgm:prSet>
      <dgm:spPr/>
    </dgm:pt>
    <dgm:pt modelId="{E2AE93D1-4A16-4F9F-8E0B-D522E8A056E9}" type="pres">
      <dgm:prSet presAssocID="{80DAF351-F9DF-4B95-B5F3-E99BEF8836CD}" presName="rootConnector" presStyleLbl="node3" presStyleIdx="0" presStyleCnt="0"/>
      <dgm:spPr/>
    </dgm:pt>
    <dgm:pt modelId="{83398C30-AF60-4E30-8EF6-EA961D680453}" type="pres">
      <dgm:prSet presAssocID="{80DAF351-F9DF-4B95-B5F3-E99BEF8836CD}" presName="hierChild4" presStyleCnt="0"/>
      <dgm:spPr/>
    </dgm:pt>
    <dgm:pt modelId="{52F2C3CD-DEFE-4018-91B1-115FAC0CD8DF}" type="pres">
      <dgm:prSet presAssocID="{80DAF351-F9DF-4B95-B5F3-E99BEF8836CD}" presName="hierChild5" presStyleCnt="0"/>
      <dgm:spPr/>
    </dgm:pt>
    <dgm:pt modelId="{980C3985-8A79-476B-95A9-CF74AE51128F}" type="pres">
      <dgm:prSet presAssocID="{5668B087-77E1-46E6-8629-B87C78393E93}" presName="Name37" presStyleLbl="parChTrans1D3" presStyleIdx="7" presStyleCnt="8"/>
      <dgm:spPr/>
    </dgm:pt>
    <dgm:pt modelId="{009CC9BD-E05B-4BD5-A2C7-A03286F78090}" type="pres">
      <dgm:prSet presAssocID="{97EAC036-66EC-4890-AD62-FD4F8D01861B}" presName="hierRoot2" presStyleCnt="0">
        <dgm:presLayoutVars>
          <dgm:hierBranch val="init"/>
        </dgm:presLayoutVars>
      </dgm:prSet>
      <dgm:spPr/>
    </dgm:pt>
    <dgm:pt modelId="{EB3698C6-4611-4CB8-AF46-AAA8F4CB27D5}" type="pres">
      <dgm:prSet presAssocID="{97EAC036-66EC-4890-AD62-FD4F8D01861B}" presName="rootComposite" presStyleCnt="0"/>
      <dgm:spPr/>
    </dgm:pt>
    <dgm:pt modelId="{0A414811-C2C9-49F0-AA00-904378986366}" type="pres">
      <dgm:prSet presAssocID="{97EAC036-66EC-4890-AD62-FD4F8D01861B}" presName="rootText" presStyleLbl="node1" presStyleIdx="9" presStyleCnt="10" custScaleX="165165">
        <dgm:presLayoutVars>
          <dgm:chMax/>
          <dgm:chPref val="3"/>
        </dgm:presLayoutVars>
      </dgm:prSet>
      <dgm:spPr/>
    </dgm:pt>
    <dgm:pt modelId="{61DC20C0-3846-4A8A-983B-22195D59CD23}" type="pres">
      <dgm:prSet presAssocID="{97EAC036-66EC-4890-AD62-FD4F8D01861B}" presName="titleText2" presStyleLbl="fgAcc1" presStyleIdx="9" presStyleCnt="10">
        <dgm:presLayoutVars>
          <dgm:chMax val="0"/>
          <dgm:chPref val="0"/>
        </dgm:presLayoutVars>
      </dgm:prSet>
      <dgm:spPr/>
    </dgm:pt>
    <dgm:pt modelId="{7D2B5AB3-0C40-4E9B-AA25-91B4173C4285}" type="pres">
      <dgm:prSet presAssocID="{97EAC036-66EC-4890-AD62-FD4F8D01861B}" presName="rootConnector" presStyleLbl="node3" presStyleIdx="0" presStyleCnt="0"/>
      <dgm:spPr/>
    </dgm:pt>
    <dgm:pt modelId="{40932EEE-3E80-4343-B811-6376A3C3F2A9}" type="pres">
      <dgm:prSet presAssocID="{97EAC036-66EC-4890-AD62-FD4F8D01861B}" presName="hierChild4" presStyleCnt="0"/>
      <dgm:spPr/>
    </dgm:pt>
    <dgm:pt modelId="{A4BA244C-1712-491B-B58B-C1136FB5E20B}" type="pres">
      <dgm:prSet presAssocID="{97EAC036-66EC-4890-AD62-FD4F8D01861B}" presName="hierChild5" presStyleCnt="0"/>
      <dgm:spPr/>
    </dgm:pt>
    <dgm:pt modelId="{34000713-4A53-4E34-A6A3-856538D58B39}" type="pres">
      <dgm:prSet presAssocID="{1EF8AD65-6585-4865-A600-0D7A61FC89BC}" presName="hierChild5" presStyleCnt="0"/>
      <dgm:spPr/>
    </dgm:pt>
    <dgm:pt modelId="{51F7C701-9E22-44A4-90EA-66AA1D5EA576}" type="pres">
      <dgm:prSet presAssocID="{0B01362A-046D-477D-9587-0405972F60DF}" presName="hierChild3" presStyleCnt="0"/>
      <dgm:spPr/>
    </dgm:pt>
  </dgm:ptLst>
  <dgm:cxnLst>
    <dgm:cxn modelId="{362FFE05-4B0F-4877-8A37-519FEBEE7B06}" type="presOf" srcId="{8C102D27-FD1F-4E6E-BD03-76F616CF224F}" destId="{1B9C6D25-27B3-4D11-B4C3-5156EB39C2F7}" srcOrd="0" destOrd="0" presId="urn:microsoft.com/office/officeart/2008/layout/NameandTitleOrganizationalChart"/>
    <dgm:cxn modelId="{A1882408-3776-4D5B-B869-8361245189DA}" type="presOf" srcId="{78A77578-CC04-4540-8AC7-F0B9E5F67D78}" destId="{2265488C-90E2-4D6F-94C1-F1D26C8EF519}" srcOrd="0" destOrd="0" presId="urn:microsoft.com/office/officeart/2008/layout/NameandTitleOrganizationalChart"/>
    <dgm:cxn modelId="{6E063409-042E-41ED-9344-7EA086E6ED5E}" srcId="{1EF8AD65-6585-4865-A600-0D7A61FC89BC}" destId="{EE36DB24-3AFD-4579-A24E-538AFA78FB14}" srcOrd="1" destOrd="0" parTransId="{2279057F-C300-4924-AFD3-502D712D6375}" sibTransId="{3B9C9B3E-957C-4475-BFE1-DC729B9A3ECE}"/>
    <dgm:cxn modelId="{FFF0F70A-2355-4BD4-A068-1A1139CB5470}" type="presOf" srcId="{35F8F170-EC16-43E2-A0C8-83FB0F3144FA}" destId="{5B25B3FF-E548-4C6D-9B6A-50D6820FAF7F}" srcOrd="1" destOrd="0" presId="urn:microsoft.com/office/officeart/2008/layout/NameandTitleOrganizationalChart"/>
    <dgm:cxn modelId="{8B06360C-DFBF-403E-A5B5-C4CD33C3ADD4}" type="presOf" srcId="{8CAA11F8-B2FB-4FE6-BCB6-FE758FFCCBD0}" destId="{5FEE5F10-F9E0-445F-BB1E-D0C6061CEDD2}" srcOrd="0" destOrd="0" presId="urn:microsoft.com/office/officeart/2008/layout/NameandTitleOrganizationalChart"/>
    <dgm:cxn modelId="{6C6FC70D-B9D5-47EE-8077-3609AED5BDEE}" type="presOf" srcId="{67D6DC67-54D7-4359-8CB5-026C1BC2CBDE}" destId="{95E13BCB-8C35-4CB1-BE7C-4858AC2936D9}" srcOrd="0" destOrd="0" presId="urn:microsoft.com/office/officeart/2008/layout/NameandTitleOrganizationalChart"/>
    <dgm:cxn modelId="{B5A4CD0E-7500-45D5-A844-AAFA99748333}" type="presOf" srcId="{1B0BF6FB-3625-4221-98E4-DAB054ADB87F}" destId="{A29B3664-C192-461B-9267-8AF901E2314B}" srcOrd="0" destOrd="0" presId="urn:microsoft.com/office/officeart/2008/layout/NameandTitleOrganizationalChart"/>
    <dgm:cxn modelId="{E329FA1A-8E80-4D54-9852-C8DDC01042D2}" type="presOf" srcId="{E2EDDCD2-CC17-4B4B-AEE3-570AABC482C2}" destId="{61DC20C0-3846-4A8A-983B-22195D59CD23}" srcOrd="0" destOrd="0" presId="urn:microsoft.com/office/officeart/2008/layout/NameandTitleOrganizationalChart"/>
    <dgm:cxn modelId="{07B6D224-FE56-4A86-899D-191637DAB1BE}" srcId="{1EF8AD65-6585-4865-A600-0D7A61FC89BC}" destId="{1339863B-7E58-41AB-93CD-0062BCF6BAED}" srcOrd="0" destOrd="0" parTransId="{DFFD5271-2E21-4565-9E4F-649F51346B43}" sibTransId="{1C67DBF9-A5E6-4884-B6E5-2C17E2D75A55}"/>
    <dgm:cxn modelId="{FAD4AF25-3905-4D7F-9C12-18A2EB09B84F}" type="presOf" srcId="{0B01362A-046D-477D-9587-0405972F60DF}" destId="{8C1F6084-9ACB-4D67-ADDC-5E879B976ABA}" srcOrd="1" destOrd="0" presId="urn:microsoft.com/office/officeart/2008/layout/NameandTitleOrganizationalChart"/>
    <dgm:cxn modelId="{07A1CC25-C4DD-4F5F-A283-7E48401C48E1}" type="presOf" srcId="{F7D5BC20-1B73-42B8-B964-AADB45AEA7EE}" destId="{3CDE07BE-4310-47A0-B0A1-7C9E84BDD4AD}" srcOrd="0" destOrd="0" presId="urn:microsoft.com/office/officeart/2008/layout/NameandTitleOrganizationalChart"/>
    <dgm:cxn modelId="{8B3CAA26-D955-42E4-B62E-17422EBD2385}" type="presOf" srcId="{80DAF351-F9DF-4B95-B5F3-E99BEF8836CD}" destId="{352C3D8A-6A47-4358-A097-3252290E7856}" srcOrd="0" destOrd="0" presId="urn:microsoft.com/office/officeart/2008/layout/NameandTitleOrganizationalChart"/>
    <dgm:cxn modelId="{BBD80228-CDE7-43D1-8ED1-66CDB475F771}" type="presOf" srcId="{F8C07E38-C014-4B38-96CC-94708F8CC6C0}" destId="{EE879CE3-D865-491C-91C2-47264E25DFDB}" srcOrd="0" destOrd="0" presId="urn:microsoft.com/office/officeart/2008/layout/NameandTitleOrganizationalChart"/>
    <dgm:cxn modelId="{F5624728-8830-4744-93A0-BA866B526FD3}" srcId="{8CAA11F8-B2FB-4FE6-BCB6-FE758FFCCBD0}" destId="{F8C07E38-C014-4B38-96CC-94708F8CC6C0}" srcOrd="2" destOrd="0" parTransId="{67D6DC67-54D7-4359-8CB5-026C1BC2CBDE}" sibTransId="{AD355591-0558-4588-9779-729CB94ECC38}"/>
    <dgm:cxn modelId="{8D0C3C3B-DEAE-4559-9A05-B9C28BA9D8CF}" type="presOf" srcId="{EE36DB24-3AFD-4579-A24E-538AFA78FB14}" destId="{F9A220EE-7E01-4EC7-9C7C-5224E0ABD095}" srcOrd="0" destOrd="0" presId="urn:microsoft.com/office/officeart/2008/layout/NameandTitleOrganizationalChart"/>
    <dgm:cxn modelId="{384C725C-B972-4025-A280-771896A7D9BB}" srcId="{382C631E-69CB-4EF3-89DA-65043069FD2C}" destId="{0B01362A-046D-477D-9587-0405972F60DF}" srcOrd="0" destOrd="0" parTransId="{2148061C-EE3B-4CB8-B5F0-27177BBA637E}" sibTransId="{4E6D2FA9-D7E0-4389-8C3E-D671B7CB4590}"/>
    <dgm:cxn modelId="{8B66575D-5F1F-4208-897B-1488433EC955}" type="presOf" srcId="{1339863B-7E58-41AB-93CD-0062BCF6BAED}" destId="{07C9C547-60B1-4A51-9696-B4F74152B64F}" srcOrd="1" destOrd="0" presId="urn:microsoft.com/office/officeart/2008/layout/NameandTitleOrganizationalChart"/>
    <dgm:cxn modelId="{CF48805F-0667-41EE-8C6E-0F0C6E92F123}" type="presOf" srcId="{8C102D27-FD1F-4E6E-BD03-76F616CF224F}" destId="{4BD9FB1B-8358-4D78-83EA-7F3BFAA27DDD}" srcOrd="1" destOrd="0" presId="urn:microsoft.com/office/officeart/2008/layout/NameandTitleOrganizationalChart"/>
    <dgm:cxn modelId="{23D7A261-9581-4C58-A711-B28D510641C5}" type="presOf" srcId="{3B9C9B3E-957C-4475-BFE1-DC729B9A3ECE}" destId="{5F82DC8B-7458-43D3-BE66-A4CA459D7CFE}" srcOrd="0" destOrd="0" presId="urn:microsoft.com/office/officeart/2008/layout/NameandTitleOrganizationalChart"/>
    <dgm:cxn modelId="{6FF9CA42-0C07-41E7-8AF4-74A28914F6AE}" type="presOf" srcId="{1EF8AD65-6585-4865-A600-0D7A61FC89BC}" destId="{5642D684-681F-4AB9-AF76-FB518827095A}" srcOrd="1" destOrd="0" presId="urn:microsoft.com/office/officeart/2008/layout/NameandTitleOrganizationalChart"/>
    <dgm:cxn modelId="{4D20DD43-0BE3-40FA-B765-1AA558E496B0}" type="presOf" srcId="{54261C3C-1183-4D72-9EE8-EBBE957347BF}" destId="{64564E04-1663-43DA-B0B3-9E1A8AD2258F}" srcOrd="0" destOrd="0" presId="urn:microsoft.com/office/officeart/2008/layout/NameandTitleOrganizationalChart"/>
    <dgm:cxn modelId="{8CFCEE63-A246-4844-9F00-0D910297D343}" type="presOf" srcId="{5668B087-77E1-46E6-8629-B87C78393E93}" destId="{980C3985-8A79-476B-95A9-CF74AE51128F}" srcOrd="0" destOrd="0" presId="urn:microsoft.com/office/officeart/2008/layout/NameandTitleOrganizationalChart"/>
    <dgm:cxn modelId="{C2A65365-72BE-4756-8E03-89A5F637A271}" type="presOf" srcId="{1EF8AD65-6585-4865-A600-0D7A61FC89BC}" destId="{D396C2E0-9F9A-49FB-B05C-40BFBD1F4CC4}" srcOrd="0" destOrd="0" presId="urn:microsoft.com/office/officeart/2008/layout/NameandTitleOrganizationalChart"/>
    <dgm:cxn modelId="{6FC92A66-8C6A-4D93-8DCA-A77FEEC6FE1B}" type="presOf" srcId="{EE36DB24-3AFD-4579-A24E-538AFA78FB14}" destId="{58424196-7EA0-4748-B03D-450BBF92B066}" srcOrd="1" destOrd="0" presId="urn:microsoft.com/office/officeart/2008/layout/NameandTitleOrganizationalChart"/>
    <dgm:cxn modelId="{36D43467-AEC0-480E-A8D6-6AC1CAA44E5C}" type="presOf" srcId="{80DAF351-F9DF-4B95-B5F3-E99BEF8836CD}" destId="{E2AE93D1-4A16-4F9F-8E0B-D522E8A056E9}" srcOrd="1" destOrd="0" presId="urn:microsoft.com/office/officeart/2008/layout/NameandTitleOrganizationalChart"/>
    <dgm:cxn modelId="{C327E847-08B1-4F76-BB55-DB30ECDEA3F9}" type="presOf" srcId="{1C67DBF9-A5E6-4884-B6E5-2C17E2D75A55}" destId="{55451ED4-9AF3-4EE9-B067-120169695B29}" srcOrd="0" destOrd="0" presId="urn:microsoft.com/office/officeart/2008/layout/NameandTitleOrganizationalChart"/>
    <dgm:cxn modelId="{E4BC4549-3E6F-4D94-83A9-74E5922CF37A}" type="presOf" srcId="{955F718D-140A-466E-A660-58E3816E5F55}" destId="{07D26B4A-D7B0-457C-8A28-B32230B731D2}" srcOrd="1" destOrd="0" presId="urn:microsoft.com/office/officeart/2008/layout/NameandTitleOrganizationalChart"/>
    <dgm:cxn modelId="{2412AD49-EF45-4C3D-BB3E-BAE07ACAF2A6}" type="presOf" srcId="{955F718D-140A-466E-A660-58E3816E5F55}" destId="{4E9C2BA6-ADF4-46A6-941B-1EED60B57ABE}" srcOrd="0" destOrd="0" presId="urn:microsoft.com/office/officeart/2008/layout/NameandTitleOrganizationalChart"/>
    <dgm:cxn modelId="{A7A2634F-1D80-442D-9F1F-5799849FF38D}" srcId="{0B01362A-046D-477D-9587-0405972F60DF}" destId="{8CAA11F8-B2FB-4FE6-BCB6-FE758FFCCBD0}" srcOrd="0" destOrd="0" parTransId="{88BC52BB-BB4A-443B-B9EF-03286B2D0C72}" sibTransId="{DFAC2209-FD09-4835-AC4E-D3A28FDE73DF}"/>
    <dgm:cxn modelId="{B746DC5A-EAB2-4E1D-9407-0083B486B3DF}" type="presOf" srcId="{97EAC036-66EC-4890-AD62-FD4F8D01861B}" destId="{0A414811-C2C9-49F0-AA00-904378986366}" srcOrd="0" destOrd="0" presId="urn:microsoft.com/office/officeart/2008/layout/NameandTitleOrganizationalChart"/>
    <dgm:cxn modelId="{07186B7F-F5CF-464A-B973-799A016A8B19}" type="presOf" srcId="{DFAC2209-FD09-4835-AC4E-D3A28FDE73DF}" destId="{DB657256-7F7B-4523-9FC3-9BDCB70F5409}" srcOrd="0" destOrd="0" presId="urn:microsoft.com/office/officeart/2008/layout/NameandTitleOrganizationalChart"/>
    <dgm:cxn modelId="{1F4C9084-5768-4FF1-9DDB-53F4C27034DC}" type="presOf" srcId="{2279057F-C300-4924-AFD3-502D712D6375}" destId="{5A6CC5BA-E41C-4A1F-B133-E3FE80215FB9}" srcOrd="0" destOrd="0" presId="urn:microsoft.com/office/officeart/2008/layout/NameandTitleOrganizationalChart"/>
    <dgm:cxn modelId="{9633F084-1F78-47AD-A17D-712905342816}" srcId="{8CAA11F8-B2FB-4FE6-BCB6-FE758FFCCBD0}" destId="{955F718D-140A-466E-A660-58E3816E5F55}" srcOrd="0" destOrd="0" parTransId="{55DDC416-CC59-4D9F-A986-2BAD6D246AFC}" sibTransId="{F7D5BC20-1B73-42B8-B964-AADB45AEA7EE}"/>
    <dgm:cxn modelId="{FD43E389-98C9-472E-91B5-B5888ED74085}" srcId="{0B01362A-046D-477D-9587-0405972F60DF}" destId="{1EF8AD65-6585-4865-A600-0D7A61FC89BC}" srcOrd="1" destOrd="0" parTransId="{54261C3C-1183-4D72-9EE8-EBBE957347BF}" sibTransId="{870E1584-804C-4073-A9EC-938551E9FB84}"/>
    <dgm:cxn modelId="{864CDE8D-F09C-4DB5-871A-9ACF4007FD85}" type="presOf" srcId="{AD355591-0558-4588-9779-729CB94ECC38}" destId="{299DBA80-B87F-4414-A63B-6367420DEA6A}" srcOrd="0" destOrd="0" presId="urn:microsoft.com/office/officeart/2008/layout/NameandTitleOrganizationalChart"/>
    <dgm:cxn modelId="{FE29DE93-6416-434B-8D8C-95CBDAB53CCC}" type="presOf" srcId="{1339863B-7E58-41AB-93CD-0062BCF6BAED}" destId="{4C169D3B-2CC0-46CC-A367-00ABD67B849E}" srcOrd="0" destOrd="0" presId="urn:microsoft.com/office/officeart/2008/layout/NameandTitleOrganizationalChart"/>
    <dgm:cxn modelId="{FC2D9899-FEE9-4374-B21C-9538C73B95FA}" type="presOf" srcId="{F8C07E38-C014-4B38-96CC-94708F8CC6C0}" destId="{DEDC9FFC-A58F-4609-B715-1B68EC45934A}" srcOrd="1" destOrd="0" presId="urn:microsoft.com/office/officeart/2008/layout/NameandTitleOrganizationalChart"/>
    <dgm:cxn modelId="{F8D28E9B-37E4-4117-9FE0-36A68A2B505E}" type="presOf" srcId="{35F8F170-EC16-43E2-A0C8-83FB0F3144FA}" destId="{74DA90BB-99FD-4E5E-A930-E1F90A1C53D8}" srcOrd="0" destOrd="0" presId="urn:microsoft.com/office/officeart/2008/layout/NameandTitleOrganizationalChart"/>
    <dgm:cxn modelId="{8E6EF0A0-D0C9-4A0D-8F75-ABCB482C433F}" type="presOf" srcId="{8CAA11F8-B2FB-4FE6-BCB6-FE758FFCCBD0}" destId="{CD3BF13B-347E-4F4D-BDEC-D10D5F23D9AE}" srcOrd="1" destOrd="0" presId="urn:microsoft.com/office/officeart/2008/layout/NameandTitleOrganizationalChart"/>
    <dgm:cxn modelId="{0E6CC9A2-0916-43CE-BDBB-248028C6A256}" type="presOf" srcId="{ED4BA0EA-5DC9-4FFD-9488-F1E722ED4C82}" destId="{E0820B58-E4CB-44A4-947E-6AE0351285BC}" srcOrd="0" destOrd="0" presId="urn:microsoft.com/office/officeart/2008/layout/NameandTitleOrganizationalChart"/>
    <dgm:cxn modelId="{681510A4-A210-4E88-A12D-1DCDA5C6F322}" type="presOf" srcId="{97EAC036-66EC-4890-AD62-FD4F8D01861B}" destId="{7D2B5AB3-0C40-4E9B-AA25-91B4173C4285}" srcOrd="1" destOrd="0" presId="urn:microsoft.com/office/officeart/2008/layout/NameandTitleOrganizationalChart"/>
    <dgm:cxn modelId="{F5DF27AB-7A1F-44E4-8A33-2FFC7A52AC6F}" type="presOf" srcId="{3688D924-E91D-40DB-A2B6-FFA84F2985E9}" destId="{F7B75F1E-70EA-44F3-9E98-D53C726EC7BE}" srcOrd="0" destOrd="0" presId="urn:microsoft.com/office/officeart/2008/layout/NameandTitleOrganizationalChart"/>
    <dgm:cxn modelId="{D13F19AF-C1C1-4D44-9A4C-161BC0B152B5}" type="presOf" srcId="{4EEAD38C-4835-4FF2-88F2-1094B737EEB9}" destId="{EBA86C5E-19CA-414E-A1B4-B1986AE135A1}" srcOrd="0" destOrd="0" presId="urn:microsoft.com/office/officeart/2008/layout/NameandTitleOrganizationalChart"/>
    <dgm:cxn modelId="{C63E34B6-95DB-4230-A861-AECB6EFEB199}" type="presOf" srcId="{88BC52BB-BB4A-443B-B9EF-03286B2D0C72}" destId="{252B0AB0-FCB9-4E5F-8001-A0B66F8B7B12}" srcOrd="0" destOrd="0" presId="urn:microsoft.com/office/officeart/2008/layout/NameandTitleOrganizationalChart"/>
    <dgm:cxn modelId="{5C622BB7-E07D-406B-92D8-082CEC415B71}" srcId="{1EF8AD65-6585-4865-A600-0D7A61FC89BC}" destId="{97EAC036-66EC-4890-AD62-FD4F8D01861B}" srcOrd="3" destOrd="0" parTransId="{5668B087-77E1-46E6-8629-B87C78393E93}" sibTransId="{E2EDDCD2-CC17-4B4B-AEE3-570AABC482C2}"/>
    <dgm:cxn modelId="{361950BC-C319-4985-A437-E9FB406AF6A7}" type="presOf" srcId="{870E1584-804C-4073-A9EC-938551E9FB84}" destId="{14C71BFE-0EA5-4615-8F42-6BAFE9DDDDC0}" srcOrd="0" destOrd="0" presId="urn:microsoft.com/office/officeart/2008/layout/NameandTitleOrganizationalChart"/>
    <dgm:cxn modelId="{5CD815BF-83C0-4403-A359-279608633442}" srcId="{8CAA11F8-B2FB-4FE6-BCB6-FE758FFCCBD0}" destId="{8C102D27-FD1F-4E6E-BD03-76F616CF224F}" srcOrd="3" destOrd="0" parTransId="{6E88B6EF-D540-4F00-B085-3A232470297C}" sibTransId="{4EEAD38C-4835-4FF2-88F2-1094B737EEB9}"/>
    <dgm:cxn modelId="{BFFD60BF-A5CA-4F07-A6C1-722E9027505D}" type="presOf" srcId="{0B01362A-046D-477D-9587-0405972F60DF}" destId="{368F603D-855F-4908-99F3-0EBE790E109A}" srcOrd="0" destOrd="0" presId="urn:microsoft.com/office/officeart/2008/layout/NameandTitleOrganizationalChart"/>
    <dgm:cxn modelId="{E9D263CA-BC86-4094-BF0B-3BE306871DBF}" type="presOf" srcId="{382C631E-69CB-4EF3-89DA-65043069FD2C}" destId="{BAA7AF86-93BC-4EA0-BAA6-232D0333110C}" srcOrd="0" destOrd="0" presId="urn:microsoft.com/office/officeart/2008/layout/NameandTitleOrganizationalChart"/>
    <dgm:cxn modelId="{6B64AACF-A223-4D63-A407-5E895B8ABCC0}" srcId="{8CAA11F8-B2FB-4FE6-BCB6-FE758FFCCBD0}" destId="{35F8F170-EC16-43E2-A0C8-83FB0F3144FA}" srcOrd="1" destOrd="0" parTransId="{78A77578-CC04-4540-8AC7-F0B9E5F67D78}" sibTransId="{ED4BA0EA-5DC9-4FFD-9488-F1E722ED4C82}"/>
    <dgm:cxn modelId="{736905D5-4148-4C37-A416-DB90BDC5F1CD}" type="presOf" srcId="{4E6D2FA9-D7E0-4389-8C3E-D671B7CB4590}" destId="{21C42F63-E0DA-4312-BB9E-5CEF9051E724}" srcOrd="0" destOrd="0" presId="urn:microsoft.com/office/officeart/2008/layout/NameandTitleOrganizationalChart"/>
    <dgm:cxn modelId="{8D8A13E1-B8A0-4760-890E-702F819FF1A8}" srcId="{1EF8AD65-6585-4865-A600-0D7A61FC89BC}" destId="{80DAF351-F9DF-4B95-B5F3-E99BEF8836CD}" srcOrd="2" destOrd="0" parTransId="{3688D924-E91D-40DB-A2B6-FFA84F2985E9}" sibTransId="{1B0BF6FB-3625-4221-98E4-DAB054ADB87F}"/>
    <dgm:cxn modelId="{4E9067EA-E0AF-41ED-AE30-9B3889145866}" type="presOf" srcId="{DFFD5271-2E21-4565-9E4F-649F51346B43}" destId="{CC1242F0-D1AD-4C33-9582-B87A13DDBC3A}" srcOrd="0" destOrd="0" presId="urn:microsoft.com/office/officeart/2008/layout/NameandTitleOrganizationalChart"/>
    <dgm:cxn modelId="{0133F9EE-E17F-4E0A-AE94-7CE84652F717}" type="presOf" srcId="{55DDC416-CC59-4D9F-A986-2BAD6D246AFC}" destId="{B99B289D-F452-4C6C-8CCF-6EDB94E0FF2C}" srcOrd="0" destOrd="0" presId="urn:microsoft.com/office/officeart/2008/layout/NameandTitleOrganizationalChart"/>
    <dgm:cxn modelId="{F34389FF-81E1-4F37-8AD4-1E1A1D2B2409}" type="presOf" srcId="{6E88B6EF-D540-4F00-B085-3A232470297C}" destId="{FEBE6B90-CB80-4B8E-9FE4-F68E408C0183}" srcOrd="0" destOrd="0" presId="urn:microsoft.com/office/officeart/2008/layout/NameandTitleOrganizationalChart"/>
    <dgm:cxn modelId="{D4285425-FAFE-4492-8B2C-E7202528227F}" type="presParOf" srcId="{BAA7AF86-93BC-4EA0-BAA6-232D0333110C}" destId="{F5544F7B-5010-406B-8644-1FDEE8206FBD}" srcOrd="0" destOrd="0" presId="urn:microsoft.com/office/officeart/2008/layout/NameandTitleOrganizationalChart"/>
    <dgm:cxn modelId="{3BB2A0AD-D504-4810-A8C2-2FE69495AA3D}" type="presParOf" srcId="{F5544F7B-5010-406B-8644-1FDEE8206FBD}" destId="{B0044C6C-5B04-443C-9EEC-738C4A051BDF}" srcOrd="0" destOrd="0" presId="urn:microsoft.com/office/officeart/2008/layout/NameandTitleOrganizationalChart"/>
    <dgm:cxn modelId="{7A293D66-2360-42F6-BB12-E4AC5DF74185}" type="presParOf" srcId="{B0044C6C-5B04-443C-9EEC-738C4A051BDF}" destId="{368F603D-855F-4908-99F3-0EBE790E109A}" srcOrd="0" destOrd="0" presId="urn:microsoft.com/office/officeart/2008/layout/NameandTitleOrganizationalChart"/>
    <dgm:cxn modelId="{A29CA842-42D3-49DB-8762-1F8544BAE343}" type="presParOf" srcId="{B0044C6C-5B04-443C-9EEC-738C4A051BDF}" destId="{21C42F63-E0DA-4312-BB9E-5CEF9051E724}" srcOrd="1" destOrd="0" presId="urn:microsoft.com/office/officeart/2008/layout/NameandTitleOrganizationalChart"/>
    <dgm:cxn modelId="{2EDDD88D-A482-4EB8-B5EA-A9B62CBAE8D6}" type="presParOf" srcId="{B0044C6C-5B04-443C-9EEC-738C4A051BDF}" destId="{8C1F6084-9ACB-4D67-ADDC-5E879B976ABA}" srcOrd="2" destOrd="0" presId="urn:microsoft.com/office/officeart/2008/layout/NameandTitleOrganizationalChart"/>
    <dgm:cxn modelId="{38BEEB18-ECCE-463E-8545-A89370EB6367}" type="presParOf" srcId="{F5544F7B-5010-406B-8644-1FDEE8206FBD}" destId="{F98E5EA0-5E89-49AB-8A34-8817B4117770}" srcOrd="1" destOrd="0" presId="urn:microsoft.com/office/officeart/2008/layout/NameandTitleOrganizationalChart"/>
    <dgm:cxn modelId="{85F37B67-3189-4226-A737-21FAD8A400F4}" type="presParOf" srcId="{F98E5EA0-5E89-49AB-8A34-8817B4117770}" destId="{252B0AB0-FCB9-4E5F-8001-A0B66F8B7B12}" srcOrd="0" destOrd="0" presId="urn:microsoft.com/office/officeart/2008/layout/NameandTitleOrganizationalChart"/>
    <dgm:cxn modelId="{2C4C19CA-B63C-47DD-9680-0D42840C144B}" type="presParOf" srcId="{F98E5EA0-5E89-49AB-8A34-8817B4117770}" destId="{21E1FAD9-19EF-46B1-9503-3814D70BCCFA}" srcOrd="1" destOrd="0" presId="urn:microsoft.com/office/officeart/2008/layout/NameandTitleOrganizationalChart"/>
    <dgm:cxn modelId="{E99007FD-F0D9-4DEB-99A6-32E8005038F0}" type="presParOf" srcId="{21E1FAD9-19EF-46B1-9503-3814D70BCCFA}" destId="{8EC1E686-3988-4257-85E9-C7DFCFD6A18B}" srcOrd="0" destOrd="0" presId="urn:microsoft.com/office/officeart/2008/layout/NameandTitleOrganizationalChart"/>
    <dgm:cxn modelId="{17686B76-A36C-431D-9529-20E760BD1F2C}" type="presParOf" srcId="{8EC1E686-3988-4257-85E9-C7DFCFD6A18B}" destId="{5FEE5F10-F9E0-445F-BB1E-D0C6061CEDD2}" srcOrd="0" destOrd="0" presId="urn:microsoft.com/office/officeart/2008/layout/NameandTitleOrganizationalChart"/>
    <dgm:cxn modelId="{4F25B6F7-B34D-40A3-9887-6D737A778A22}" type="presParOf" srcId="{8EC1E686-3988-4257-85E9-C7DFCFD6A18B}" destId="{DB657256-7F7B-4523-9FC3-9BDCB70F5409}" srcOrd="1" destOrd="0" presId="urn:microsoft.com/office/officeart/2008/layout/NameandTitleOrganizationalChart"/>
    <dgm:cxn modelId="{A7B2C302-B569-498C-9442-92934F4EAEDB}" type="presParOf" srcId="{8EC1E686-3988-4257-85E9-C7DFCFD6A18B}" destId="{CD3BF13B-347E-4F4D-BDEC-D10D5F23D9AE}" srcOrd="2" destOrd="0" presId="urn:microsoft.com/office/officeart/2008/layout/NameandTitleOrganizationalChart"/>
    <dgm:cxn modelId="{600EFA76-5FEE-49C0-8538-E0EBA75C3F8A}" type="presParOf" srcId="{21E1FAD9-19EF-46B1-9503-3814D70BCCFA}" destId="{9D046804-B48A-491D-9CB1-3C9FAFAC58D0}" srcOrd="1" destOrd="0" presId="urn:microsoft.com/office/officeart/2008/layout/NameandTitleOrganizationalChart"/>
    <dgm:cxn modelId="{A400B150-F90D-4163-A43E-D38A1FD55455}" type="presParOf" srcId="{9D046804-B48A-491D-9CB1-3C9FAFAC58D0}" destId="{B99B289D-F452-4C6C-8CCF-6EDB94E0FF2C}" srcOrd="0" destOrd="0" presId="urn:microsoft.com/office/officeart/2008/layout/NameandTitleOrganizationalChart"/>
    <dgm:cxn modelId="{F7C597C2-F190-4BE6-A974-E309D596FFAC}" type="presParOf" srcId="{9D046804-B48A-491D-9CB1-3C9FAFAC58D0}" destId="{4AF75391-9254-47CF-84FC-6FA8190E236B}" srcOrd="1" destOrd="0" presId="urn:microsoft.com/office/officeart/2008/layout/NameandTitleOrganizationalChart"/>
    <dgm:cxn modelId="{BFCDA19F-A29C-43BB-B2C9-624A5C03D3CF}" type="presParOf" srcId="{4AF75391-9254-47CF-84FC-6FA8190E236B}" destId="{91803098-CC4A-4F94-ACAC-B3B9DC766592}" srcOrd="0" destOrd="0" presId="urn:microsoft.com/office/officeart/2008/layout/NameandTitleOrganizationalChart"/>
    <dgm:cxn modelId="{12495DF1-CFF0-4698-9B74-E7BE1FF74CB9}" type="presParOf" srcId="{91803098-CC4A-4F94-ACAC-B3B9DC766592}" destId="{4E9C2BA6-ADF4-46A6-941B-1EED60B57ABE}" srcOrd="0" destOrd="0" presId="urn:microsoft.com/office/officeart/2008/layout/NameandTitleOrganizationalChart"/>
    <dgm:cxn modelId="{8AC7EA4B-B44F-4345-826F-D4B10684C5A3}" type="presParOf" srcId="{91803098-CC4A-4F94-ACAC-B3B9DC766592}" destId="{3CDE07BE-4310-47A0-B0A1-7C9E84BDD4AD}" srcOrd="1" destOrd="0" presId="urn:microsoft.com/office/officeart/2008/layout/NameandTitleOrganizationalChart"/>
    <dgm:cxn modelId="{24CA4E23-8D8B-43EE-A595-DDF108A0E102}" type="presParOf" srcId="{91803098-CC4A-4F94-ACAC-B3B9DC766592}" destId="{07D26B4A-D7B0-457C-8A28-B32230B731D2}" srcOrd="2" destOrd="0" presId="urn:microsoft.com/office/officeart/2008/layout/NameandTitleOrganizationalChart"/>
    <dgm:cxn modelId="{B0525065-6FF9-490B-B48F-00D665EA2683}" type="presParOf" srcId="{4AF75391-9254-47CF-84FC-6FA8190E236B}" destId="{FE201E79-5094-429A-AE7F-FA3CBB3732FB}" srcOrd="1" destOrd="0" presId="urn:microsoft.com/office/officeart/2008/layout/NameandTitleOrganizationalChart"/>
    <dgm:cxn modelId="{7818C9D3-A040-4404-B713-433B32D651D0}" type="presParOf" srcId="{4AF75391-9254-47CF-84FC-6FA8190E236B}" destId="{6106D479-078B-43CF-94CB-B8F4459B1BEF}" srcOrd="2" destOrd="0" presId="urn:microsoft.com/office/officeart/2008/layout/NameandTitleOrganizationalChart"/>
    <dgm:cxn modelId="{C3100E11-B72B-4F37-A993-A3566E995028}" type="presParOf" srcId="{9D046804-B48A-491D-9CB1-3C9FAFAC58D0}" destId="{2265488C-90E2-4D6F-94C1-F1D26C8EF519}" srcOrd="2" destOrd="0" presId="urn:microsoft.com/office/officeart/2008/layout/NameandTitleOrganizationalChart"/>
    <dgm:cxn modelId="{03925AB1-0A49-402B-A906-DA9484EA6736}" type="presParOf" srcId="{9D046804-B48A-491D-9CB1-3C9FAFAC58D0}" destId="{82F5E281-9BB7-4E49-8A10-CEC519F0C51B}" srcOrd="3" destOrd="0" presId="urn:microsoft.com/office/officeart/2008/layout/NameandTitleOrganizationalChart"/>
    <dgm:cxn modelId="{FE542DFC-C01A-4AF9-BE40-C8146278B36A}" type="presParOf" srcId="{82F5E281-9BB7-4E49-8A10-CEC519F0C51B}" destId="{42BC978D-7C08-45B7-B248-3E298A70E0AA}" srcOrd="0" destOrd="0" presId="urn:microsoft.com/office/officeart/2008/layout/NameandTitleOrganizationalChart"/>
    <dgm:cxn modelId="{9ECEEB42-7A74-4C9A-9A82-5EC281CDCD89}" type="presParOf" srcId="{42BC978D-7C08-45B7-B248-3E298A70E0AA}" destId="{74DA90BB-99FD-4E5E-A930-E1F90A1C53D8}" srcOrd="0" destOrd="0" presId="urn:microsoft.com/office/officeart/2008/layout/NameandTitleOrganizationalChart"/>
    <dgm:cxn modelId="{0CB0BB48-5ACE-49F6-8BF1-25AA8F115197}" type="presParOf" srcId="{42BC978D-7C08-45B7-B248-3E298A70E0AA}" destId="{E0820B58-E4CB-44A4-947E-6AE0351285BC}" srcOrd="1" destOrd="0" presId="urn:microsoft.com/office/officeart/2008/layout/NameandTitleOrganizationalChart"/>
    <dgm:cxn modelId="{DEB97ADD-5921-41D6-BBC3-AE7B194BC4A3}" type="presParOf" srcId="{42BC978D-7C08-45B7-B248-3E298A70E0AA}" destId="{5B25B3FF-E548-4C6D-9B6A-50D6820FAF7F}" srcOrd="2" destOrd="0" presId="urn:microsoft.com/office/officeart/2008/layout/NameandTitleOrganizationalChart"/>
    <dgm:cxn modelId="{977DC8C5-2869-4778-95C1-142C75D1882C}" type="presParOf" srcId="{82F5E281-9BB7-4E49-8A10-CEC519F0C51B}" destId="{4470C15D-7B9E-46FB-8648-0D90BA6EFBA1}" srcOrd="1" destOrd="0" presId="urn:microsoft.com/office/officeart/2008/layout/NameandTitleOrganizationalChart"/>
    <dgm:cxn modelId="{4667198D-D00D-4A33-8F3A-9C1B778B75A3}" type="presParOf" srcId="{82F5E281-9BB7-4E49-8A10-CEC519F0C51B}" destId="{B462056E-A558-42AC-850B-6B1BFC548730}" srcOrd="2" destOrd="0" presId="urn:microsoft.com/office/officeart/2008/layout/NameandTitleOrganizationalChart"/>
    <dgm:cxn modelId="{24694051-5F1B-4B47-A63D-91704B4B466B}" type="presParOf" srcId="{9D046804-B48A-491D-9CB1-3C9FAFAC58D0}" destId="{95E13BCB-8C35-4CB1-BE7C-4858AC2936D9}" srcOrd="4" destOrd="0" presId="urn:microsoft.com/office/officeart/2008/layout/NameandTitleOrganizationalChart"/>
    <dgm:cxn modelId="{3AE3469A-7A3B-496A-B03A-A39E6043CBF9}" type="presParOf" srcId="{9D046804-B48A-491D-9CB1-3C9FAFAC58D0}" destId="{6E68B1CF-5192-4327-B66C-92DF4CD1AE7D}" srcOrd="5" destOrd="0" presId="urn:microsoft.com/office/officeart/2008/layout/NameandTitleOrganizationalChart"/>
    <dgm:cxn modelId="{A005F672-3B8D-408C-97A9-46C3AD23439E}" type="presParOf" srcId="{6E68B1CF-5192-4327-B66C-92DF4CD1AE7D}" destId="{B6B32E3A-02CD-4960-81F8-F67B6C930694}" srcOrd="0" destOrd="0" presId="urn:microsoft.com/office/officeart/2008/layout/NameandTitleOrganizationalChart"/>
    <dgm:cxn modelId="{74D95B85-E9F2-4543-8B53-CB195B2C2D41}" type="presParOf" srcId="{B6B32E3A-02CD-4960-81F8-F67B6C930694}" destId="{EE879CE3-D865-491C-91C2-47264E25DFDB}" srcOrd="0" destOrd="0" presId="urn:microsoft.com/office/officeart/2008/layout/NameandTitleOrganizationalChart"/>
    <dgm:cxn modelId="{5A3C2FFA-638D-4DB5-AB94-759455C4EC35}" type="presParOf" srcId="{B6B32E3A-02CD-4960-81F8-F67B6C930694}" destId="{299DBA80-B87F-4414-A63B-6367420DEA6A}" srcOrd="1" destOrd="0" presId="urn:microsoft.com/office/officeart/2008/layout/NameandTitleOrganizationalChart"/>
    <dgm:cxn modelId="{3AC1FED3-B559-4CDD-B2B7-770E7A9D62C9}" type="presParOf" srcId="{B6B32E3A-02CD-4960-81F8-F67B6C930694}" destId="{DEDC9FFC-A58F-4609-B715-1B68EC45934A}" srcOrd="2" destOrd="0" presId="urn:microsoft.com/office/officeart/2008/layout/NameandTitleOrganizationalChart"/>
    <dgm:cxn modelId="{48BCA8F2-C83F-43C6-B5F7-070E45858059}" type="presParOf" srcId="{6E68B1CF-5192-4327-B66C-92DF4CD1AE7D}" destId="{A95C2575-FA36-4478-9947-1983A5E0F732}" srcOrd="1" destOrd="0" presId="urn:microsoft.com/office/officeart/2008/layout/NameandTitleOrganizationalChart"/>
    <dgm:cxn modelId="{0DE0EDB8-787D-41DD-8F81-1B14AB648B51}" type="presParOf" srcId="{6E68B1CF-5192-4327-B66C-92DF4CD1AE7D}" destId="{F30C740F-5888-4DD1-8875-755B2E2BF755}" srcOrd="2" destOrd="0" presId="urn:microsoft.com/office/officeart/2008/layout/NameandTitleOrganizationalChart"/>
    <dgm:cxn modelId="{ED224AE1-0C7E-4E79-977E-A4B5B3F2B7C1}" type="presParOf" srcId="{9D046804-B48A-491D-9CB1-3C9FAFAC58D0}" destId="{FEBE6B90-CB80-4B8E-9FE4-F68E408C0183}" srcOrd="6" destOrd="0" presId="urn:microsoft.com/office/officeart/2008/layout/NameandTitleOrganizationalChart"/>
    <dgm:cxn modelId="{5082747C-DD39-46F7-B913-2A060D973481}" type="presParOf" srcId="{9D046804-B48A-491D-9CB1-3C9FAFAC58D0}" destId="{F4F5EACB-DA9A-4E9E-8536-F4CF6C7D21C6}" srcOrd="7" destOrd="0" presId="urn:microsoft.com/office/officeart/2008/layout/NameandTitleOrganizationalChart"/>
    <dgm:cxn modelId="{4D28BEC1-20FE-4E23-8F55-0E6BC9A469A4}" type="presParOf" srcId="{F4F5EACB-DA9A-4E9E-8536-F4CF6C7D21C6}" destId="{3F97D361-D295-41D5-9558-11554416230F}" srcOrd="0" destOrd="0" presId="urn:microsoft.com/office/officeart/2008/layout/NameandTitleOrganizationalChart"/>
    <dgm:cxn modelId="{E6F807CD-30E4-4E50-90B0-1CDE2B72D1CE}" type="presParOf" srcId="{3F97D361-D295-41D5-9558-11554416230F}" destId="{1B9C6D25-27B3-4D11-B4C3-5156EB39C2F7}" srcOrd="0" destOrd="0" presId="urn:microsoft.com/office/officeart/2008/layout/NameandTitleOrganizationalChart"/>
    <dgm:cxn modelId="{7CDCB643-C57B-4DB9-933C-11C2FA9FA259}" type="presParOf" srcId="{3F97D361-D295-41D5-9558-11554416230F}" destId="{EBA86C5E-19CA-414E-A1B4-B1986AE135A1}" srcOrd="1" destOrd="0" presId="urn:microsoft.com/office/officeart/2008/layout/NameandTitleOrganizationalChart"/>
    <dgm:cxn modelId="{6C52FE5F-AA44-492B-99B6-28CAAB379300}" type="presParOf" srcId="{3F97D361-D295-41D5-9558-11554416230F}" destId="{4BD9FB1B-8358-4D78-83EA-7F3BFAA27DDD}" srcOrd="2" destOrd="0" presId="urn:microsoft.com/office/officeart/2008/layout/NameandTitleOrganizationalChart"/>
    <dgm:cxn modelId="{6A298E3A-F947-40AB-9787-799FB106AA46}" type="presParOf" srcId="{F4F5EACB-DA9A-4E9E-8536-F4CF6C7D21C6}" destId="{CAAA7C76-9FE9-4833-8192-3830471CEA15}" srcOrd="1" destOrd="0" presId="urn:microsoft.com/office/officeart/2008/layout/NameandTitleOrganizationalChart"/>
    <dgm:cxn modelId="{917E860E-B458-494F-AB50-B69C9293F5F7}" type="presParOf" srcId="{F4F5EACB-DA9A-4E9E-8536-F4CF6C7D21C6}" destId="{C363E09B-32AE-4952-BD59-C07EB17B56FE}" srcOrd="2" destOrd="0" presId="urn:microsoft.com/office/officeart/2008/layout/NameandTitleOrganizationalChart"/>
    <dgm:cxn modelId="{3CB23D2D-26B4-487C-8F86-97A96DBF9580}" type="presParOf" srcId="{21E1FAD9-19EF-46B1-9503-3814D70BCCFA}" destId="{AD990961-91AD-4990-AB3F-67AA11CEBCEB}" srcOrd="2" destOrd="0" presId="urn:microsoft.com/office/officeart/2008/layout/NameandTitleOrganizationalChart"/>
    <dgm:cxn modelId="{EB877536-80D4-4378-A1D9-E8B20E1CFE57}" type="presParOf" srcId="{F98E5EA0-5E89-49AB-8A34-8817B4117770}" destId="{64564E04-1663-43DA-B0B3-9E1A8AD2258F}" srcOrd="2" destOrd="0" presId="urn:microsoft.com/office/officeart/2008/layout/NameandTitleOrganizationalChart"/>
    <dgm:cxn modelId="{8D5275BE-B0F4-4265-A152-F241460D8781}" type="presParOf" srcId="{F98E5EA0-5E89-49AB-8A34-8817B4117770}" destId="{E70D5649-9A58-4668-9953-8C65FB044A5C}" srcOrd="3" destOrd="0" presId="urn:microsoft.com/office/officeart/2008/layout/NameandTitleOrganizationalChart"/>
    <dgm:cxn modelId="{35EA0269-52E8-45A1-9119-3534A6AE1F85}" type="presParOf" srcId="{E70D5649-9A58-4668-9953-8C65FB044A5C}" destId="{0D219E8A-DC1D-4F81-99E1-4898DA576A08}" srcOrd="0" destOrd="0" presId="urn:microsoft.com/office/officeart/2008/layout/NameandTitleOrganizationalChart"/>
    <dgm:cxn modelId="{D8C1944D-49DC-4100-8478-D10F2902C9F5}" type="presParOf" srcId="{0D219E8A-DC1D-4F81-99E1-4898DA576A08}" destId="{D396C2E0-9F9A-49FB-B05C-40BFBD1F4CC4}" srcOrd="0" destOrd="0" presId="urn:microsoft.com/office/officeart/2008/layout/NameandTitleOrganizationalChart"/>
    <dgm:cxn modelId="{99E4C7BE-1F04-4382-9680-0CA8A2FA9B93}" type="presParOf" srcId="{0D219E8A-DC1D-4F81-99E1-4898DA576A08}" destId="{14C71BFE-0EA5-4615-8F42-6BAFE9DDDDC0}" srcOrd="1" destOrd="0" presId="urn:microsoft.com/office/officeart/2008/layout/NameandTitleOrganizationalChart"/>
    <dgm:cxn modelId="{22716372-796A-4371-9D4C-7877D8AFD98C}" type="presParOf" srcId="{0D219E8A-DC1D-4F81-99E1-4898DA576A08}" destId="{5642D684-681F-4AB9-AF76-FB518827095A}" srcOrd="2" destOrd="0" presId="urn:microsoft.com/office/officeart/2008/layout/NameandTitleOrganizationalChart"/>
    <dgm:cxn modelId="{2BFDF053-F608-43BB-A6B3-66B8F88411C3}" type="presParOf" srcId="{E70D5649-9A58-4668-9953-8C65FB044A5C}" destId="{4FA66F9E-3C07-4AAD-8D22-052179DEEAA0}" srcOrd="1" destOrd="0" presId="urn:microsoft.com/office/officeart/2008/layout/NameandTitleOrganizationalChart"/>
    <dgm:cxn modelId="{BB339694-E562-4DDA-B972-FBBE74E0A62A}" type="presParOf" srcId="{4FA66F9E-3C07-4AAD-8D22-052179DEEAA0}" destId="{CC1242F0-D1AD-4C33-9582-B87A13DDBC3A}" srcOrd="0" destOrd="0" presId="urn:microsoft.com/office/officeart/2008/layout/NameandTitleOrganizationalChart"/>
    <dgm:cxn modelId="{B5F3AED9-97F5-44C4-B04A-8B955DC29C69}" type="presParOf" srcId="{4FA66F9E-3C07-4AAD-8D22-052179DEEAA0}" destId="{D9E3DD10-3447-47BA-A1AC-51955730E22C}" srcOrd="1" destOrd="0" presId="urn:microsoft.com/office/officeart/2008/layout/NameandTitleOrganizationalChart"/>
    <dgm:cxn modelId="{7BC2C35F-D885-45E6-8515-1FAEFA582E26}" type="presParOf" srcId="{D9E3DD10-3447-47BA-A1AC-51955730E22C}" destId="{685B68A1-16DB-4DE5-9882-777D9F49FDB8}" srcOrd="0" destOrd="0" presId="urn:microsoft.com/office/officeart/2008/layout/NameandTitleOrganizationalChart"/>
    <dgm:cxn modelId="{22D076C9-7E5A-4E98-AB57-CBB199419206}" type="presParOf" srcId="{685B68A1-16DB-4DE5-9882-777D9F49FDB8}" destId="{4C169D3B-2CC0-46CC-A367-00ABD67B849E}" srcOrd="0" destOrd="0" presId="urn:microsoft.com/office/officeart/2008/layout/NameandTitleOrganizationalChart"/>
    <dgm:cxn modelId="{E606A67C-92AE-412E-831E-58EE56F6F45F}" type="presParOf" srcId="{685B68A1-16DB-4DE5-9882-777D9F49FDB8}" destId="{55451ED4-9AF3-4EE9-B067-120169695B29}" srcOrd="1" destOrd="0" presId="urn:microsoft.com/office/officeart/2008/layout/NameandTitleOrganizationalChart"/>
    <dgm:cxn modelId="{A5A8B350-55B3-4CFA-BC36-D1E0B28C07E4}" type="presParOf" srcId="{685B68A1-16DB-4DE5-9882-777D9F49FDB8}" destId="{07C9C547-60B1-4A51-9696-B4F74152B64F}" srcOrd="2" destOrd="0" presId="urn:microsoft.com/office/officeart/2008/layout/NameandTitleOrganizationalChart"/>
    <dgm:cxn modelId="{C840FB90-50B0-4E81-86FF-B92E123C7E4B}" type="presParOf" srcId="{D9E3DD10-3447-47BA-A1AC-51955730E22C}" destId="{09701DFF-27B9-4F01-B19D-D30A33523264}" srcOrd="1" destOrd="0" presId="urn:microsoft.com/office/officeart/2008/layout/NameandTitleOrganizationalChart"/>
    <dgm:cxn modelId="{43666960-A84C-46BC-841D-E2BA94DA241B}" type="presParOf" srcId="{D9E3DD10-3447-47BA-A1AC-51955730E22C}" destId="{115EDBC5-F8AA-48B7-B10E-83B72FC1AEF8}" srcOrd="2" destOrd="0" presId="urn:microsoft.com/office/officeart/2008/layout/NameandTitleOrganizationalChart"/>
    <dgm:cxn modelId="{2668966D-75D2-45C2-8E28-0688A1E63C6E}" type="presParOf" srcId="{4FA66F9E-3C07-4AAD-8D22-052179DEEAA0}" destId="{5A6CC5BA-E41C-4A1F-B133-E3FE80215FB9}" srcOrd="2" destOrd="0" presId="urn:microsoft.com/office/officeart/2008/layout/NameandTitleOrganizationalChart"/>
    <dgm:cxn modelId="{BF10CDD6-E7CC-468E-8AB1-718F329BB25B}" type="presParOf" srcId="{4FA66F9E-3C07-4AAD-8D22-052179DEEAA0}" destId="{8F3B1E9A-578C-4DA1-9B98-9894D2B0D12F}" srcOrd="3" destOrd="0" presId="urn:microsoft.com/office/officeart/2008/layout/NameandTitleOrganizationalChart"/>
    <dgm:cxn modelId="{2187309E-3BC8-4F66-924A-79357C60E7D9}" type="presParOf" srcId="{8F3B1E9A-578C-4DA1-9B98-9894D2B0D12F}" destId="{86DDF5F8-C7EA-41B7-81C2-65731EA3D24D}" srcOrd="0" destOrd="0" presId="urn:microsoft.com/office/officeart/2008/layout/NameandTitleOrganizationalChart"/>
    <dgm:cxn modelId="{63ED2A51-C4D0-4149-9EB8-5B84EB67C944}" type="presParOf" srcId="{86DDF5F8-C7EA-41B7-81C2-65731EA3D24D}" destId="{F9A220EE-7E01-4EC7-9C7C-5224E0ABD095}" srcOrd="0" destOrd="0" presId="urn:microsoft.com/office/officeart/2008/layout/NameandTitleOrganizationalChart"/>
    <dgm:cxn modelId="{248BBE8F-0C9F-447D-82DE-642D814AE654}" type="presParOf" srcId="{86DDF5F8-C7EA-41B7-81C2-65731EA3D24D}" destId="{5F82DC8B-7458-43D3-BE66-A4CA459D7CFE}" srcOrd="1" destOrd="0" presId="urn:microsoft.com/office/officeart/2008/layout/NameandTitleOrganizationalChart"/>
    <dgm:cxn modelId="{B508E317-1483-4B21-8688-C58469F009C0}" type="presParOf" srcId="{86DDF5F8-C7EA-41B7-81C2-65731EA3D24D}" destId="{58424196-7EA0-4748-B03D-450BBF92B066}" srcOrd="2" destOrd="0" presId="urn:microsoft.com/office/officeart/2008/layout/NameandTitleOrganizationalChart"/>
    <dgm:cxn modelId="{9E6BAA88-BD7E-4E08-87B2-C85DE1F9FBD4}" type="presParOf" srcId="{8F3B1E9A-578C-4DA1-9B98-9894D2B0D12F}" destId="{CEF6A6DA-D540-4132-95E2-76B65A16BD12}" srcOrd="1" destOrd="0" presId="urn:microsoft.com/office/officeart/2008/layout/NameandTitleOrganizationalChart"/>
    <dgm:cxn modelId="{AC409086-9D20-4C13-9ADA-490FA50D0B0C}" type="presParOf" srcId="{8F3B1E9A-578C-4DA1-9B98-9894D2B0D12F}" destId="{4882BF65-CCAA-4F2E-895A-EBE548FAF328}" srcOrd="2" destOrd="0" presId="urn:microsoft.com/office/officeart/2008/layout/NameandTitleOrganizationalChart"/>
    <dgm:cxn modelId="{14F729B7-D678-4EC2-92B9-DA6525087491}" type="presParOf" srcId="{4FA66F9E-3C07-4AAD-8D22-052179DEEAA0}" destId="{F7B75F1E-70EA-44F3-9E98-D53C726EC7BE}" srcOrd="4" destOrd="0" presId="urn:microsoft.com/office/officeart/2008/layout/NameandTitleOrganizationalChart"/>
    <dgm:cxn modelId="{4BD74AAE-783B-4F3D-8A09-BD30517AE195}" type="presParOf" srcId="{4FA66F9E-3C07-4AAD-8D22-052179DEEAA0}" destId="{384A8942-EBA1-4487-9211-D63C20687472}" srcOrd="5" destOrd="0" presId="urn:microsoft.com/office/officeart/2008/layout/NameandTitleOrganizationalChart"/>
    <dgm:cxn modelId="{88573927-155E-4841-83AF-24936C968E0E}" type="presParOf" srcId="{384A8942-EBA1-4487-9211-D63C20687472}" destId="{993D0F61-FA0B-4438-9A86-97AFFA2A74A1}" srcOrd="0" destOrd="0" presId="urn:microsoft.com/office/officeart/2008/layout/NameandTitleOrganizationalChart"/>
    <dgm:cxn modelId="{4810A60A-8061-42DC-9EC1-5F00AE5DD7E7}" type="presParOf" srcId="{993D0F61-FA0B-4438-9A86-97AFFA2A74A1}" destId="{352C3D8A-6A47-4358-A097-3252290E7856}" srcOrd="0" destOrd="0" presId="urn:microsoft.com/office/officeart/2008/layout/NameandTitleOrganizationalChart"/>
    <dgm:cxn modelId="{6D325008-68D0-4ED9-9346-7149874504C0}" type="presParOf" srcId="{993D0F61-FA0B-4438-9A86-97AFFA2A74A1}" destId="{A29B3664-C192-461B-9267-8AF901E2314B}" srcOrd="1" destOrd="0" presId="urn:microsoft.com/office/officeart/2008/layout/NameandTitleOrganizationalChart"/>
    <dgm:cxn modelId="{A7B1D5D2-FEEF-43CC-AB71-881BEA626B88}" type="presParOf" srcId="{993D0F61-FA0B-4438-9A86-97AFFA2A74A1}" destId="{E2AE93D1-4A16-4F9F-8E0B-D522E8A056E9}" srcOrd="2" destOrd="0" presId="urn:microsoft.com/office/officeart/2008/layout/NameandTitleOrganizationalChart"/>
    <dgm:cxn modelId="{66C8FC7F-7CB6-4223-AA36-1EB80D7077FE}" type="presParOf" srcId="{384A8942-EBA1-4487-9211-D63C20687472}" destId="{83398C30-AF60-4E30-8EF6-EA961D680453}" srcOrd="1" destOrd="0" presId="urn:microsoft.com/office/officeart/2008/layout/NameandTitleOrganizationalChart"/>
    <dgm:cxn modelId="{37266B47-7B07-4D8A-ABA3-953DBC96C230}" type="presParOf" srcId="{384A8942-EBA1-4487-9211-D63C20687472}" destId="{52F2C3CD-DEFE-4018-91B1-115FAC0CD8DF}" srcOrd="2" destOrd="0" presId="urn:microsoft.com/office/officeart/2008/layout/NameandTitleOrganizationalChart"/>
    <dgm:cxn modelId="{9356BECB-EC40-45AF-8433-C5227AF75BA9}" type="presParOf" srcId="{4FA66F9E-3C07-4AAD-8D22-052179DEEAA0}" destId="{980C3985-8A79-476B-95A9-CF74AE51128F}" srcOrd="6" destOrd="0" presId="urn:microsoft.com/office/officeart/2008/layout/NameandTitleOrganizationalChart"/>
    <dgm:cxn modelId="{097CDBEE-C670-4356-B8D9-D979F3C6F846}" type="presParOf" srcId="{4FA66F9E-3C07-4AAD-8D22-052179DEEAA0}" destId="{009CC9BD-E05B-4BD5-A2C7-A03286F78090}" srcOrd="7" destOrd="0" presId="urn:microsoft.com/office/officeart/2008/layout/NameandTitleOrganizationalChart"/>
    <dgm:cxn modelId="{E657933F-0797-46CE-90BB-C182E6320B88}" type="presParOf" srcId="{009CC9BD-E05B-4BD5-A2C7-A03286F78090}" destId="{EB3698C6-4611-4CB8-AF46-AAA8F4CB27D5}" srcOrd="0" destOrd="0" presId="urn:microsoft.com/office/officeart/2008/layout/NameandTitleOrganizationalChart"/>
    <dgm:cxn modelId="{7AADDEFD-DB1C-4E75-B665-4062967BBE8B}" type="presParOf" srcId="{EB3698C6-4611-4CB8-AF46-AAA8F4CB27D5}" destId="{0A414811-C2C9-49F0-AA00-904378986366}" srcOrd="0" destOrd="0" presId="urn:microsoft.com/office/officeart/2008/layout/NameandTitleOrganizationalChart"/>
    <dgm:cxn modelId="{D0A63E77-84CE-405F-AD78-78FF79C24E11}" type="presParOf" srcId="{EB3698C6-4611-4CB8-AF46-AAA8F4CB27D5}" destId="{61DC20C0-3846-4A8A-983B-22195D59CD23}" srcOrd="1" destOrd="0" presId="urn:microsoft.com/office/officeart/2008/layout/NameandTitleOrganizationalChart"/>
    <dgm:cxn modelId="{1FE05432-9287-46E0-9F5F-5AC0C986F1BE}" type="presParOf" srcId="{EB3698C6-4611-4CB8-AF46-AAA8F4CB27D5}" destId="{7D2B5AB3-0C40-4E9B-AA25-91B4173C4285}" srcOrd="2" destOrd="0" presId="urn:microsoft.com/office/officeart/2008/layout/NameandTitleOrganizationalChart"/>
    <dgm:cxn modelId="{4BBBD9CE-F5FD-4F8E-8295-38593C4362AD}" type="presParOf" srcId="{009CC9BD-E05B-4BD5-A2C7-A03286F78090}" destId="{40932EEE-3E80-4343-B811-6376A3C3F2A9}" srcOrd="1" destOrd="0" presId="urn:microsoft.com/office/officeart/2008/layout/NameandTitleOrganizationalChart"/>
    <dgm:cxn modelId="{211BF982-1E69-431C-8AC1-F2E690610D0F}" type="presParOf" srcId="{009CC9BD-E05B-4BD5-A2C7-A03286F78090}" destId="{A4BA244C-1712-491B-B58B-C1136FB5E20B}" srcOrd="2" destOrd="0" presId="urn:microsoft.com/office/officeart/2008/layout/NameandTitleOrganizationalChart"/>
    <dgm:cxn modelId="{54ACBD8C-F06C-4AF9-8790-731B9516AF69}" type="presParOf" srcId="{E70D5649-9A58-4668-9953-8C65FB044A5C}" destId="{34000713-4A53-4E34-A6A3-856538D58B39}" srcOrd="2" destOrd="0" presId="urn:microsoft.com/office/officeart/2008/layout/NameandTitleOrganizationalChart"/>
    <dgm:cxn modelId="{4216401F-DF7C-46E7-B173-26B2CD4FFE78}" type="presParOf" srcId="{F5544F7B-5010-406B-8644-1FDEE8206FBD}" destId="{51F7C701-9E22-44A4-90EA-66AA1D5EA576}"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B91E98-0CAB-4BE7-9240-543784B6EFB1}">
      <dsp:nvSpPr>
        <dsp:cNvPr id="0" name=""/>
        <dsp:cNvSpPr/>
      </dsp:nvSpPr>
      <dsp:spPr>
        <a:xfrm>
          <a:off x="0" y="1625600"/>
          <a:ext cx="11873757" cy="2167466"/>
        </a:xfrm>
        <a:prstGeom prst="notchedRightArrow">
          <a:avLst/>
        </a:prstGeom>
        <a:blipFill rotWithShape="0">
          <a:blip xmlns:r="http://schemas.openxmlformats.org/officeDocument/2006/relationships" r:embed="rId1"/>
          <a:stretch>
            <a:fillRect/>
          </a:stretch>
        </a:blipFill>
        <a:ln>
          <a:noFill/>
        </a:ln>
        <a:effectLst/>
      </dsp:spPr>
      <dsp:style>
        <a:lnRef idx="0">
          <a:scrgbClr r="0" g="0" b="0"/>
        </a:lnRef>
        <a:fillRef idx="1">
          <a:scrgbClr r="0" g="0" b="0"/>
        </a:fillRef>
        <a:effectRef idx="0">
          <a:scrgbClr r="0" g="0" b="0"/>
        </a:effectRef>
        <a:fontRef idx="minor"/>
      </dsp:style>
    </dsp:sp>
    <dsp:sp modelId="{72AAEA3F-20E9-4257-A5E4-375C279C5DA1}">
      <dsp:nvSpPr>
        <dsp:cNvPr id="0" name=""/>
        <dsp:cNvSpPr/>
      </dsp:nvSpPr>
      <dsp:spPr>
        <a:xfrm>
          <a:off x="4696"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INICIATIVA</a:t>
          </a:r>
        </a:p>
      </dsp:txBody>
      <dsp:txXfrm>
        <a:off x="4696" y="0"/>
        <a:ext cx="2053267" cy="2167466"/>
      </dsp:txXfrm>
    </dsp:sp>
    <dsp:sp modelId="{875AB4D1-5FAE-4BE3-AAC1-E41E356AFAC7}">
      <dsp:nvSpPr>
        <dsp:cNvPr id="0" name=""/>
        <dsp:cNvSpPr/>
      </dsp:nvSpPr>
      <dsp:spPr>
        <a:xfrm>
          <a:off x="910851" y="2403119"/>
          <a:ext cx="653653" cy="612428"/>
        </a:xfrm>
        <a:prstGeom prst="ellipse">
          <a:avLst/>
        </a:prstGeom>
        <a:solidFill>
          <a:schemeClr val="lt1">
            <a:hueOff val="0"/>
            <a:satOff val="0"/>
            <a:lumOff val="0"/>
            <a:alphaOff val="0"/>
          </a:schemeClr>
        </a:solidFill>
        <a:ln w="28575"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sp>
    <dsp:sp modelId="{FA324B68-5443-4F70-A81E-E6E51B8E963A}">
      <dsp:nvSpPr>
        <dsp:cNvPr id="0" name=""/>
        <dsp:cNvSpPr/>
      </dsp:nvSpPr>
      <dsp:spPr>
        <a:xfrm>
          <a:off x="2160626"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DISCUSIÓN</a:t>
          </a:r>
        </a:p>
      </dsp:txBody>
      <dsp:txXfrm>
        <a:off x="2160626" y="3251200"/>
        <a:ext cx="2053267" cy="2167466"/>
      </dsp:txXfrm>
    </dsp:sp>
    <dsp:sp modelId="{D359F86D-2BA2-4D0A-98A8-801584B5149C}">
      <dsp:nvSpPr>
        <dsp:cNvPr id="0" name=""/>
        <dsp:cNvSpPr/>
      </dsp:nvSpPr>
      <dsp:spPr>
        <a:xfrm>
          <a:off x="2914435" y="2432604"/>
          <a:ext cx="656731" cy="612412"/>
        </a:xfrm>
        <a:prstGeom prst="ellipse">
          <a:avLst/>
        </a:prstGeom>
        <a:solidFill>
          <a:schemeClr val="lt1">
            <a:hueOff val="0"/>
            <a:satOff val="0"/>
            <a:lumOff val="0"/>
            <a:alphaOff val="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sp>
    <dsp:sp modelId="{E8A778EC-7462-4F90-8097-923DC2344C82}">
      <dsp:nvSpPr>
        <dsp:cNvPr id="0" name=""/>
        <dsp:cNvSpPr/>
      </dsp:nvSpPr>
      <dsp:spPr>
        <a:xfrm>
          <a:off x="4316557"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APROBACIÓN</a:t>
          </a:r>
        </a:p>
      </dsp:txBody>
      <dsp:txXfrm>
        <a:off x="4316557" y="0"/>
        <a:ext cx="2053267" cy="2167466"/>
      </dsp:txXfrm>
    </dsp:sp>
    <dsp:sp modelId="{0EFF25C7-63F6-464B-9126-1584BF8A42A8}">
      <dsp:nvSpPr>
        <dsp:cNvPr id="0" name=""/>
        <dsp:cNvSpPr/>
      </dsp:nvSpPr>
      <dsp:spPr>
        <a:xfrm>
          <a:off x="5047399" y="2462093"/>
          <a:ext cx="673285" cy="553446"/>
        </a:xfrm>
        <a:prstGeom prst="ellipse">
          <a:avLst/>
        </a:prstGeom>
        <a:solidFill>
          <a:schemeClr val="lt1">
            <a:hueOff val="0"/>
            <a:satOff val="0"/>
            <a:lumOff val="0"/>
            <a:alphaOff val="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sp>
    <dsp:sp modelId="{1DD4C963-EA07-4047-9B25-B3CC4A25E2AE}">
      <dsp:nvSpPr>
        <dsp:cNvPr id="0" name=""/>
        <dsp:cNvSpPr/>
      </dsp:nvSpPr>
      <dsp:spPr>
        <a:xfrm>
          <a:off x="6472487" y="325120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PROMULGACIÓN</a:t>
          </a:r>
        </a:p>
      </dsp:txBody>
      <dsp:txXfrm>
        <a:off x="6472487" y="3251200"/>
        <a:ext cx="2053267" cy="2167466"/>
      </dsp:txXfrm>
    </dsp:sp>
    <dsp:sp modelId="{BCE9FDE3-3E9D-413C-9922-42AB7BC19A6B}">
      <dsp:nvSpPr>
        <dsp:cNvPr id="0" name=""/>
        <dsp:cNvSpPr/>
      </dsp:nvSpPr>
      <dsp:spPr>
        <a:xfrm>
          <a:off x="7173532" y="2403119"/>
          <a:ext cx="651177" cy="612428"/>
        </a:xfrm>
        <a:prstGeom prst="ellipse">
          <a:avLst/>
        </a:prstGeom>
        <a:solidFill>
          <a:schemeClr val="lt1">
            <a:hueOff val="0"/>
            <a:satOff val="0"/>
            <a:lumOff val="0"/>
            <a:alphaOff val="0"/>
          </a:schemeClr>
        </a:solidFill>
        <a:ln w="22225"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sp>
    <dsp:sp modelId="{5190484F-0338-4B8F-B3BC-3AA70A381B25}">
      <dsp:nvSpPr>
        <dsp:cNvPr id="0" name=""/>
        <dsp:cNvSpPr/>
      </dsp:nvSpPr>
      <dsp:spPr>
        <a:xfrm>
          <a:off x="8628418" y="0"/>
          <a:ext cx="2053267" cy="21674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ct val="90000"/>
            </a:lnSpc>
            <a:spcBef>
              <a:spcPct val="0"/>
            </a:spcBef>
            <a:spcAft>
              <a:spcPct val="35000"/>
            </a:spcAft>
            <a:buNone/>
          </a:pPr>
          <a:r>
            <a:rPr lang="es-ES" sz="1600" b="1" kern="1200" dirty="0">
              <a:latin typeface="Arial" panose="020B0604020202020204" pitchFamily="34" charset="0"/>
              <a:cs typeface="Arial" panose="020B0604020202020204" pitchFamily="34" charset="0"/>
            </a:rPr>
            <a:t>PUBLICACIÓN</a:t>
          </a:r>
        </a:p>
      </dsp:txBody>
      <dsp:txXfrm>
        <a:off x="8628418" y="0"/>
        <a:ext cx="2053267" cy="2167466"/>
      </dsp:txXfrm>
    </dsp:sp>
    <dsp:sp modelId="{21FBA788-0771-4FF2-AC07-BE14EADCF4ED}">
      <dsp:nvSpPr>
        <dsp:cNvPr id="0" name=""/>
        <dsp:cNvSpPr/>
      </dsp:nvSpPr>
      <dsp:spPr>
        <a:xfrm>
          <a:off x="9313125" y="2403119"/>
          <a:ext cx="683852" cy="612428"/>
        </a:xfrm>
        <a:prstGeom prst="ellipse">
          <a:avLst/>
        </a:prstGeom>
        <a:solidFill>
          <a:schemeClr val="lt1">
            <a:hueOff val="0"/>
            <a:satOff val="0"/>
            <a:lumOff val="0"/>
            <a:alphaOff val="0"/>
          </a:schemeClr>
        </a:solidFill>
        <a:ln w="25400" cap="flat" cmpd="sng" algn="ctr">
          <a:solidFill>
            <a:schemeClr val="bg1"/>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A4B707-FA35-496A-98A1-1F6F41F9F9FE}">
      <dsp:nvSpPr>
        <dsp:cNvPr id="0" name=""/>
        <dsp:cNvSpPr/>
      </dsp:nvSpPr>
      <dsp:spPr>
        <a:xfrm>
          <a:off x="2838453" y="2464"/>
          <a:ext cx="7088891" cy="5041378"/>
        </a:xfrm>
        <a:prstGeom prst="rightArrow">
          <a:avLst>
            <a:gd name="adj1" fmla="val 75000"/>
            <a:gd name="adj2" fmla="val 50000"/>
          </a:avLst>
        </a:prstGeom>
        <a:solidFill>
          <a:schemeClr val="bg1">
            <a:alpha val="90000"/>
          </a:schemeClr>
        </a:solidFill>
        <a:ln w="666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ctr" defTabSz="1066800">
            <a:lnSpc>
              <a:spcPct val="90000"/>
            </a:lnSpc>
            <a:spcBef>
              <a:spcPct val="0"/>
            </a:spcBef>
            <a:spcAft>
              <a:spcPct val="15000"/>
            </a:spcAft>
            <a:buChar char="•"/>
          </a:pPr>
          <a:r>
            <a:rPr lang="es-CL" sz="2400" b="1" i="0" kern="1200" dirty="0">
              <a:solidFill>
                <a:schemeClr val="tx1"/>
              </a:solidFill>
              <a:latin typeface="Arial" panose="020B0604020202020204" pitchFamily="34" charset="0"/>
              <a:cs typeface="Arial" panose="020B0604020202020204" pitchFamily="34" charset="0"/>
            </a:rPr>
            <a:t>Artículo 87</a:t>
          </a:r>
          <a:endParaRPr lang="es-CL" sz="2400" kern="1200" dirty="0">
            <a:solidFill>
              <a:schemeClr val="tx1"/>
            </a:solidFill>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endParaRPr lang="es-CL" sz="1400" kern="1200" dirty="0">
            <a:solidFill>
              <a:schemeClr val="tx1"/>
            </a:solidFill>
            <a:latin typeface="Arial" panose="020B0604020202020204" pitchFamily="34" charset="0"/>
            <a:cs typeface="Arial" panose="020B0604020202020204" pitchFamily="34" charset="0"/>
          </a:endParaRP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1. La iniciativa legislativa corresponde al Gobierno, al Congreso y al Senado, de acuerdo con la Constitución y los Reglamentos de las Cámaras.</a:t>
          </a:r>
        </a:p>
        <a:p>
          <a:pPr marL="114300" lvl="1" indent="-114300" algn="just" defTabSz="622300">
            <a:lnSpc>
              <a:spcPct val="90000"/>
            </a:lnSpc>
            <a:spcBef>
              <a:spcPct val="0"/>
            </a:spcBef>
            <a:spcAft>
              <a:spcPct val="15000"/>
            </a:spcAft>
            <a:buChar char="•"/>
          </a:pPr>
          <a:endParaRPr lang="es-MX" sz="1400" b="0" i="0" kern="1200" dirty="0">
            <a:solidFill>
              <a:schemeClr val="tx1"/>
            </a:solidFill>
            <a:latin typeface="Arial" panose="020B0604020202020204" pitchFamily="34" charset="0"/>
            <a:cs typeface="Arial" panose="020B0604020202020204" pitchFamily="34" charset="0"/>
          </a:endParaRP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2. Las Asambleas de las Comunidades Autónomas podrán solicitar del Gobierno la adopción de un proyecto de ley o remitir a la Mesa del Congreso una proposición de ley, delegando ante dicha Cámara un máximo de tres miembros de la Asamblea encargados de su defensa</a:t>
          </a: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a:t>
          </a:r>
        </a:p>
        <a:p>
          <a:pPr marL="114300" lvl="1" indent="-114300" algn="just" defTabSz="622300">
            <a:lnSpc>
              <a:spcPct val="90000"/>
            </a:lnSpc>
            <a:spcBef>
              <a:spcPct val="0"/>
            </a:spcBef>
            <a:spcAft>
              <a:spcPct val="15000"/>
            </a:spcAft>
            <a:buChar char="•"/>
          </a:pPr>
          <a:r>
            <a:rPr lang="es-MX" sz="1400" b="0" i="0" kern="1200" dirty="0">
              <a:solidFill>
                <a:schemeClr val="tx1"/>
              </a:solidFill>
              <a:latin typeface="Arial" panose="020B0604020202020204" pitchFamily="34" charset="0"/>
              <a:cs typeface="Arial" panose="020B0604020202020204" pitchFamily="34" charset="0"/>
            </a:rPr>
            <a:t>3. </a:t>
          </a:r>
          <a:r>
            <a:rPr lang="es-MX" sz="1400" b="0" i="0" u="sng" kern="1200" dirty="0">
              <a:solidFill>
                <a:schemeClr val="tx1"/>
              </a:solidFill>
              <a:latin typeface="Arial" panose="020B0604020202020204" pitchFamily="34" charset="0"/>
              <a:cs typeface="Arial" panose="020B0604020202020204" pitchFamily="34" charset="0"/>
            </a:rPr>
            <a:t>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gracia.</a:t>
          </a:r>
        </a:p>
        <a:p>
          <a:pPr marL="114300" lvl="1" indent="-114300" algn="l" defTabSz="622300">
            <a:lnSpc>
              <a:spcPct val="90000"/>
            </a:lnSpc>
            <a:spcBef>
              <a:spcPct val="0"/>
            </a:spcBef>
            <a:spcAft>
              <a:spcPct val="15000"/>
            </a:spcAft>
            <a:buChar char="•"/>
          </a:pPr>
          <a:endParaRPr lang="es-CL" sz="1400" kern="1200" dirty="0"/>
        </a:p>
      </dsp:txBody>
      <dsp:txXfrm>
        <a:off x="2838453" y="632636"/>
        <a:ext cx="5198374" cy="3781034"/>
      </dsp:txXfrm>
    </dsp:sp>
    <dsp:sp modelId="{B97EDAFB-D50D-4816-8458-B7D5FD91119A}">
      <dsp:nvSpPr>
        <dsp:cNvPr id="0" name=""/>
        <dsp:cNvSpPr/>
      </dsp:nvSpPr>
      <dsp:spPr>
        <a:xfrm>
          <a:off x="2902" y="742538"/>
          <a:ext cx="2835550" cy="3561230"/>
        </a:xfrm>
        <a:prstGeom prst="roundRect">
          <a:avLst/>
        </a:prstGeom>
        <a:no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a:lnSpc>
              <a:spcPct val="90000"/>
            </a:lnSpc>
            <a:spcBef>
              <a:spcPct val="0"/>
            </a:spcBef>
            <a:spcAft>
              <a:spcPct val="35000"/>
            </a:spcAft>
            <a:buNone/>
          </a:pPr>
          <a:r>
            <a:rPr lang="es-MX" sz="3500" kern="1200" dirty="0">
              <a:solidFill>
                <a:schemeClr val="tx1"/>
              </a:solidFill>
            </a:rPr>
            <a:t>Constitución</a:t>
          </a:r>
        </a:p>
        <a:p>
          <a:pPr marL="0" lvl="0" indent="0" algn="ctr" defTabSz="1555750">
            <a:lnSpc>
              <a:spcPct val="90000"/>
            </a:lnSpc>
            <a:spcBef>
              <a:spcPct val="0"/>
            </a:spcBef>
            <a:spcAft>
              <a:spcPct val="35000"/>
            </a:spcAft>
            <a:buNone/>
          </a:pPr>
          <a:r>
            <a:rPr lang="es-MX" sz="3500" kern="1200" dirty="0">
              <a:solidFill>
                <a:schemeClr val="tx1"/>
              </a:solidFill>
            </a:rPr>
            <a:t>Española</a:t>
          </a:r>
          <a:endParaRPr lang="es-CL" sz="3500" kern="1200" dirty="0">
            <a:solidFill>
              <a:schemeClr val="tx1"/>
            </a:solidFill>
          </a:endParaRPr>
        </a:p>
      </dsp:txBody>
      <dsp:txXfrm>
        <a:off x="141322" y="880958"/>
        <a:ext cx="2558710" cy="32843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BBE48-8A49-407B-AD83-68273B434952}">
      <dsp:nvSpPr>
        <dsp:cNvPr id="0" name=""/>
        <dsp:cNvSpPr/>
      </dsp:nvSpPr>
      <dsp:spPr>
        <a:xfrm>
          <a:off x="10270177" y="3541826"/>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332692-9CCE-450B-A7F7-D7ABC575EB56}">
      <dsp:nvSpPr>
        <dsp:cNvPr id="0" name=""/>
        <dsp:cNvSpPr/>
      </dsp:nvSpPr>
      <dsp:spPr>
        <a:xfrm>
          <a:off x="10270177" y="181024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F052489-575B-4B10-B25E-ED6A341374BF}">
      <dsp:nvSpPr>
        <dsp:cNvPr id="0" name=""/>
        <dsp:cNvSpPr/>
      </dsp:nvSpPr>
      <dsp:spPr>
        <a:xfrm>
          <a:off x="5669025" y="732999"/>
          <a:ext cx="4646871" cy="543942"/>
        </a:xfrm>
        <a:custGeom>
          <a:avLst/>
          <a:gdLst/>
          <a:ahLst/>
          <a:cxnLst/>
          <a:rect l="0" t="0" r="0" b="0"/>
          <a:pathLst>
            <a:path>
              <a:moveTo>
                <a:pt x="0" y="0"/>
              </a:moveTo>
              <a:lnTo>
                <a:pt x="0" y="370681"/>
              </a:lnTo>
              <a:lnTo>
                <a:pt x="4646871" y="370681"/>
              </a:lnTo>
              <a:lnTo>
                <a:pt x="4646871"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C41B34-56D0-4BB7-B19E-915FED3E84B4}">
      <dsp:nvSpPr>
        <dsp:cNvPr id="0" name=""/>
        <dsp:cNvSpPr/>
      </dsp:nvSpPr>
      <dsp:spPr>
        <a:xfrm>
          <a:off x="7946673" y="3474927"/>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860B52-E1A8-4BCD-B066-A3D09735BE8E}">
      <dsp:nvSpPr>
        <dsp:cNvPr id="0" name=""/>
        <dsp:cNvSpPr/>
      </dsp:nvSpPr>
      <dsp:spPr>
        <a:xfrm>
          <a:off x="7946673" y="174334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5D1E2-734A-43FF-A98D-BDFBAA742C30}">
      <dsp:nvSpPr>
        <dsp:cNvPr id="0" name=""/>
        <dsp:cNvSpPr/>
      </dsp:nvSpPr>
      <dsp:spPr>
        <a:xfrm>
          <a:off x="5669025" y="732999"/>
          <a:ext cx="2323368" cy="543942"/>
        </a:xfrm>
        <a:custGeom>
          <a:avLst/>
          <a:gdLst/>
          <a:ahLst/>
          <a:cxnLst/>
          <a:rect l="0" t="0" r="0" b="0"/>
          <a:pathLst>
            <a:path>
              <a:moveTo>
                <a:pt x="0" y="0"/>
              </a:moveTo>
              <a:lnTo>
                <a:pt x="0" y="370681"/>
              </a:lnTo>
              <a:lnTo>
                <a:pt x="2323368" y="370681"/>
              </a:lnTo>
              <a:lnTo>
                <a:pt x="2323368"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D01A9F-EAEF-4403-A53E-0C915B4CF9EA}">
      <dsp:nvSpPr>
        <dsp:cNvPr id="0" name=""/>
        <dsp:cNvSpPr/>
      </dsp:nvSpPr>
      <dsp:spPr>
        <a:xfrm>
          <a:off x="5631371" y="322732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62C398-82AA-4711-909E-DEB502034D66}">
      <dsp:nvSpPr>
        <dsp:cNvPr id="0" name=""/>
        <dsp:cNvSpPr/>
      </dsp:nvSpPr>
      <dsp:spPr>
        <a:xfrm>
          <a:off x="5631371" y="1719953"/>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7047AE-2FD3-48B9-B071-99D1F3A188D4}">
      <dsp:nvSpPr>
        <dsp:cNvPr id="0" name=""/>
        <dsp:cNvSpPr/>
      </dsp:nvSpPr>
      <dsp:spPr>
        <a:xfrm>
          <a:off x="5623305" y="732999"/>
          <a:ext cx="91440" cy="543942"/>
        </a:xfrm>
        <a:custGeom>
          <a:avLst/>
          <a:gdLst/>
          <a:ahLst/>
          <a:cxnLst/>
          <a:rect l="0" t="0" r="0" b="0"/>
          <a:pathLst>
            <a:path>
              <a:moveTo>
                <a:pt x="45720" y="0"/>
              </a:moveTo>
              <a:lnTo>
                <a:pt x="45720" y="370681"/>
              </a:lnTo>
              <a:lnTo>
                <a:pt x="53785" y="370681"/>
              </a:lnTo>
              <a:lnTo>
                <a:pt x="53785"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D817AA-12C1-4071-BECA-0A12CB617E53}">
      <dsp:nvSpPr>
        <dsp:cNvPr id="0" name=""/>
        <dsp:cNvSpPr/>
      </dsp:nvSpPr>
      <dsp:spPr>
        <a:xfrm>
          <a:off x="3345460" y="324732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B9D1B2-CD39-4D83-AA40-830B6CFC4A79}">
      <dsp:nvSpPr>
        <dsp:cNvPr id="0" name=""/>
        <dsp:cNvSpPr/>
      </dsp:nvSpPr>
      <dsp:spPr>
        <a:xfrm>
          <a:off x="3345460" y="1766734"/>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62B279-5D9B-4789-8DB5-07735F979012}">
      <dsp:nvSpPr>
        <dsp:cNvPr id="0" name=""/>
        <dsp:cNvSpPr/>
      </dsp:nvSpPr>
      <dsp:spPr>
        <a:xfrm>
          <a:off x="3391180" y="732999"/>
          <a:ext cx="2277845" cy="543942"/>
        </a:xfrm>
        <a:custGeom>
          <a:avLst/>
          <a:gdLst/>
          <a:ahLst/>
          <a:cxnLst/>
          <a:rect l="0" t="0" r="0" b="0"/>
          <a:pathLst>
            <a:path>
              <a:moveTo>
                <a:pt x="2277845" y="0"/>
              </a:moveTo>
              <a:lnTo>
                <a:pt x="2277845" y="370681"/>
              </a:lnTo>
              <a:lnTo>
                <a:pt x="0" y="370681"/>
              </a:lnTo>
              <a:lnTo>
                <a:pt x="0"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3D1DEB-03AB-4B53-A5EF-1EC145C1B432}">
      <dsp:nvSpPr>
        <dsp:cNvPr id="0" name=""/>
        <dsp:cNvSpPr/>
      </dsp:nvSpPr>
      <dsp:spPr>
        <a:xfrm>
          <a:off x="976611" y="3474927"/>
          <a:ext cx="91440" cy="620628"/>
        </a:xfrm>
        <a:custGeom>
          <a:avLst/>
          <a:gdLst/>
          <a:ahLst/>
          <a:cxnLst/>
          <a:rect l="0" t="0" r="0" b="0"/>
          <a:pathLst>
            <a:path>
              <a:moveTo>
                <a:pt x="45720" y="0"/>
              </a:moveTo>
              <a:lnTo>
                <a:pt x="45720" y="447366"/>
              </a:lnTo>
              <a:lnTo>
                <a:pt x="83331" y="447366"/>
              </a:lnTo>
              <a:lnTo>
                <a:pt x="83331" y="620628"/>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E4A171-29E7-4EED-AC49-28D89F6363A2}">
      <dsp:nvSpPr>
        <dsp:cNvPr id="0" name=""/>
        <dsp:cNvSpPr/>
      </dsp:nvSpPr>
      <dsp:spPr>
        <a:xfrm>
          <a:off x="976611" y="1743349"/>
          <a:ext cx="91440" cy="543942"/>
        </a:xfrm>
        <a:custGeom>
          <a:avLst/>
          <a:gdLst/>
          <a:ahLst/>
          <a:cxnLst/>
          <a:rect l="0" t="0" r="0" b="0"/>
          <a:pathLst>
            <a:path>
              <a:moveTo>
                <a:pt x="45720" y="0"/>
              </a:moveTo>
              <a:lnTo>
                <a:pt x="45720" y="54394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0FFB8E-769F-4FA0-A5C3-4760F3BB9A66}">
      <dsp:nvSpPr>
        <dsp:cNvPr id="0" name=""/>
        <dsp:cNvSpPr/>
      </dsp:nvSpPr>
      <dsp:spPr>
        <a:xfrm>
          <a:off x="1022331" y="732999"/>
          <a:ext cx="4646693" cy="543942"/>
        </a:xfrm>
        <a:custGeom>
          <a:avLst/>
          <a:gdLst/>
          <a:ahLst/>
          <a:cxnLst/>
          <a:rect l="0" t="0" r="0" b="0"/>
          <a:pathLst>
            <a:path>
              <a:moveTo>
                <a:pt x="4646693" y="0"/>
              </a:moveTo>
              <a:lnTo>
                <a:pt x="4646693" y="370681"/>
              </a:lnTo>
              <a:lnTo>
                <a:pt x="0" y="370681"/>
              </a:lnTo>
              <a:lnTo>
                <a:pt x="0" y="54394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73055B-F1E7-4273-A0B4-9D4114DBEB24}">
      <dsp:nvSpPr>
        <dsp:cNvPr id="0" name=""/>
        <dsp:cNvSpPr/>
      </dsp:nvSpPr>
      <dsp:spPr>
        <a:xfrm>
          <a:off x="4494193" y="205428"/>
          <a:ext cx="2349664" cy="52757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5346F2-F068-4117-BCD8-4F35A5FED3AA}">
      <dsp:nvSpPr>
        <dsp:cNvPr id="0" name=""/>
        <dsp:cNvSpPr/>
      </dsp:nvSpPr>
      <dsp:spPr>
        <a:xfrm>
          <a:off x="4702003" y="402847"/>
          <a:ext cx="2349664" cy="52757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1" i="0" kern="1200" dirty="0">
              <a:latin typeface="Arial" panose="020B0604020202020204" pitchFamily="34" charset="0"/>
              <a:cs typeface="Arial" panose="020B0604020202020204" pitchFamily="34" charset="0"/>
            </a:rPr>
            <a:t>APROBACIÓN</a:t>
          </a:r>
          <a:endParaRPr lang="es-CL" sz="2400" b="1" i="0" kern="1200" dirty="0">
            <a:latin typeface="Arial" panose="020B0604020202020204" pitchFamily="34" charset="0"/>
            <a:cs typeface="Arial" panose="020B0604020202020204" pitchFamily="34" charset="0"/>
          </a:endParaRPr>
        </a:p>
      </dsp:txBody>
      <dsp:txXfrm>
        <a:off x="4717455" y="418299"/>
        <a:ext cx="2318760" cy="496667"/>
      </dsp:txXfrm>
    </dsp:sp>
    <dsp:sp modelId="{C0018579-75BA-4652-A544-EEDC3A7D48A4}">
      <dsp:nvSpPr>
        <dsp:cNvPr id="0" name=""/>
        <dsp:cNvSpPr/>
      </dsp:nvSpPr>
      <dsp:spPr>
        <a:xfrm>
          <a:off x="78545" y="1276942"/>
          <a:ext cx="1887572" cy="4664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BD37CC-013B-4795-82D0-5EA7AFCA26B5}">
      <dsp:nvSpPr>
        <dsp:cNvPr id="0" name=""/>
        <dsp:cNvSpPr/>
      </dsp:nvSpPr>
      <dsp:spPr>
        <a:xfrm>
          <a:off x="286355" y="1474361"/>
          <a:ext cx="1887572" cy="4664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Ordinaria</a:t>
          </a:r>
          <a:endParaRPr lang="es-CL" sz="1200" kern="1200" dirty="0">
            <a:latin typeface="Arial" panose="020B0604020202020204" pitchFamily="34" charset="0"/>
            <a:cs typeface="Arial" panose="020B0604020202020204" pitchFamily="34" charset="0"/>
          </a:endParaRPr>
        </a:p>
      </dsp:txBody>
      <dsp:txXfrm>
        <a:off x="300016" y="1488022"/>
        <a:ext cx="1860250" cy="439085"/>
      </dsp:txXfrm>
    </dsp:sp>
    <dsp:sp modelId="{65BEA339-7869-4B1D-9234-FE944F877095}">
      <dsp:nvSpPr>
        <dsp:cNvPr id="0" name=""/>
        <dsp:cNvSpPr/>
      </dsp:nvSpPr>
      <dsp:spPr>
        <a:xfrm>
          <a:off x="87186" y="228729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FC372F-A0E0-4C3F-9C7E-EEB319037D23}">
      <dsp:nvSpPr>
        <dsp:cNvPr id="0" name=""/>
        <dsp:cNvSpPr/>
      </dsp:nvSpPr>
      <dsp:spPr>
        <a:xfrm>
          <a:off x="294996" y="2484712"/>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Mayoría de los diputados y senadores presentes de cada cámara</a:t>
          </a:r>
          <a:endParaRPr lang="es-CL" sz="1200" kern="1200" dirty="0">
            <a:latin typeface="Arial" panose="020B0604020202020204" pitchFamily="34" charset="0"/>
            <a:cs typeface="Arial" panose="020B0604020202020204" pitchFamily="34" charset="0"/>
          </a:endParaRPr>
        </a:p>
      </dsp:txBody>
      <dsp:txXfrm>
        <a:off x="329781" y="2519497"/>
        <a:ext cx="1800720" cy="1118064"/>
      </dsp:txXfrm>
    </dsp:sp>
    <dsp:sp modelId="{8B56E883-F041-4A6D-9DFD-9D258350F2E4}">
      <dsp:nvSpPr>
        <dsp:cNvPr id="0" name=""/>
        <dsp:cNvSpPr/>
      </dsp:nvSpPr>
      <dsp:spPr>
        <a:xfrm>
          <a:off x="41859" y="4095555"/>
          <a:ext cx="2036166" cy="132791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DB8401-06AA-4BF5-AA35-94FBFD62C526}">
      <dsp:nvSpPr>
        <dsp:cNvPr id="0" name=""/>
        <dsp:cNvSpPr/>
      </dsp:nvSpPr>
      <dsp:spPr>
        <a:xfrm>
          <a:off x="249669" y="4292975"/>
          <a:ext cx="2036166" cy="132791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s-MX"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Quorum mínimo para sesionar </a:t>
          </a:r>
          <a:r>
            <a:rPr lang="es-MX" sz="2000" b="1" kern="1200" dirty="0">
              <a:latin typeface="Arial" panose="020B0604020202020204" pitchFamily="34" charset="0"/>
              <a:cs typeface="Arial" panose="020B0604020202020204" pitchFamily="34" charset="0"/>
            </a:rPr>
            <a:t>1/3</a:t>
          </a:r>
        </a:p>
        <a:p>
          <a:pPr marL="0" lvl="0" indent="0" algn="ctr" defTabSz="622300">
            <a:lnSpc>
              <a:spcPct val="90000"/>
            </a:lnSpc>
            <a:spcBef>
              <a:spcPct val="0"/>
            </a:spcBef>
            <a:spcAft>
              <a:spcPct val="35000"/>
            </a:spcAft>
            <a:buNone/>
          </a:pPr>
          <a:r>
            <a:rPr lang="es-MX" sz="2000" b="0" kern="1200" dirty="0">
              <a:latin typeface="Arial" panose="020B0604020202020204" pitchFamily="34" charset="0"/>
              <a:cs typeface="Arial" panose="020B0604020202020204" pitchFamily="34" charset="0"/>
            </a:rPr>
            <a:t>17 senadores</a:t>
          </a:r>
        </a:p>
        <a:p>
          <a:pPr marL="0" lvl="0" indent="0" algn="ctr" defTabSz="622300">
            <a:lnSpc>
              <a:spcPct val="90000"/>
            </a:lnSpc>
            <a:spcBef>
              <a:spcPct val="0"/>
            </a:spcBef>
            <a:spcAft>
              <a:spcPct val="35000"/>
            </a:spcAft>
            <a:buNone/>
          </a:pPr>
          <a:r>
            <a:rPr lang="es-MX" sz="2000" b="0" kern="1200" dirty="0">
              <a:latin typeface="Arial" panose="020B0604020202020204" pitchFamily="34" charset="0"/>
              <a:cs typeface="Arial" panose="020B0604020202020204" pitchFamily="34" charset="0"/>
            </a:rPr>
            <a:t>42 diputados</a:t>
          </a:r>
        </a:p>
        <a:p>
          <a:pPr marL="0" lvl="0" indent="0" algn="ctr" defTabSz="622300">
            <a:lnSpc>
              <a:spcPct val="90000"/>
            </a:lnSpc>
            <a:spcBef>
              <a:spcPct val="0"/>
            </a:spcBef>
            <a:spcAft>
              <a:spcPct val="35000"/>
            </a:spcAft>
            <a:buNone/>
          </a:pPr>
          <a:endParaRPr lang="es-CL" sz="1400" b="1" kern="1200" dirty="0">
            <a:latin typeface="Arial" panose="020B0604020202020204" pitchFamily="34" charset="0"/>
            <a:cs typeface="Arial" panose="020B0604020202020204" pitchFamily="34" charset="0"/>
          </a:endParaRPr>
        </a:p>
      </dsp:txBody>
      <dsp:txXfrm>
        <a:off x="288562" y="4331868"/>
        <a:ext cx="1958380" cy="1250131"/>
      </dsp:txXfrm>
    </dsp:sp>
    <dsp:sp modelId="{4B800B68-7B21-4077-899F-BB5D1ACED625}">
      <dsp:nvSpPr>
        <dsp:cNvPr id="0" name=""/>
        <dsp:cNvSpPr/>
      </dsp:nvSpPr>
      <dsp:spPr>
        <a:xfrm>
          <a:off x="2515276" y="1276942"/>
          <a:ext cx="1751807" cy="48979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AC7D52-451F-48C5-865B-2439154DD9FC}">
      <dsp:nvSpPr>
        <dsp:cNvPr id="0" name=""/>
        <dsp:cNvSpPr/>
      </dsp:nvSpPr>
      <dsp:spPr>
        <a:xfrm>
          <a:off x="2723086" y="1474361"/>
          <a:ext cx="1751807" cy="48979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orgánica constitucional</a:t>
          </a:r>
          <a:endParaRPr lang="es-CL" sz="1200" kern="1200" dirty="0">
            <a:latin typeface="Arial" panose="020B0604020202020204" pitchFamily="34" charset="0"/>
            <a:cs typeface="Arial" panose="020B0604020202020204" pitchFamily="34" charset="0"/>
          </a:endParaRPr>
        </a:p>
      </dsp:txBody>
      <dsp:txXfrm>
        <a:off x="2737432" y="1488707"/>
        <a:ext cx="1723115" cy="461100"/>
      </dsp:txXfrm>
    </dsp:sp>
    <dsp:sp modelId="{CDB78AF5-1C1F-473D-A874-A30A48B1320F}">
      <dsp:nvSpPr>
        <dsp:cNvPr id="0" name=""/>
        <dsp:cNvSpPr/>
      </dsp:nvSpPr>
      <dsp:spPr>
        <a:xfrm>
          <a:off x="2458092" y="2310677"/>
          <a:ext cx="1866175" cy="9366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A4260A-24F9-4397-B3FC-71BFB7E8E80C}">
      <dsp:nvSpPr>
        <dsp:cNvPr id="0" name=""/>
        <dsp:cNvSpPr/>
      </dsp:nvSpPr>
      <dsp:spPr>
        <a:xfrm>
          <a:off x="2665902" y="2508096"/>
          <a:ext cx="1866175" cy="93665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Mayoría absoluta diputados y senadores en ejercicio. </a:t>
          </a:r>
        </a:p>
        <a:p>
          <a:pPr marL="0" lvl="0" indent="0" algn="ctr" defTabSz="533400">
            <a:lnSpc>
              <a:spcPct val="90000"/>
            </a:lnSpc>
            <a:spcBef>
              <a:spcPct val="0"/>
            </a:spcBef>
            <a:spcAft>
              <a:spcPct val="35000"/>
            </a:spcAft>
            <a:buNone/>
          </a:pPr>
          <a:r>
            <a:rPr lang="es-MX" sz="1200" b="1" kern="1200" dirty="0">
              <a:solidFill>
                <a:srgbClr val="FF0000"/>
              </a:solidFill>
              <a:latin typeface="Arial" panose="020B0604020202020204" pitchFamily="34" charset="0"/>
              <a:cs typeface="Arial" panose="020B0604020202020204" pitchFamily="34" charset="0"/>
            </a:rPr>
            <a:t>(50%+1)</a:t>
          </a:r>
          <a:endParaRPr lang="es-CL" sz="1200" b="1" kern="1200" dirty="0">
            <a:solidFill>
              <a:srgbClr val="FF0000"/>
            </a:solidFill>
          </a:endParaRPr>
        </a:p>
      </dsp:txBody>
      <dsp:txXfrm>
        <a:off x="2693336" y="2535530"/>
        <a:ext cx="1811307" cy="881783"/>
      </dsp:txXfrm>
    </dsp:sp>
    <dsp:sp modelId="{1425227F-402D-43D6-AA39-F656C4CDD6A5}">
      <dsp:nvSpPr>
        <dsp:cNvPr id="0" name=""/>
        <dsp:cNvSpPr/>
      </dsp:nvSpPr>
      <dsp:spPr>
        <a:xfrm>
          <a:off x="2456035" y="3791271"/>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B48C8D-3A38-46AE-9793-0AEB41193DDC}">
      <dsp:nvSpPr>
        <dsp:cNvPr id="0" name=""/>
        <dsp:cNvSpPr/>
      </dsp:nvSpPr>
      <dsp:spPr>
        <a:xfrm>
          <a:off x="2663845" y="3988691"/>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26 senadores</a:t>
          </a: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79 diputados</a:t>
          </a:r>
          <a:endParaRPr lang="es-CL" sz="1400" kern="1200" dirty="0">
            <a:latin typeface="Arial" panose="020B0604020202020204" pitchFamily="34" charset="0"/>
            <a:cs typeface="Arial" panose="020B0604020202020204" pitchFamily="34" charset="0"/>
          </a:endParaRPr>
        </a:p>
      </dsp:txBody>
      <dsp:txXfrm>
        <a:off x="2698630" y="4023476"/>
        <a:ext cx="1800720" cy="1118064"/>
      </dsp:txXfrm>
    </dsp:sp>
    <dsp:sp modelId="{3232248B-A28B-4E23-9DC0-4696D0F7357A}">
      <dsp:nvSpPr>
        <dsp:cNvPr id="0" name=""/>
        <dsp:cNvSpPr/>
      </dsp:nvSpPr>
      <dsp:spPr>
        <a:xfrm>
          <a:off x="4741684" y="1276942"/>
          <a:ext cx="1870814" cy="44301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3C21C0-4F1E-4F07-AAAB-43864B7F09A6}">
      <dsp:nvSpPr>
        <dsp:cNvPr id="0" name=""/>
        <dsp:cNvSpPr/>
      </dsp:nvSpPr>
      <dsp:spPr>
        <a:xfrm>
          <a:off x="4949494" y="1474361"/>
          <a:ext cx="1870814" cy="44301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quorum calificado</a:t>
          </a:r>
          <a:endParaRPr lang="es-CL" sz="1200" kern="1200" dirty="0">
            <a:latin typeface="Arial" panose="020B0604020202020204" pitchFamily="34" charset="0"/>
            <a:cs typeface="Arial" panose="020B0604020202020204" pitchFamily="34" charset="0"/>
          </a:endParaRPr>
        </a:p>
      </dsp:txBody>
      <dsp:txXfrm>
        <a:off x="4962469" y="1487336"/>
        <a:ext cx="1844864" cy="417061"/>
      </dsp:txXfrm>
    </dsp:sp>
    <dsp:sp modelId="{0AA3CB29-BDA5-4C98-91D3-A23943B82E26}">
      <dsp:nvSpPr>
        <dsp:cNvPr id="0" name=""/>
        <dsp:cNvSpPr/>
      </dsp:nvSpPr>
      <dsp:spPr>
        <a:xfrm>
          <a:off x="4761827" y="2263896"/>
          <a:ext cx="1830528" cy="96343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A12088-B81E-4D96-A224-A17AA794DF1A}">
      <dsp:nvSpPr>
        <dsp:cNvPr id="0" name=""/>
        <dsp:cNvSpPr/>
      </dsp:nvSpPr>
      <dsp:spPr>
        <a:xfrm>
          <a:off x="4969637" y="2461315"/>
          <a:ext cx="1830528" cy="96343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Mayoría absoluta diputados y senadores en ejercicio. </a:t>
          </a:r>
        </a:p>
        <a:p>
          <a:pPr marL="0" lvl="0" indent="0" algn="ctr" defTabSz="533400">
            <a:lnSpc>
              <a:spcPct val="90000"/>
            </a:lnSpc>
            <a:spcBef>
              <a:spcPct val="0"/>
            </a:spcBef>
            <a:spcAft>
              <a:spcPct val="35000"/>
            </a:spcAft>
            <a:buNone/>
          </a:pPr>
          <a:r>
            <a:rPr lang="es-MX" sz="1200" b="1" kern="1200" dirty="0">
              <a:solidFill>
                <a:srgbClr val="FF0000"/>
              </a:solidFill>
              <a:latin typeface="Arial" panose="020B0604020202020204" pitchFamily="34" charset="0"/>
              <a:cs typeface="Arial" panose="020B0604020202020204" pitchFamily="34" charset="0"/>
            </a:rPr>
            <a:t>(50%+1)</a:t>
          </a:r>
        </a:p>
      </dsp:txBody>
      <dsp:txXfrm>
        <a:off x="4997855" y="2489533"/>
        <a:ext cx="1774092" cy="906996"/>
      </dsp:txXfrm>
    </dsp:sp>
    <dsp:sp modelId="{68281E81-0E45-455F-9B7E-B5C483CA2306}">
      <dsp:nvSpPr>
        <dsp:cNvPr id="0" name=""/>
        <dsp:cNvSpPr/>
      </dsp:nvSpPr>
      <dsp:spPr>
        <a:xfrm>
          <a:off x="4741945" y="377127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BB220B-A5DF-4FF5-B451-480EC38BB87B}">
      <dsp:nvSpPr>
        <dsp:cNvPr id="0" name=""/>
        <dsp:cNvSpPr/>
      </dsp:nvSpPr>
      <dsp:spPr>
        <a:xfrm>
          <a:off x="4949755" y="3968691"/>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endParaRPr lang="es-MX"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26 senadores</a:t>
          </a: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79 diputados</a:t>
          </a:r>
        </a:p>
        <a:p>
          <a:pPr marL="0" lvl="0" indent="0" algn="ctr" defTabSz="889000">
            <a:lnSpc>
              <a:spcPct val="90000"/>
            </a:lnSpc>
            <a:spcBef>
              <a:spcPct val="0"/>
            </a:spcBef>
            <a:spcAft>
              <a:spcPct val="35000"/>
            </a:spcAft>
            <a:buNone/>
          </a:pPr>
          <a:endParaRPr lang="es-CL" sz="1400" kern="1200" dirty="0"/>
        </a:p>
      </dsp:txBody>
      <dsp:txXfrm>
        <a:off x="4984540" y="4003476"/>
        <a:ext cx="1800720" cy="1118064"/>
      </dsp:txXfrm>
    </dsp:sp>
    <dsp:sp modelId="{75F5817A-3FAA-426A-9F22-48ECA6584E22}">
      <dsp:nvSpPr>
        <dsp:cNvPr id="0" name=""/>
        <dsp:cNvSpPr/>
      </dsp:nvSpPr>
      <dsp:spPr>
        <a:xfrm>
          <a:off x="7028118" y="1276942"/>
          <a:ext cx="1928550" cy="4664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9FEF45-3EAC-4FD6-9DC1-A3C9E4B87BEB}">
      <dsp:nvSpPr>
        <dsp:cNvPr id="0" name=""/>
        <dsp:cNvSpPr/>
      </dsp:nvSpPr>
      <dsp:spPr>
        <a:xfrm>
          <a:off x="7235928" y="1474361"/>
          <a:ext cx="1928550" cy="4664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Reforma a la Constitución </a:t>
          </a:r>
          <a:endParaRPr lang="es-CL" sz="1200" kern="1200" dirty="0">
            <a:latin typeface="Arial" panose="020B0604020202020204" pitchFamily="34" charset="0"/>
            <a:cs typeface="Arial" panose="020B0604020202020204" pitchFamily="34" charset="0"/>
          </a:endParaRPr>
        </a:p>
      </dsp:txBody>
      <dsp:txXfrm>
        <a:off x="7249589" y="1488022"/>
        <a:ext cx="1901228" cy="439085"/>
      </dsp:txXfrm>
    </dsp:sp>
    <dsp:sp modelId="{C0EB5975-6D4B-4993-860D-0590D9DA5394}">
      <dsp:nvSpPr>
        <dsp:cNvPr id="0" name=""/>
        <dsp:cNvSpPr/>
      </dsp:nvSpPr>
      <dsp:spPr>
        <a:xfrm>
          <a:off x="7057248" y="228729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3D35DF-2427-43B8-B891-C3C0284889D8}">
      <dsp:nvSpPr>
        <dsp:cNvPr id="0" name=""/>
        <dsp:cNvSpPr/>
      </dsp:nvSpPr>
      <dsp:spPr>
        <a:xfrm>
          <a:off x="7265058" y="2484712"/>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rgbClr val="FF0000"/>
              </a:solidFill>
              <a:latin typeface="Arial" panose="020B0604020202020204" pitchFamily="34" charset="0"/>
              <a:cs typeface="Arial" panose="020B0604020202020204" pitchFamily="34" charset="0"/>
            </a:rPr>
            <a:t>4/7</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Diputados y senadores en ejercicio</a:t>
          </a:r>
          <a:endParaRPr lang="es-CL" sz="1200" kern="1200" dirty="0">
            <a:latin typeface="Arial" panose="020B0604020202020204" pitchFamily="34" charset="0"/>
            <a:cs typeface="Arial" panose="020B0604020202020204" pitchFamily="34" charset="0"/>
          </a:endParaRPr>
        </a:p>
      </dsp:txBody>
      <dsp:txXfrm>
        <a:off x="7299843" y="2519497"/>
        <a:ext cx="1800720" cy="1118064"/>
      </dsp:txXfrm>
    </dsp:sp>
    <dsp:sp modelId="{10E35CD6-08B1-4F44-9E3B-C288EC86E479}">
      <dsp:nvSpPr>
        <dsp:cNvPr id="0" name=""/>
        <dsp:cNvSpPr/>
      </dsp:nvSpPr>
      <dsp:spPr>
        <a:xfrm>
          <a:off x="7057248" y="4018870"/>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49F996-F36A-4C20-9F71-A275CD90B0E2}">
      <dsp:nvSpPr>
        <dsp:cNvPr id="0" name=""/>
        <dsp:cNvSpPr/>
      </dsp:nvSpPr>
      <dsp:spPr>
        <a:xfrm>
          <a:off x="7265058" y="4216289"/>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29 </a:t>
          </a:r>
          <a:r>
            <a:rPr lang="es-MX" sz="2000" kern="1200" dirty="0">
              <a:latin typeface="Arial" panose="020B0604020202020204" pitchFamily="34" charset="0"/>
              <a:cs typeface="Arial" panose="020B0604020202020204" pitchFamily="34" charset="0"/>
            </a:rPr>
            <a:t>senadores</a:t>
          </a:r>
        </a:p>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89 </a:t>
          </a:r>
          <a:r>
            <a:rPr lang="es-MX" sz="2000" kern="1200" dirty="0">
              <a:latin typeface="Arial" panose="020B0604020202020204" pitchFamily="34" charset="0"/>
              <a:cs typeface="Arial" panose="020B0604020202020204" pitchFamily="34" charset="0"/>
            </a:rPr>
            <a:t>diputados</a:t>
          </a:r>
          <a:endParaRPr lang="es-CL" sz="2000" kern="1200" dirty="0">
            <a:latin typeface="Arial" panose="020B0604020202020204" pitchFamily="34" charset="0"/>
            <a:cs typeface="Arial" panose="020B0604020202020204" pitchFamily="34" charset="0"/>
          </a:endParaRPr>
        </a:p>
      </dsp:txBody>
      <dsp:txXfrm>
        <a:off x="7299843" y="4251074"/>
        <a:ext cx="1800720" cy="1118064"/>
      </dsp:txXfrm>
    </dsp:sp>
    <dsp:sp modelId="{3E32EBFC-7BE3-4E2C-AB71-0229DDB40C6A}">
      <dsp:nvSpPr>
        <dsp:cNvPr id="0" name=""/>
        <dsp:cNvSpPr/>
      </dsp:nvSpPr>
      <dsp:spPr>
        <a:xfrm>
          <a:off x="9372288" y="1276942"/>
          <a:ext cx="1887216" cy="5333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8C98B4-2973-4AC3-A135-55A7BDDD19AB}">
      <dsp:nvSpPr>
        <dsp:cNvPr id="0" name=""/>
        <dsp:cNvSpPr/>
      </dsp:nvSpPr>
      <dsp:spPr>
        <a:xfrm>
          <a:off x="9580098" y="1474361"/>
          <a:ext cx="1887216" cy="5333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Ley interpretativa de la constitución </a:t>
          </a:r>
          <a:endParaRPr lang="es-CL" sz="1200" kern="1200" dirty="0">
            <a:latin typeface="Arial" panose="020B0604020202020204" pitchFamily="34" charset="0"/>
            <a:cs typeface="Arial" panose="020B0604020202020204" pitchFamily="34" charset="0"/>
          </a:endParaRPr>
        </a:p>
      </dsp:txBody>
      <dsp:txXfrm>
        <a:off x="9595718" y="1489981"/>
        <a:ext cx="1855976" cy="502067"/>
      </dsp:txXfrm>
    </dsp:sp>
    <dsp:sp modelId="{D01CDE86-E0DE-4106-9C49-32124875599D}">
      <dsp:nvSpPr>
        <dsp:cNvPr id="0" name=""/>
        <dsp:cNvSpPr/>
      </dsp:nvSpPr>
      <dsp:spPr>
        <a:xfrm>
          <a:off x="9380751" y="2354192"/>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1AD876-64B5-4723-A40F-B1B4C3EE821E}">
      <dsp:nvSpPr>
        <dsp:cNvPr id="0" name=""/>
        <dsp:cNvSpPr/>
      </dsp:nvSpPr>
      <dsp:spPr>
        <a:xfrm>
          <a:off x="9588562" y="2551611"/>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solidFill>
                <a:srgbClr val="FF0000"/>
              </a:solidFill>
              <a:latin typeface="Arial" panose="020B0604020202020204" pitchFamily="34" charset="0"/>
              <a:cs typeface="Arial" panose="020B0604020202020204" pitchFamily="34" charset="0"/>
            </a:rPr>
            <a:t>4/7 </a:t>
          </a:r>
        </a:p>
        <a:p>
          <a:pPr marL="0" lvl="0" indent="0" algn="ctr" defTabSz="7112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Diputados y senadores en ejercicio</a:t>
          </a:r>
          <a:endParaRPr lang="es-CL" sz="1200" kern="1200" dirty="0">
            <a:latin typeface="Arial" panose="020B0604020202020204" pitchFamily="34" charset="0"/>
            <a:cs typeface="Arial" panose="020B0604020202020204" pitchFamily="34" charset="0"/>
          </a:endParaRPr>
        </a:p>
      </dsp:txBody>
      <dsp:txXfrm>
        <a:off x="9623347" y="2586396"/>
        <a:ext cx="1800720" cy="1118064"/>
      </dsp:txXfrm>
    </dsp:sp>
    <dsp:sp modelId="{28214D33-B27E-4FA5-8992-D821ECC6CC8A}">
      <dsp:nvSpPr>
        <dsp:cNvPr id="0" name=""/>
        <dsp:cNvSpPr/>
      </dsp:nvSpPr>
      <dsp:spPr>
        <a:xfrm>
          <a:off x="9380751" y="4085769"/>
          <a:ext cx="1870290" cy="118763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AA8170-760A-4516-BE87-96C3F0F18333}">
      <dsp:nvSpPr>
        <dsp:cNvPr id="0" name=""/>
        <dsp:cNvSpPr/>
      </dsp:nvSpPr>
      <dsp:spPr>
        <a:xfrm>
          <a:off x="9588562" y="4283189"/>
          <a:ext cx="1870290" cy="118763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29 </a:t>
          </a:r>
          <a:r>
            <a:rPr lang="es-MX" sz="2000" kern="1200" dirty="0">
              <a:latin typeface="Arial" panose="020B0604020202020204" pitchFamily="34" charset="0"/>
              <a:cs typeface="Arial" panose="020B0604020202020204" pitchFamily="34" charset="0"/>
            </a:rPr>
            <a:t>senadores</a:t>
          </a:r>
        </a:p>
        <a:p>
          <a:pPr marL="0" lvl="0" indent="0" algn="ctr" defTabSz="889000">
            <a:lnSpc>
              <a:spcPct val="90000"/>
            </a:lnSpc>
            <a:spcBef>
              <a:spcPct val="0"/>
            </a:spcBef>
            <a:spcAft>
              <a:spcPct val="35000"/>
            </a:spcAft>
            <a:buNone/>
          </a:pPr>
          <a:r>
            <a:rPr lang="es-MX" sz="2000" b="1" kern="1200" dirty="0">
              <a:latin typeface="Arial" panose="020B0604020202020204" pitchFamily="34" charset="0"/>
              <a:cs typeface="Arial" panose="020B0604020202020204" pitchFamily="34" charset="0"/>
            </a:rPr>
            <a:t>89 </a:t>
          </a:r>
          <a:r>
            <a:rPr lang="es-MX" sz="2000" kern="1200" dirty="0">
              <a:latin typeface="Arial" panose="020B0604020202020204" pitchFamily="34" charset="0"/>
              <a:cs typeface="Arial" panose="020B0604020202020204" pitchFamily="34" charset="0"/>
            </a:rPr>
            <a:t>diputados</a:t>
          </a:r>
          <a:endParaRPr lang="es-CL" sz="2000" kern="1200" dirty="0">
            <a:latin typeface="Arial" panose="020B0604020202020204" pitchFamily="34" charset="0"/>
            <a:cs typeface="Arial" panose="020B0604020202020204" pitchFamily="34" charset="0"/>
          </a:endParaRPr>
        </a:p>
      </dsp:txBody>
      <dsp:txXfrm>
        <a:off x="9623347" y="4317974"/>
        <a:ext cx="1800720" cy="11180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50DA9A-9236-469B-A968-7F3B13A34B6E}">
      <dsp:nvSpPr>
        <dsp:cNvPr id="0" name=""/>
        <dsp:cNvSpPr/>
      </dsp:nvSpPr>
      <dsp:spPr>
        <a:xfrm rot="5400000">
          <a:off x="2456599" y="861020"/>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A719AA0-A733-4E45-B610-2D24ABE837F1}">
      <dsp:nvSpPr>
        <dsp:cNvPr id="0" name=""/>
        <dsp:cNvSpPr/>
      </dsp:nvSpPr>
      <dsp:spPr>
        <a:xfrm>
          <a:off x="2260241" y="39445"/>
          <a:ext cx="1247653"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Ingreso  Proyecto de ley </a:t>
          </a:r>
          <a:endParaRPr lang="es-CL" sz="1200" kern="1200" dirty="0"/>
        </a:p>
      </dsp:txBody>
      <dsp:txXfrm>
        <a:off x="2302880" y="82084"/>
        <a:ext cx="1162375" cy="788039"/>
      </dsp:txXfrm>
    </dsp:sp>
    <dsp:sp modelId="{3BAF6493-B112-455B-8D67-7C46EF1C6859}">
      <dsp:nvSpPr>
        <dsp:cNvPr id="0" name=""/>
        <dsp:cNvSpPr/>
      </dsp:nvSpPr>
      <dsp:spPr>
        <a:xfrm>
          <a:off x="3507894" y="122736"/>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1B6404D3-60F0-457F-AA91-471B2C671712}">
      <dsp:nvSpPr>
        <dsp:cNvPr id="0" name=""/>
        <dsp:cNvSpPr/>
      </dsp:nvSpPr>
      <dsp:spPr>
        <a:xfrm rot="5400000">
          <a:off x="3634336" y="1842044"/>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D20B383-30C3-4165-8624-2E654A8704DA}">
      <dsp:nvSpPr>
        <dsp:cNvPr id="0" name=""/>
        <dsp:cNvSpPr/>
      </dsp:nvSpPr>
      <dsp:spPr>
        <a:xfrm>
          <a:off x="3294678" y="1020468"/>
          <a:ext cx="1534252"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Comisión estudia en </a:t>
          </a:r>
          <a:r>
            <a:rPr lang="es-MX" sz="1200" kern="1200" dirty="0" err="1">
              <a:latin typeface="Arial" panose="020B0604020202020204" pitchFamily="34" charset="0"/>
              <a:cs typeface="Arial" panose="020B0604020202020204" pitchFamily="34" charset="0"/>
            </a:rPr>
            <a:t>gral</a:t>
          </a:r>
          <a:r>
            <a:rPr lang="es-MX" sz="1200" kern="1200" dirty="0">
              <a:latin typeface="Arial" panose="020B0604020202020204" pitchFamily="34" charset="0"/>
              <a:cs typeface="Arial" panose="020B0604020202020204" pitchFamily="34" charset="0"/>
            </a:rPr>
            <a:t> proyecto y emite informe</a:t>
          </a:r>
          <a:endParaRPr lang="es-CL" sz="1200" kern="1200" dirty="0"/>
        </a:p>
      </dsp:txBody>
      <dsp:txXfrm>
        <a:off x="3337317" y="1063107"/>
        <a:ext cx="1448974" cy="788039"/>
      </dsp:txXfrm>
    </dsp:sp>
    <dsp:sp modelId="{3412536C-2ADA-4F2A-810D-8E5287B571CC}">
      <dsp:nvSpPr>
        <dsp:cNvPr id="0" name=""/>
        <dsp:cNvSpPr/>
      </dsp:nvSpPr>
      <dsp:spPr>
        <a:xfrm>
          <a:off x="4685631" y="1103759"/>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F2F6C780-320F-4A8B-A39B-DCAF2FE168B3}">
      <dsp:nvSpPr>
        <dsp:cNvPr id="0" name=""/>
        <dsp:cNvSpPr/>
      </dsp:nvSpPr>
      <dsp:spPr>
        <a:xfrm rot="5400000">
          <a:off x="4715423" y="2823067"/>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73DB94-3D93-49DD-A65B-AA8D18801C58}">
      <dsp:nvSpPr>
        <dsp:cNvPr id="0" name=""/>
        <dsp:cNvSpPr/>
      </dsp:nvSpPr>
      <dsp:spPr>
        <a:xfrm>
          <a:off x="4329116" y="2001492"/>
          <a:ext cx="1627551"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Cámara discute y decide si aprueba el </a:t>
          </a:r>
          <a:r>
            <a:rPr lang="es-MX" sz="1200" kern="1200" dirty="0" err="1">
              <a:latin typeface="Arial" panose="020B0604020202020204" pitchFamily="34" charset="0"/>
              <a:cs typeface="Arial" panose="020B0604020202020204" pitchFamily="34" charset="0"/>
            </a:rPr>
            <a:t>PdL</a:t>
          </a:r>
          <a:r>
            <a:rPr lang="es-MX" sz="1200" kern="1200" dirty="0">
              <a:latin typeface="Arial" panose="020B0604020202020204" pitchFamily="34" charset="0"/>
              <a:cs typeface="Arial" panose="020B0604020202020204" pitchFamily="34" charset="0"/>
            </a:rPr>
            <a:t> en Gral.</a:t>
          </a:r>
        </a:p>
        <a:p>
          <a:pPr marL="0" lvl="0" indent="0" algn="ctr"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(idea de legislar)</a:t>
          </a:r>
          <a:endParaRPr lang="es-CL" sz="1200" kern="1200" dirty="0"/>
        </a:p>
      </dsp:txBody>
      <dsp:txXfrm>
        <a:off x="4371755" y="2044131"/>
        <a:ext cx="1542273" cy="788039"/>
      </dsp:txXfrm>
    </dsp:sp>
    <dsp:sp modelId="{2937AB47-56CF-4629-9944-F791E9A4FBC4}">
      <dsp:nvSpPr>
        <dsp:cNvPr id="0" name=""/>
        <dsp:cNvSpPr/>
      </dsp:nvSpPr>
      <dsp:spPr>
        <a:xfrm>
          <a:off x="5766718" y="2084782"/>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D49DEF87-A194-4533-9FE5-6510984A1000}">
      <dsp:nvSpPr>
        <dsp:cNvPr id="0" name=""/>
        <dsp:cNvSpPr/>
      </dsp:nvSpPr>
      <dsp:spPr>
        <a:xfrm rot="5400000">
          <a:off x="5688401" y="3804090"/>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E3E4ED-9A6C-45C8-BA55-E9419C349F61}">
      <dsp:nvSpPr>
        <dsp:cNvPr id="0" name=""/>
        <dsp:cNvSpPr/>
      </dsp:nvSpPr>
      <dsp:spPr>
        <a:xfrm>
          <a:off x="5363553" y="2982515"/>
          <a:ext cx="1504632"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SI se presentan indicaciones</a:t>
          </a:r>
          <a:endParaRPr lang="es-CL" sz="900" kern="1200" dirty="0">
            <a:latin typeface="Arial" panose="020B0604020202020204" pitchFamily="34" charset="0"/>
            <a:cs typeface="Arial" panose="020B0604020202020204" pitchFamily="34" charset="0"/>
          </a:endParaRPr>
        </a:p>
      </dsp:txBody>
      <dsp:txXfrm>
        <a:off x="5406192" y="3025154"/>
        <a:ext cx="1419354" cy="788039"/>
      </dsp:txXfrm>
    </dsp:sp>
    <dsp:sp modelId="{092C47B1-38C3-42AB-8E07-F17C9927485B}">
      <dsp:nvSpPr>
        <dsp:cNvPr id="0" name=""/>
        <dsp:cNvSpPr/>
      </dsp:nvSpPr>
      <dsp:spPr>
        <a:xfrm>
          <a:off x="6739696" y="3065806"/>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BD2E2B3C-90A7-4B3C-9EB6-4DB289F7E833}">
      <dsp:nvSpPr>
        <dsp:cNvPr id="0" name=""/>
        <dsp:cNvSpPr/>
      </dsp:nvSpPr>
      <dsp:spPr>
        <a:xfrm rot="5400000">
          <a:off x="6791242" y="4785114"/>
          <a:ext cx="741146" cy="843768"/>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655B21-34D3-400E-AD08-DAFCD9DE5381}">
      <dsp:nvSpPr>
        <dsp:cNvPr id="0" name=""/>
        <dsp:cNvSpPr/>
      </dsp:nvSpPr>
      <dsp:spPr>
        <a:xfrm>
          <a:off x="6397991" y="3963538"/>
          <a:ext cx="1641438"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just" defTabSz="400050">
            <a:lnSpc>
              <a:spcPct val="90000"/>
            </a:lnSpc>
            <a:spcBef>
              <a:spcPct val="0"/>
            </a:spcBef>
            <a:spcAft>
              <a:spcPct val="35000"/>
            </a:spcAft>
            <a:buNone/>
          </a:pPr>
          <a:endParaRPr lang="es-MX" sz="900" kern="1200" dirty="0"/>
        </a:p>
        <a:p>
          <a:pPr marL="0" lvl="0" indent="0" algn="just" defTabSz="400050">
            <a:lnSpc>
              <a:spcPct val="90000"/>
            </a:lnSpc>
            <a:spcBef>
              <a:spcPct val="0"/>
            </a:spcBef>
            <a:spcAft>
              <a:spcPct val="35000"/>
            </a:spcAft>
            <a:buNone/>
          </a:pPr>
          <a:r>
            <a:rPr lang="es-MX" sz="900" b="1" kern="1200" dirty="0"/>
            <a:t>-</a:t>
          </a:r>
          <a:r>
            <a:rPr lang="es-MX" sz="1200" b="1" kern="1200" dirty="0">
              <a:latin typeface="Arial" panose="020B0604020202020204" pitchFamily="34" charset="0"/>
              <a:cs typeface="Arial" panose="020B0604020202020204" pitchFamily="34" charset="0"/>
            </a:rPr>
            <a:t>NO</a:t>
          </a:r>
          <a:r>
            <a:rPr lang="es-MX" sz="1200" kern="1200" dirty="0">
              <a:latin typeface="Arial" panose="020B0604020202020204" pitchFamily="34" charset="0"/>
              <a:cs typeface="Arial" panose="020B0604020202020204" pitchFamily="34" charset="0"/>
            </a:rPr>
            <a:t> se presentan indicaciones </a:t>
          </a:r>
          <a:endParaRPr lang="es-CL" sz="1200" kern="1200" dirty="0">
            <a:latin typeface="Arial" panose="020B0604020202020204" pitchFamily="34" charset="0"/>
            <a:cs typeface="Arial" panose="020B0604020202020204" pitchFamily="34" charset="0"/>
          </a:endParaRPr>
        </a:p>
      </dsp:txBody>
      <dsp:txXfrm>
        <a:off x="6440630" y="4006177"/>
        <a:ext cx="1556160" cy="788039"/>
      </dsp:txXfrm>
    </dsp:sp>
    <dsp:sp modelId="{9DD35AAE-5EFC-4F17-B731-37B250FFF9C1}">
      <dsp:nvSpPr>
        <dsp:cNvPr id="0" name=""/>
        <dsp:cNvSpPr/>
      </dsp:nvSpPr>
      <dsp:spPr>
        <a:xfrm>
          <a:off x="7842537" y="4046829"/>
          <a:ext cx="907424" cy="705853"/>
        </a:xfrm>
        <a:prstGeom prst="rect">
          <a:avLst/>
        </a:prstGeom>
        <a:noFill/>
        <a:ln>
          <a:noFill/>
        </a:ln>
        <a:effectLst/>
      </dsp:spPr>
      <dsp:style>
        <a:lnRef idx="0">
          <a:scrgbClr r="0" g="0" b="0"/>
        </a:lnRef>
        <a:fillRef idx="0">
          <a:scrgbClr r="0" g="0" b="0"/>
        </a:fillRef>
        <a:effectRef idx="0">
          <a:scrgbClr r="0" g="0" b="0"/>
        </a:effectRef>
        <a:fontRef idx="minor"/>
      </dsp:style>
    </dsp:sp>
    <dsp:sp modelId="{0D46165F-C384-4B72-B720-8F524E9FB8EE}">
      <dsp:nvSpPr>
        <dsp:cNvPr id="0" name=""/>
        <dsp:cNvSpPr/>
      </dsp:nvSpPr>
      <dsp:spPr>
        <a:xfrm>
          <a:off x="7432428" y="4944562"/>
          <a:ext cx="1565880" cy="873317"/>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r>
            <a:rPr lang="es-MX" sz="1200" kern="1200" dirty="0">
              <a:latin typeface="Arial" panose="020B0604020202020204" pitchFamily="34" charset="0"/>
              <a:cs typeface="Arial" panose="020B0604020202020204" pitchFamily="34" charset="0"/>
            </a:rPr>
            <a:t>Cámara debe aprobar en particular el </a:t>
          </a:r>
          <a:r>
            <a:rPr lang="es-MX" sz="1200" kern="1200" dirty="0" err="1">
              <a:latin typeface="Arial" panose="020B0604020202020204" pitchFamily="34" charset="0"/>
              <a:cs typeface="Arial" panose="020B0604020202020204" pitchFamily="34" charset="0"/>
            </a:rPr>
            <a:t>PdL</a:t>
          </a:r>
          <a:r>
            <a:rPr lang="es-MX" sz="1200" kern="1200" dirty="0">
              <a:latin typeface="Arial" panose="020B0604020202020204" pitchFamily="34" charset="0"/>
              <a:cs typeface="Arial" panose="020B0604020202020204" pitchFamily="34" charset="0"/>
            </a:rPr>
            <a:t>, según quorum de aprobación. </a:t>
          </a:r>
          <a:endParaRPr lang="es-CL" sz="1200" kern="1200" dirty="0">
            <a:latin typeface="Arial" panose="020B0604020202020204" pitchFamily="34" charset="0"/>
            <a:cs typeface="Arial" panose="020B0604020202020204" pitchFamily="34" charset="0"/>
          </a:endParaRPr>
        </a:p>
      </dsp:txBody>
      <dsp:txXfrm>
        <a:off x="7475067" y="4987201"/>
        <a:ext cx="1480602" cy="78803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8A965C-D2D4-435F-81E4-F8F16F2017A5}">
      <dsp:nvSpPr>
        <dsp:cNvPr id="0" name=""/>
        <dsp:cNvSpPr/>
      </dsp:nvSpPr>
      <dsp:spPr>
        <a:xfrm rot="5400000">
          <a:off x="2314375" y="899725"/>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F610EE-690E-4B77-B1EC-A2D25B9AB7F5}">
      <dsp:nvSpPr>
        <dsp:cNvPr id="0" name=""/>
        <dsp:cNvSpPr/>
      </dsp:nvSpPr>
      <dsp:spPr>
        <a:xfrm>
          <a:off x="2109136" y="40997"/>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a:latin typeface="Arial" panose="020B0604020202020204" pitchFamily="34" charset="0"/>
              <a:cs typeface="Arial" panose="020B0604020202020204" pitchFamily="34" charset="0"/>
            </a:rPr>
            <a:t>Ingresa  PdL a la cámara revisora</a:t>
          </a:r>
          <a:endParaRPr lang="es-CL" sz="1000" kern="1200" dirty="0"/>
        </a:p>
      </dsp:txBody>
      <dsp:txXfrm>
        <a:off x="2153704" y="85565"/>
        <a:ext cx="1214939" cy="823674"/>
      </dsp:txXfrm>
    </dsp:sp>
    <dsp:sp modelId="{54E795AF-EA8A-4FAE-B2FD-11A69089BD96}">
      <dsp:nvSpPr>
        <dsp:cNvPr id="0" name=""/>
        <dsp:cNvSpPr/>
      </dsp:nvSpPr>
      <dsp:spPr>
        <a:xfrm>
          <a:off x="3413211" y="128054"/>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48135C2B-6764-4874-9327-CE3BD93C0C2A}">
      <dsp:nvSpPr>
        <dsp:cNvPr id="0" name=""/>
        <dsp:cNvSpPr/>
      </dsp:nvSpPr>
      <dsp:spPr>
        <a:xfrm rot="5400000">
          <a:off x="3395592" y="1925113"/>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6488688-1CD1-41F5-974F-B2ADDE6ADF77}">
      <dsp:nvSpPr>
        <dsp:cNvPr id="0" name=""/>
        <dsp:cNvSpPr/>
      </dsp:nvSpPr>
      <dsp:spPr>
        <a:xfrm>
          <a:off x="3190353" y="1066384"/>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a:latin typeface="Arial" panose="020B0604020202020204" pitchFamily="34" charset="0"/>
              <a:cs typeface="Arial" panose="020B0604020202020204" pitchFamily="34" charset="0"/>
            </a:rPr>
            <a:t>Se estudia el proyecto en general y en particular</a:t>
          </a:r>
          <a:endParaRPr lang="es-CL" sz="1000" kern="1200" dirty="0">
            <a:latin typeface="Arial" panose="020B0604020202020204" pitchFamily="34" charset="0"/>
            <a:cs typeface="Arial" panose="020B0604020202020204" pitchFamily="34" charset="0"/>
          </a:endParaRPr>
        </a:p>
      </dsp:txBody>
      <dsp:txXfrm>
        <a:off x="3234921" y="1110952"/>
        <a:ext cx="1214939" cy="823674"/>
      </dsp:txXfrm>
    </dsp:sp>
    <dsp:sp modelId="{6002BDAB-0069-4AF5-B964-61CDE388A63A}">
      <dsp:nvSpPr>
        <dsp:cNvPr id="0" name=""/>
        <dsp:cNvSpPr/>
      </dsp:nvSpPr>
      <dsp:spPr>
        <a:xfrm>
          <a:off x="4494428" y="1153441"/>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39E42E82-DFEC-458E-BBCB-94A560D59E32}">
      <dsp:nvSpPr>
        <dsp:cNvPr id="0" name=""/>
        <dsp:cNvSpPr/>
      </dsp:nvSpPr>
      <dsp:spPr>
        <a:xfrm rot="5400000">
          <a:off x="4476809" y="2950500"/>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B66A8CC-2C50-489B-8C59-D1FC6713F8AC}">
      <dsp:nvSpPr>
        <dsp:cNvPr id="0" name=""/>
        <dsp:cNvSpPr/>
      </dsp:nvSpPr>
      <dsp:spPr>
        <a:xfrm>
          <a:off x="4271570" y="2091771"/>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Aprobar, modificar o rechazar el </a:t>
          </a:r>
          <a:r>
            <a:rPr lang="es-MX" sz="1000" kern="1200" dirty="0" err="1">
              <a:latin typeface="Arial" panose="020B0604020202020204" pitchFamily="34" charset="0"/>
              <a:cs typeface="Arial" panose="020B0604020202020204" pitchFamily="34" charset="0"/>
            </a:rPr>
            <a:t>PdL</a:t>
          </a:r>
          <a:r>
            <a:rPr lang="es-MX" sz="1000" kern="1200" dirty="0">
              <a:latin typeface="Arial" panose="020B0604020202020204" pitchFamily="34" charset="0"/>
              <a:cs typeface="Arial" panose="020B0604020202020204" pitchFamily="34" charset="0"/>
            </a:rPr>
            <a:t> enviado</a:t>
          </a:r>
          <a:endParaRPr lang="es-CL" sz="1000" kern="1200" dirty="0"/>
        </a:p>
      </dsp:txBody>
      <dsp:txXfrm>
        <a:off x="4316138" y="2136339"/>
        <a:ext cx="1214939" cy="823674"/>
      </dsp:txXfrm>
    </dsp:sp>
    <dsp:sp modelId="{C05C0A66-3C77-4B50-A461-EBC696284D23}">
      <dsp:nvSpPr>
        <dsp:cNvPr id="0" name=""/>
        <dsp:cNvSpPr/>
      </dsp:nvSpPr>
      <dsp:spPr>
        <a:xfrm>
          <a:off x="5575645" y="2178829"/>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8D21B0F2-F95F-46D4-AF97-4C34136F8851}">
      <dsp:nvSpPr>
        <dsp:cNvPr id="0" name=""/>
        <dsp:cNvSpPr/>
      </dsp:nvSpPr>
      <dsp:spPr>
        <a:xfrm rot="5400000">
          <a:off x="5558026" y="3975887"/>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DBB1A50-8AE5-482D-A612-7F90ADF51696}">
      <dsp:nvSpPr>
        <dsp:cNvPr id="0" name=""/>
        <dsp:cNvSpPr/>
      </dsp:nvSpPr>
      <dsp:spPr>
        <a:xfrm>
          <a:off x="5352787" y="3117159"/>
          <a:ext cx="1304075"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b="1" u="sng" kern="1200" dirty="0">
              <a:latin typeface="Arial" panose="020B0604020202020204" pitchFamily="34" charset="0"/>
              <a:cs typeface="Arial" panose="020B0604020202020204" pitchFamily="34" charset="0"/>
            </a:rPr>
            <a:t>APRUEBA</a:t>
          </a:r>
        </a:p>
        <a:p>
          <a:pPr marL="0" lvl="0" indent="0" algn="just"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Se envía al Pdte. Si lo aprueba se promulga y publica la ley</a:t>
          </a:r>
          <a:endParaRPr lang="es-CL" sz="1000" kern="1200" dirty="0">
            <a:latin typeface="Arial" panose="020B0604020202020204" pitchFamily="34" charset="0"/>
            <a:cs typeface="Arial" panose="020B0604020202020204" pitchFamily="34" charset="0"/>
          </a:endParaRPr>
        </a:p>
      </dsp:txBody>
      <dsp:txXfrm>
        <a:off x="5397355" y="3161727"/>
        <a:ext cx="1214939" cy="823674"/>
      </dsp:txXfrm>
    </dsp:sp>
    <dsp:sp modelId="{161209BA-A8A8-4981-B4BB-2B0D2CE29CD0}">
      <dsp:nvSpPr>
        <dsp:cNvPr id="0" name=""/>
        <dsp:cNvSpPr/>
      </dsp:nvSpPr>
      <dsp:spPr>
        <a:xfrm>
          <a:off x="6656862" y="3204216"/>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BD2E2B3C-90A7-4B3C-9EB6-4DB289F7E833}">
      <dsp:nvSpPr>
        <dsp:cNvPr id="0" name=""/>
        <dsp:cNvSpPr/>
      </dsp:nvSpPr>
      <dsp:spPr>
        <a:xfrm rot="5400000">
          <a:off x="7121718" y="5123171"/>
          <a:ext cx="774662" cy="881925"/>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1655B21-34D3-400E-AD08-DAFCD9DE5381}">
      <dsp:nvSpPr>
        <dsp:cNvPr id="0" name=""/>
        <dsp:cNvSpPr/>
      </dsp:nvSpPr>
      <dsp:spPr>
        <a:xfrm>
          <a:off x="6434004" y="3985387"/>
          <a:ext cx="2269025" cy="1156603"/>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b="1" u="sng" kern="1200" dirty="0">
              <a:latin typeface="Arial" panose="020B0604020202020204" pitchFamily="34" charset="0"/>
              <a:cs typeface="Arial" panose="020B0604020202020204" pitchFamily="34" charset="0"/>
            </a:rPr>
            <a:t>MODIFICA</a:t>
          </a:r>
        </a:p>
        <a:p>
          <a:pPr marL="0" lvl="0" indent="0" algn="ctr" defTabSz="444500">
            <a:lnSpc>
              <a:spcPct val="90000"/>
            </a:lnSpc>
            <a:spcBef>
              <a:spcPct val="0"/>
            </a:spcBef>
            <a:spcAft>
              <a:spcPct val="35000"/>
            </a:spcAft>
            <a:buNone/>
          </a:pPr>
          <a:r>
            <a:rPr lang="es-MX" sz="900" kern="1200" dirty="0">
              <a:latin typeface="Arial" panose="020B0604020202020204" pitchFamily="34" charset="0"/>
              <a:cs typeface="Arial" panose="020B0604020202020204" pitchFamily="34" charset="0"/>
            </a:rPr>
            <a:t>Vuelve a la cámara de origen.</a:t>
          </a:r>
        </a:p>
        <a:p>
          <a:pPr marL="0" lvl="0" indent="0" algn="ctr" defTabSz="444500">
            <a:lnSpc>
              <a:spcPct val="90000"/>
            </a:lnSpc>
            <a:spcBef>
              <a:spcPct val="0"/>
            </a:spcBef>
            <a:spcAft>
              <a:spcPct val="35000"/>
            </a:spcAft>
            <a:buFont typeface="Wingdings" panose="05000000000000000000" pitchFamily="2" charset="2"/>
            <a:buNone/>
          </a:pPr>
          <a:r>
            <a:rPr lang="es-MX" sz="900" b="1" kern="1200" dirty="0">
              <a:latin typeface="Arial" panose="020B0604020202020204" pitchFamily="34" charset="0"/>
              <a:cs typeface="Arial" panose="020B0604020202020204" pitchFamily="34" charset="0"/>
            </a:rPr>
            <a:t>APRUEBA: </a:t>
          </a:r>
          <a:r>
            <a:rPr lang="es-MX" sz="900" kern="1200" dirty="0">
              <a:latin typeface="Arial" panose="020B0604020202020204" pitchFamily="34" charset="0"/>
              <a:cs typeface="Arial" panose="020B0604020202020204" pitchFamily="34" charset="0"/>
            </a:rPr>
            <a:t>Se envía al Pdte. Para su aprobación, promulgación y publicación.</a:t>
          </a:r>
        </a:p>
        <a:p>
          <a:pPr marL="0" lvl="0" indent="0" algn="ctr" defTabSz="444500">
            <a:lnSpc>
              <a:spcPct val="90000"/>
            </a:lnSpc>
            <a:spcBef>
              <a:spcPct val="0"/>
            </a:spcBef>
            <a:spcAft>
              <a:spcPct val="35000"/>
            </a:spcAft>
            <a:buFont typeface="Wingdings" panose="05000000000000000000" pitchFamily="2" charset="2"/>
            <a:buNone/>
          </a:pPr>
          <a:r>
            <a:rPr lang="es-MX" sz="900" b="1" kern="1200" dirty="0">
              <a:latin typeface="Arial" panose="020B0604020202020204" pitchFamily="34" charset="0"/>
              <a:cs typeface="Arial" panose="020B0604020202020204" pitchFamily="34" charset="0"/>
            </a:rPr>
            <a:t>RECHAZA: </a:t>
          </a:r>
          <a:r>
            <a:rPr lang="es-MX" sz="900" kern="1200" dirty="0">
              <a:latin typeface="Arial" panose="020B0604020202020204" pitchFamily="34" charset="0"/>
              <a:cs typeface="Arial" panose="020B0604020202020204" pitchFamily="34" charset="0"/>
            </a:rPr>
            <a:t>Nuevo texto en comisión mixta</a:t>
          </a:r>
          <a:endParaRPr lang="es-MX" sz="900" kern="1200" dirty="0"/>
        </a:p>
      </dsp:txBody>
      <dsp:txXfrm>
        <a:off x="6490475" y="4041858"/>
        <a:ext cx="2156083" cy="1043661"/>
      </dsp:txXfrm>
    </dsp:sp>
    <dsp:sp modelId="{9DD35AAE-5EFC-4F17-B731-37B250FFF9C1}">
      <dsp:nvSpPr>
        <dsp:cNvPr id="0" name=""/>
        <dsp:cNvSpPr/>
      </dsp:nvSpPr>
      <dsp:spPr>
        <a:xfrm>
          <a:off x="8220555" y="4351500"/>
          <a:ext cx="948460" cy="737773"/>
        </a:xfrm>
        <a:prstGeom prst="rect">
          <a:avLst/>
        </a:prstGeom>
        <a:noFill/>
        <a:ln>
          <a:noFill/>
        </a:ln>
        <a:effectLst/>
      </dsp:spPr>
      <dsp:style>
        <a:lnRef idx="0">
          <a:scrgbClr r="0" g="0" b="0"/>
        </a:lnRef>
        <a:fillRef idx="0">
          <a:scrgbClr r="0" g="0" b="0"/>
        </a:fillRef>
        <a:effectRef idx="0">
          <a:scrgbClr r="0" g="0" b="0"/>
        </a:effectRef>
        <a:fontRef idx="minor"/>
      </dsp:style>
    </dsp:sp>
    <dsp:sp modelId="{4C4D3D9C-527C-498E-B4D9-EFBD010C7757}">
      <dsp:nvSpPr>
        <dsp:cNvPr id="0" name=""/>
        <dsp:cNvSpPr/>
      </dsp:nvSpPr>
      <dsp:spPr>
        <a:xfrm>
          <a:off x="7859419" y="5232250"/>
          <a:ext cx="2291416" cy="912810"/>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s-MX" sz="1000" b="1" u="sng" kern="12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RECHAZA</a:t>
          </a:r>
        </a:p>
        <a:p>
          <a:pPr marL="0" lvl="0" indent="0" algn="just" defTabSz="44450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Texto deberá ser revisado para una comisión mixta</a:t>
          </a:r>
          <a:endParaRPr lang="es-CL" sz="1000" kern="1200" dirty="0">
            <a:latin typeface="Arial" panose="020B0604020202020204" pitchFamily="34" charset="0"/>
            <a:cs typeface="Arial" panose="020B0604020202020204" pitchFamily="34" charset="0"/>
          </a:endParaRPr>
        </a:p>
      </dsp:txBody>
      <dsp:txXfrm>
        <a:off x="7903987" y="5276818"/>
        <a:ext cx="2202280" cy="8236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83D059-E1D9-45F0-A23F-3FC9A88DBAE6}">
      <dsp:nvSpPr>
        <dsp:cNvPr id="0" name=""/>
        <dsp:cNvSpPr/>
      </dsp:nvSpPr>
      <dsp:spPr>
        <a:xfrm>
          <a:off x="5015556" y="2484773"/>
          <a:ext cx="519769" cy="2251986"/>
        </a:xfrm>
        <a:custGeom>
          <a:avLst/>
          <a:gdLst/>
          <a:ahLst/>
          <a:cxnLst/>
          <a:rect l="0" t="0" r="0" b="0"/>
          <a:pathLst>
            <a:path>
              <a:moveTo>
                <a:pt x="0" y="0"/>
              </a:moveTo>
              <a:lnTo>
                <a:pt x="0" y="2251986"/>
              </a:lnTo>
              <a:lnTo>
                <a:pt x="519769" y="225198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0BAC73B-EE54-4253-892E-65F84ACFD214}">
      <dsp:nvSpPr>
        <dsp:cNvPr id="0" name=""/>
        <dsp:cNvSpPr/>
      </dsp:nvSpPr>
      <dsp:spPr>
        <a:xfrm>
          <a:off x="4256702" y="679092"/>
          <a:ext cx="2144907" cy="740669"/>
        </a:xfrm>
        <a:custGeom>
          <a:avLst/>
          <a:gdLst/>
          <a:ahLst/>
          <a:cxnLst/>
          <a:rect l="0" t="0" r="0" b="0"/>
          <a:pathLst>
            <a:path>
              <a:moveTo>
                <a:pt x="0" y="0"/>
              </a:moveTo>
              <a:lnTo>
                <a:pt x="0" y="370334"/>
              </a:lnTo>
              <a:lnTo>
                <a:pt x="2144907" y="370334"/>
              </a:lnTo>
              <a:lnTo>
                <a:pt x="2144907" y="74066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A5BC48-71DC-4C35-B009-73793BB7158C}">
      <dsp:nvSpPr>
        <dsp:cNvPr id="0" name=""/>
        <dsp:cNvSpPr/>
      </dsp:nvSpPr>
      <dsp:spPr>
        <a:xfrm>
          <a:off x="734143" y="2498017"/>
          <a:ext cx="532371" cy="1995098"/>
        </a:xfrm>
        <a:custGeom>
          <a:avLst/>
          <a:gdLst/>
          <a:ahLst/>
          <a:cxnLst/>
          <a:rect l="0" t="0" r="0" b="0"/>
          <a:pathLst>
            <a:path>
              <a:moveTo>
                <a:pt x="0" y="0"/>
              </a:moveTo>
              <a:lnTo>
                <a:pt x="0" y="1995098"/>
              </a:lnTo>
              <a:lnTo>
                <a:pt x="532371" y="199509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0BA25F-0794-4F6D-B48B-7A0357972C17}">
      <dsp:nvSpPr>
        <dsp:cNvPr id="0" name=""/>
        <dsp:cNvSpPr/>
      </dsp:nvSpPr>
      <dsp:spPr>
        <a:xfrm>
          <a:off x="2153801" y="679092"/>
          <a:ext cx="2102900" cy="740669"/>
        </a:xfrm>
        <a:custGeom>
          <a:avLst/>
          <a:gdLst/>
          <a:ahLst/>
          <a:cxnLst/>
          <a:rect l="0" t="0" r="0" b="0"/>
          <a:pathLst>
            <a:path>
              <a:moveTo>
                <a:pt x="2102900" y="0"/>
              </a:moveTo>
              <a:lnTo>
                <a:pt x="2102900" y="370334"/>
              </a:lnTo>
              <a:lnTo>
                <a:pt x="0" y="370334"/>
              </a:lnTo>
              <a:lnTo>
                <a:pt x="0" y="740669"/>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E8982B-C8C5-4336-B529-82B0A675A2DB}">
      <dsp:nvSpPr>
        <dsp:cNvPr id="0" name=""/>
        <dsp:cNvSpPr/>
      </dsp:nvSpPr>
      <dsp:spPr>
        <a:xfrm>
          <a:off x="2873326" y="322"/>
          <a:ext cx="2766751" cy="678770"/>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MX" sz="1800" b="1" kern="1200" dirty="0">
              <a:latin typeface="Arial" panose="020B0604020202020204" pitchFamily="34" charset="0"/>
              <a:cs typeface="Arial" panose="020B0604020202020204" pitchFamily="34" charset="0"/>
            </a:rPr>
            <a:t>COMISIÓN MIXTA</a:t>
          </a:r>
          <a:endParaRPr lang="es-CL" sz="1800" b="1" kern="1200" dirty="0">
            <a:latin typeface="Arial" panose="020B0604020202020204" pitchFamily="34" charset="0"/>
            <a:cs typeface="Arial" panose="020B0604020202020204" pitchFamily="34" charset="0"/>
          </a:endParaRPr>
        </a:p>
      </dsp:txBody>
      <dsp:txXfrm>
        <a:off x="2873326" y="322"/>
        <a:ext cx="2766751" cy="678770"/>
      </dsp:txXfrm>
    </dsp:sp>
    <dsp:sp modelId="{016B4095-FF7E-48C3-93AA-F06A15178F26}">
      <dsp:nvSpPr>
        <dsp:cNvPr id="0" name=""/>
        <dsp:cNvSpPr/>
      </dsp:nvSpPr>
      <dsp:spPr>
        <a:xfrm>
          <a:off x="379229" y="1419761"/>
          <a:ext cx="3549145" cy="1078255"/>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s-MX" sz="2300" b="0" i="0" kern="1200" dirty="0"/>
            <a:t> </a:t>
          </a:r>
          <a:r>
            <a:rPr lang="es-MX" sz="1600" b="0" i="0" kern="1200" dirty="0">
              <a:latin typeface="Arial" panose="020B0604020202020204" pitchFamily="34" charset="0"/>
              <a:cs typeface="Arial" panose="020B0604020202020204" pitchFamily="34" charset="0"/>
            </a:rPr>
            <a:t>El </a:t>
          </a:r>
          <a:r>
            <a:rPr lang="es-MX" sz="1600" b="1" i="0" kern="1200" dirty="0">
              <a:solidFill>
                <a:srgbClr val="FF0000"/>
              </a:solidFill>
              <a:latin typeface="Arial" panose="020B0604020202020204" pitchFamily="34" charset="0"/>
              <a:cs typeface="Arial" panose="020B0604020202020204" pitchFamily="34" charset="0"/>
            </a:rPr>
            <a:t>proyecto</a:t>
          </a:r>
          <a:r>
            <a:rPr lang="es-MX" sz="1600" b="0" i="0" kern="1200" dirty="0">
              <a:latin typeface="Arial" panose="020B0604020202020204" pitchFamily="34" charset="0"/>
              <a:cs typeface="Arial" panose="020B0604020202020204" pitchFamily="34" charset="0"/>
            </a:rPr>
            <a:t> aprobado en la cámara de origen es </a:t>
          </a:r>
          <a:r>
            <a:rPr lang="es-MX" sz="1600" b="1" i="0" kern="1200" dirty="0">
              <a:solidFill>
                <a:srgbClr val="FF0000"/>
              </a:solidFill>
              <a:latin typeface="Arial" panose="020B0604020202020204" pitchFamily="34" charset="0"/>
              <a:cs typeface="Arial" panose="020B0604020202020204" pitchFamily="34" charset="0"/>
            </a:rPr>
            <a:t>rechazado</a:t>
          </a:r>
          <a:r>
            <a:rPr lang="es-MX" sz="1600" b="0" i="0" kern="1200" dirty="0">
              <a:latin typeface="Arial" panose="020B0604020202020204" pitchFamily="34" charset="0"/>
              <a:cs typeface="Arial" panose="020B0604020202020204" pitchFamily="34" charset="0"/>
            </a:rPr>
            <a:t> en su totalidad por la </a:t>
          </a:r>
          <a:r>
            <a:rPr lang="es-MX" sz="1600" b="1" i="0" kern="1200" dirty="0">
              <a:solidFill>
                <a:srgbClr val="FF0000"/>
              </a:solidFill>
              <a:latin typeface="Arial" panose="020B0604020202020204" pitchFamily="34" charset="0"/>
              <a:cs typeface="Arial" panose="020B0604020202020204" pitchFamily="34" charset="0"/>
            </a:rPr>
            <a:t>cámara revisora</a:t>
          </a:r>
          <a:endParaRPr lang="es-CL" sz="2300" b="1" kern="1200" dirty="0">
            <a:solidFill>
              <a:srgbClr val="FF0000"/>
            </a:solidFill>
            <a:latin typeface="Arial" panose="020B0604020202020204" pitchFamily="34" charset="0"/>
            <a:cs typeface="Arial" panose="020B0604020202020204" pitchFamily="34" charset="0"/>
          </a:endParaRPr>
        </a:p>
      </dsp:txBody>
      <dsp:txXfrm>
        <a:off x="379229" y="1419761"/>
        <a:ext cx="3549145" cy="1078255"/>
      </dsp:txXfrm>
    </dsp:sp>
    <dsp:sp modelId="{E6185318-1211-4D0E-8808-5CA5EBD50D3D}">
      <dsp:nvSpPr>
        <dsp:cNvPr id="0" name=""/>
        <dsp:cNvSpPr/>
      </dsp:nvSpPr>
      <dsp:spPr>
        <a:xfrm>
          <a:off x="1266515" y="3238686"/>
          <a:ext cx="3526995" cy="2508857"/>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Font typeface="Arial" panose="020B0604020202020204" pitchFamily="34" charset="0"/>
            <a:buNone/>
          </a:pPr>
          <a:r>
            <a:rPr lang="es-MX" sz="1100" kern="1200" dirty="0">
              <a:latin typeface="Arial" panose="020B0604020202020204" pitchFamily="34" charset="0"/>
              <a:cs typeface="Arial" panose="020B0604020202020204" pitchFamily="34" charset="0"/>
            </a:rPr>
            <a:t>-NO SE LOGRA ACUERDO EN LA COMISIÓN MIXTA</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-LA PROPUESTA DE LA COMISIÓN MIXTA ES RECHAZADA EN LA CÁMARA DE ORIGEN</a:t>
          </a:r>
        </a:p>
        <a:p>
          <a:pPr marL="0" lvl="0" indent="0" algn="ctr" defTabSz="48895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Se puede insistir a petición del Pdte. Requiere de los 2/3 de los presentes</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El proyecto vuelve a la cámara revisora, que solo podrá reprobarlo con el voto de los 2/3 de los presentes.</a:t>
          </a:r>
        </a:p>
        <a:p>
          <a:pPr marL="0" lvl="0" indent="0" algn="ctr" defTabSz="48895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marL="0" lvl="0" indent="0" algn="ctr" defTabSz="488950">
            <a:lnSpc>
              <a:spcPct val="90000"/>
            </a:lnSpc>
            <a:spcBef>
              <a:spcPct val="0"/>
            </a:spcBef>
            <a:spcAft>
              <a:spcPct val="35000"/>
            </a:spcAft>
            <a:buNone/>
          </a:pPr>
          <a:r>
            <a:rPr lang="es-MX" sz="1000" kern="1200" dirty="0">
              <a:latin typeface="Arial" panose="020B0604020202020204" pitchFamily="34" charset="0"/>
              <a:cs typeface="Arial" panose="020B0604020202020204" pitchFamily="34" charset="0"/>
            </a:rPr>
            <a:t>  </a:t>
          </a:r>
          <a:endParaRPr lang="es-CL" sz="1000" kern="1200" dirty="0">
            <a:latin typeface="Arial" panose="020B0604020202020204" pitchFamily="34" charset="0"/>
            <a:cs typeface="Arial" panose="020B0604020202020204" pitchFamily="34" charset="0"/>
          </a:endParaRPr>
        </a:p>
      </dsp:txBody>
      <dsp:txXfrm>
        <a:off x="1266515" y="3238686"/>
        <a:ext cx="3526995" cy="2508857"/>
      </dsp:txXfrm>
    </dsp:sp>
    <dsp:sp modelId="{B2368824-5623-4F0F-9637-1E2C04889FF3}">
      <dsp:nvSpPr>
        <dsp:cNvPr id="0" name=""/>
        <dsp:cNvSpPr/>
      </dsp:nvSpPr>
      <dsp:spPr>
        <a:xfrm>
          <a:off x="4669043" y="1419761"/>
          <a:ext cx="3465132" cy="1065011"/>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b="0" i="0" kern="1200" dirty="0">
              <a:latin typeface="Arial" panose="020B0604020202020204" pitchFamily="34" charset="0"/>
              <a:cs typeface="Arial" panose="020B0604020202020204" pitchFamily="34" charset="0"/>
            </a:rPr>
            <a:t>Las </a:t>
          </a:r>
          <a:r>
            <a:rPr lang="es-MX" sz="1600" b="1" i="0" kern="1200" dirty="0">
              <a:solidFill>
                <a:srgbClr val="FF0000"/>
              </a:solidFill>
              <a:latin typeface="Arial" panose="020B0604020202020204" pitchFamily="34" charset="0"/>
              <a:cs typeface="Arial" panose="020B0604020202020204" pitchFamily="34" charset="0"/>
            </a:rPr>
            <a:t>correcciones o adiciones </a:t>
          </a:r>
          <a:r>
            <a:rPr lang="es-MX" sz="1600" b="0" i="0" kern="1200" dirty="0">
              <a:latin typeface="Arial" panose="020B0604020202020204" pitchFamily="34" charset="0"/>
              <a:cs typeface="Arial" panose="020B0604020202020204" pitchFamily="34" charset="0"/>
            </a:rPr>
            <a:t>de la </a:t>
          </a:r>
          <a:r>
            <a:rPr lang="es-MX" sz="1600" b="1" i="0" kern="1200" dirty="0">
              <a:solidFill>
                <a:srgbClr val="FF0000"/>
              </a:solidFill>
              <a:latin typeface="Arial" panose="020B0604020202020204" pitchFamily="34" charset="0"/>
              <a:cs typeface="Arial" panose="020B0604020202020204" pitchFamily="34" charset="0"/>
            </a:rPr>
            <a:t>cámara revisora </a:t>
          </a:r>
          <a:r>
            <a:rPr lang="es-MX" sz="1600" b="0" i="0" kern="1200" dirty="0">
              <a:latin typeface="Arial" panose="020B0604020202020204" pitchFamily="34" charset="0"/>
              <a:cs typeface="Arial" panose="020B0604020202020204" pitchFamily="34" charset="0"/>
            </a:rPr>
            <a:t>son </a:t>
          </a:r>
          <a:r>
            <a:rPr lang="es-MX" sz="1600" b="1" i="0" kern="1200" dirty="0">
              <a:solidFill>
                <a:srgbClr val="FF0000"/>
              </a:solidFill>
              <a:latin typeface="Arial" panose="020B0604020202020204" pitchFamily="34" charset="0"/>
              <a:cs typeface="Arial" panose="020B0604020202020204" pitchFamily="34" charset="0"/>
            </a:rPr>
            <a:t>rechazadas </a:t>
          </a:r>
          <a:r>
            <a:rPr lang="es-MX" sz="1600" b="0" i="0" kern="1200" dirty="0">
              <a:latin typeface="Arial" panose="020B0604020202020204" pitchFamily="34" charset="0"/>
              <a:cs typeface="Arial" panose="020B0604020202020204" pitchFamily="34" charset="0"/>
            </a:rPr>
            <a:t>por la </a:t>
          </a:r>
          <a:r>
            <a:rPr lang="es-MX" sz="1600" b="1" i="0" kern="1200" dirty="0">
              <a:solidFill>
                <a:srgbClr val="FF0000"/>
              </a:solidFill>
              <a:latin typeface="Arial" panose="020B0604020202020204" pitchFamily="34" charset="0"/>
              <a:cs typeface="Arial" panose="020B0604020202020204" pitchFamily="34" charset="0"/>
            </a:rPr>
            <a:t>cámara de origen</a:t>
          </a:r>
          <a:endParaRPr lang="es-CL" sz="1600" b="1" kern="1200" dirty="0">
            <a:solidFill>
              <a:srgbClr val="FF0000"/>
            </a:solidFill>
            <a:latin typeface="Arial" panose="020B0604020202020204" pitchFamily="34" charset="0"/>
            <a:cs typeface="Arial" panose="020B0604020202020204" pitchFamily="34" charset="0"/>
          </a:endParaRPr>
        </a:p>
      </dsp:txBody>
      <dsp:txXfrm>
        <a:off x="4669043" y="1419761"/>
        <a:ext cx="3465132" cy="1065011"/>
      </dsp:txXfrm>
    </dsp:sp>
    <dsp:sp modelId="{0533FB2A-DDFE-40A6-8632-D6A9BDEA512F}">
      <dsp:nvSpPr>
        <dsp:cNvPr id="0" name=""/>
        <dsp:cNvSpPr/>
      </dsp:nvSpPr>
      <dsp:spPr>
        <a:xfrm>
          <a:off x="5535326" y="3225442"/>
          <a:ext cx="5963409" cy="3022635"/>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a:latin typeface="Arial" panose="020B0604020202020204" pitchFamily="34" charset="0"/>
              <a:cs typeface="Arial" panose="020B0604020202020204" pitchFamily="34" charset="0"/>
            </a:rPr>
            <a:t>-NO SE LOGRA ACUERDO EN LA COMISIÓN MIXTA</a:t>
          </a:r>
        </a:p>
        <a:p>
          <a:pPr marL="0" marR="0" lvl="0" indent="0" algn="ctr" defTabSz="914400" eaLnBrk="1" fontAlgn="auto" latinLnBrk="0" hangingPunct="1">
            <a:lnSpc>
              <a:spcPct val="100000"/>
            </a:lnSpc>
            <a:spcBef>
              <a:spcPct val="0"/>
            </a:spcBef>
            <a:spcAft>
              <a:spcPts val="0"/>
            </a:spcAft>
            <a:buClrTx/>
            <a:buSzTx/>
            <a:buFontTx/>
            <a:buNone/>
            <a:tabLst/>
            <a:defRPr/>
          </a:pPr>
          <a:endParaRPr lang="es-MX" sz="1200" b="0" i="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MX" sz="1200" b="0" i="0" kern="1200" dirty="0">
              <a:latin typeface="Arial" panose="020B0604020202020204" pitchFamily="34" charset="0"/>
              <a:cs typeface="Arial" panose="020B0604020202020204" pitchFamily="34" charset="0"/>
            </a:rPr>
            <a:t>.ALGUNA DE LAS CÁMARAS RECHAZA LA PROPUESTA DE LA COMISIÓN MIXTA</a:t>
          </a:r>
        </a:p>
        <a:p>
          <a:pPr marL="0" marR="0" lvl="0" indent="0" algn="just" defTabSz="914400" eaLnBrk="1" fontAlgn="auto" latinLnBrk="0" hangingPunct="1">
            <a:lnSpc>
              <a:spcPct val="100000"/>
            </a:lnSpc>
            <a:spcBef>
              <a:spcPct val="0"/>
            </a:spcBef>
            <a:spcAft>
              <a:spcPts val="0"/>
            </a:spcAft>
            <a:buClrTx/>
            <a:buSzTx/>
            <a:buFontTx/>
            <a:buNone/>
            <a:tabLst/>
            <a:defRPr/>
          </a:pPr>
          <a:endParaRPr lang="es-MX" sz="1200" b="0" i="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lang="es-MX" sz="1200" b="0" i="0" kern="1200" dirty="0">
              <a:latin typeface="Arial" panose="020B0604020202020204" pitchFamily="34" charset="0"/>
              <a:cs typeface="Arial" panose="020B0604020202020204" pitchFamily="34" charset="0"/>
            </a:rPr>
            <a:t>Pdte. puede solicitar a la cámara de origen que considere el proyecto como venía aprobado por la cámara Revisora</a:t>
          </a:r>
        </a:p>
        <a:p>
          <a:pPr marL="0" marR="0" lvl="0" indent="0" algn="just" defTabSz="914400" eaLnBrk="1" fontAlgn="auto" latinLnBrk="0" hangingPunct="1">
            <a:lnSpc>
              <a:spcPct val="100000"/>
            </a:lnSpc>
            <a:spcBef>
              <a:spcPct val="0"/>
            </a:spcBef>
            <a:spcAft>
              <a:spcPts val="0"/>
            </a:spcAft>
            <a:buClrTx/>
            <a:buSzTx/>
            <a:buFont typeface="Wingdings" panose="05000000000000000000" pitchFamily="2" charset="2"/>
            <a:buNone/>
            <a:tabLst/>
            <a:defRPr/>
          </a:pPr>
          <a:endParaRPr lang="es-MX" sz="1200" b="0" i="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lang="es-MX" sz="1200" b="0" i="0" kern="1200" dirty="0">
              <a:latin typeface="Arial" panose="020B0604020202020204" pitchFamily="34" charset="0"/>
              <a:cs typeface="Arial" panose="020B0604020202020204" pitchFamily="34" charset="0"/>
            </a:rPr>
            <a:t>cámara de origen vuelve a rechazar, con los 2/3 de sus miembros presentes, no habrá ley en las partes rechazadas</a:t>
          </a:r>
        </a:p>
        <a:p>
          <a:pPr marL="0" marR="0" lvl="0" indent="0" algn="just" defTabSz="914400" eaLnBrk="1" fontAlgn="auto" latinLnBrk="0" hangingPunct="1">
            <a:lnSpc>
              <a:spcPct val="100000"/>
            </a:lnSpc>
            <a:spcBef>
              <a:spcPct val="0"/>
            </a:spcBef>
            <a:spcAft>
              <a:spcPts val="0"/>
            </a:spcAft>
            <a:buClrTx/>
            <a:buSzTx/>
            <a:buFont typeface="Wingdings" panose="05000000000000000000" pitchFamily="2" charset="2"/>
            <a:buNone/>
            <a:tabLst/>
            <a:defRPr/>
          </a:pPr>
          <a:endParaRPr lang="es-MX" sz="1200" b="0" i="0" kern="1200" dirty="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lang="es-MX" sz="1200" b="0" i="0" kern="1200" dirty="0">
              <a:latin typeface="Arial" panose="020B0604020202020204" pitchFamily="34" charset="0"/>
              <a:cs typeface="Arial" panose="020B0604020202020204" pitchFamily="34" charset="0"/>
            </a:rPr>
            <a:t>Si el  rechazo no logra los 2/3, el proyecto pasará nuevamente a la cámara revisora, requiriendo de los 2/3 de sus miembros presentes.</a:t>
          </a:r>
          <a:endParaRPr lang="es-CL" sz="1200" kern="1200" dirty="0">
            <a:latin typeface="Arial" panose="020B0604020202020204" pitchFamily="34" charset="0"/>
            <a:cs typeface="Arial" panose="020B0604020202020204" pitchFamily="34" charset="0"/>
          </a:endParaRPr>
        </a:p>
        <a:p>
          <a:pPr marL="0" lvl="0" defTabSz="1111250">
            <a:lnSpc>
              <a:spcPct val="90000"/>
            </a:lnSpc>
            <a:spcBef>
              <a:spcPct val="0"/>
            </a:spcBef>
            <a:spcAft>
              <a:spcPct val="35000"/>
            </a:spcAft>
            <a:buNone/>
          </a:pPr>
          <a:endParaRPr lang="es-CL" sz="3100" kern="1200" dirty="0"/>
        </a:p>
      </dsp:txBody>
      <dsp:txXfrm>
        <a:off x="5535326" y="3225442"/>
        <a:ext cx="5963409" cy="30226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C6D81-7996-4AAC-BC05-FA1182C81FBE}">
      <dsp:nvSpPr>
        <dsp:cNvPr id="0" name=""/>
        <dsp:cNvSpPr/>
      </dsp:nvSpPr>
      <dsp:spPr>
        <a:xfrm>
          <a:off x="2878624" y="65043"/>
          <a:ext cx="4048168" cy="108132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DECRETO CON JERARQUÍA DE LEY</a:t>
          </a:r>
        </a:p>
      </dsp:txBody>
      <dsp:txXfrm>
        <a:off x="2910295" y="96714"/>
        <a:ext cx="3984826" cy="1017981"/>
      </dsp:txXfrm>
    </dsp:sp>
    <dsp:sp modelId="{7B492253-91ED-409C-A6E1-690C05CAE04F}">
      <dsp:nvSpPr>
        <dsp:cNvPr id="0" name=""/>
        <dsp:cNvSpPr/>
      </dsp:nvSpPr>
      <dsp:spPr>
        <a:xfrm>
          <a:off x="1022752" y="1146366"/>
          <a:ext cx="3879956" cy="463932"/>
        </a:xfrm>
        <a:custGeom>
          <a:avLst/>
          <a:gdLst/>
          <a:ahLst/>
          <a:cxnLst/>
          <a:rect l="0" t="0" r="0" b="0"/>
          <a:pathLst>
            <a:path>
              <a:moveTo>
                <a:pt x="3879956" y="0"/>
              </a:moveTo>
              <a:lnTo>
                <a:pt x="3879956" y="231966"/>
              </a:lnTo>
              <a:lnTo>
                <a:pt x="0" y="231966"/>
              </a:lnTo>
              <a:lnTo>
                <a:pt x="0" y="4639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A1ED60-3B47-4860-97D7-4D541CBF776F}">
      <dsp:nvSpPr>
        <dsp:cNvPr id="0" name=""/>
        <dsp:cNvSpPr/>
      </dsp:nvSpPr>
      <dsp:spPr>
        <a:xfrm>
          <a:off x="216970" y="1610299"/>
          <a:ext cx="1611563" cy="80810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Art. 64 C.P.R.</a:t>
          </a:r>
        </a:p>
      </dsp:txBody>
      <dsp:txXfrm>
        <a:off x="240638" y="1633967"/>
        <a:ext cx="1564227" cy="760765"/>
      </dsp:txXfrm>
    </dsp:sp>
    <dsp:sp modelId="{409B3EA4-ABF4-4C86-A3E1-06FE77DED58C}">
      <dsp:nvSpPr>
        <dsp:cNvPr id="0" name=""/>
        <dsp:cNvSpPr/>
      </dsp:nvSpPr>
      <dsp:spPr>
        <a:xfrm>
          <a:off x="4078272" y="1146366"/>
          <a:ext cx="824436" cy="430495"/>
        </a:xfrm>
        <a:custGeom>
          <a:avLst/>
          <a:gdLst/>
          <a:ahLst/>
          <a:cxnLst/>
          <a:rect l="0" t="0" r="0" b="0"/>
          <a:pathLst>
            <a:path>
              <a:moveTo>
                <a:pt x="824436" y="0"/>
              </a:moveTo>
              <a:lnTo>
                <a:pt x="824436" y="215247"/>
              </a:lnTo>
              <a:lnTo>
                <a:pt x="0" y="215247"/>
              </a:lnTo>
              <a:lnTo>
                <a:pt x="0" y="43049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1F27C2-742E-46D0-BE79-C34DCA7F92CF}">
      <dsp:nvSpPr>
        <dsp:cNvPr id="0" name=""/>
        <dsp:cNvSpPr/>
      </dsp:nvSpPr>
      <dsp:spPr>
        <a:xfrm>
          <a:off x="2338906" y="1576861"/>
          <a:ext cx="3478731" cy="865084"/>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Decreto con Fuerza de Ley</a:t>
          </a:r>
        </a:p>
      </dsp:txBody>
      <dsp:txXfrm>
        <a:off x="2364243" y="1602198"/>
        <a:ext cx="3428057" cy="814410"/>
      </dsp:txXfrm>
    </dsp:sp>
    <dsp:sp modelId="{15D58EC5-C6C9-43A8-892C-0479281A0E15}">
      <dsp:nvSpPr>
        <dsp:cNvPr id="0" name=""/>
        <dsp:cNvSpPr/>
      </dsp:nvSpPr>
      <dsp:spPr>
        <a:xfrm>
          <a:off x="4032552" y="2441945"/>
          <a:ext cx="91440" cy="497370"/>
        </a:xfrm>
        <a:custGeom>
          <a:avLst/>
          <a:gdLst/>
          <a:ahLst/>
          <a:cxnLst/>
          <a:rect l="0" t="0" r="0" b="0"/>
          <a:pathLst>
            <a:path>
              <a:moveTo>
                <a:pt x="45720" y="0"/>
              </a:moveTo>
              <a:lnTo>
                <a:pt x="45720" y="248685"/>
              </a:lnTo>
              <a:lnTo>
                <a:pt x="57271" y="248685"/>
              </a:lnTo>
              <a:lnTo>
                <a:pt x="57271" y="49737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CCAFD5-F169-467D-ADC7-98E2A9B463AD}">
      <dsp:nvSpPr>
        <dsp:cNvPr id="0" name=""/>
        <dsp:cNvSpPr/>
      </dsp:nvSpPr>
      <dsp:spPr>
        <a:xfrm>
          <a:off x="2526851" y="2939316"/>
          <a:ext cx="3125945" cy="2414307"/>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a:lnSpc>
              <a:spcPct val="90000"/>
            </a:lnSpc>
            <a:spcBef>
              <a:spcPct val="0"/>
            </a:spcBef>
            <a:spcAft>
              <a:spcPct val="35000"/>
            </a:spcAft>
            <a:buNone/>
          </a:pPr>
          <a:r>
            <a:rPr lang="es-ES" altLang="es-ES" sz="1600" b="0" kern="1200" dirty="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kern="1200" dirty="0">
              <a:latin typeface="Arial" panose="020B0604020202020204" pitchFamily="34" charset="0"/>
              <a:cs typeface="Arial" panose="020B0604020202020204" pitchFamily="34" charset="0"/>
            </a:rPr>
            <a:t>o bien para fijar el texto refundido, coordinado y sistematizado de las leyes.</a:t>
          </a:r>
        </a:p>
        <a:p>
          <a:pPr marL="0" lvl="0" indent="0" algn="just" defTabSz="711200">
            <a:lnSpc>
              <a:spcPct val="90000"/>
            </a:lnSpc>
            <a:spcBef>
              <a:spcPct val="0"/>
            </a:spcBef>
            <a:spcAft>
              <a:spcPct val="35000"/>
            </a:spcAft>
            <a:buNone/>
          </a:pPr>
          <a:r>
            <a:rPr lang="es-ES" altLang="es-ES" sz="1600" b="0" u="sng" kern="1200" dirty="0">
              <a:latin typeface="Arial" panose="020B0604020202020204" pitchFamily="34" charset="0"/>
              <a:cs typeface="Arial" panose="020B0604020202020204" pitchFamily="34" charset="0"/>
            </a:rPr>
            <a:t>DFL N°1/19653, DFL N° 29</a:t>
          </a:r>
          <a:endParaRPr lang="es-ES" altLang="es-ES" sz="1600" u="sng" kern="1200" dirty="0">
            <a:latin typeface="Arial" panose="020B0604020202020204" pitchFamily="34" charset="0"/>
            <a:cs typeface="Arial" panose="020B0604020202020204" pitchFamily="34" charset="0"/>
          </a:endParaRPr>
        </a:p>
      </dsp:txBody>
      <dsp:txXfrm>
        <a:off x="2597564" y="3010029"/>
        <a:ext cx="2984519" cy="2272881"/>
      </dsp:txXfrm>
    </dsp:sp>
    <dsp:sp modelId="{82293CB9-79CE-4DF3-B7C4-794483B53BEC}">
      <dsp:nvSpPr>
        <dsp:cNvPr id="0" name=""/>
        <dsp:cNvSpPr/>
      </dsp:nvSpPr>
      <dsp:spPr>
        <a:xfrm>
          <a:off x="4902709" y="1146366"/>
          <a:ext cx="3824528" cy="463932"/>
        </a:xfrm>
        <a:custGeom>
          <a:avLst/>
          <a:gdLst/>
          <a:ahLst/>
          <a:cxnLst/>
          <a:rect l="0" t="0" r="0" b="0"/>
          <a:pathLst>
            <a:path>
              <a:moveTo>
                <a:pt x="0" y="0"/>
              </a:moveTo>
              <a:lnTo>
                <a:pt x="0" y="231966"/>
              </a:lnTo>
              <a:lnTo>
                <a:pt x="3824528" y="231966"/>
              </a:lnTo>
              <a:lnTo>
                <a:pt x="3824528" y="46393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313883-2278-4604-B5D0-A5D8B8E4E6E7}">
      <dsp:nvSpPr>
        <dsp:cNvPr id="0" name=""/>
        <dsp:cNvSpPr/>
      </dsp:nvSpPr>
      <dsp:spPr>
        <a:xfrm>
          <a:off x="7866027" y="1610299"/>
          <a:ext cx="1722420" cy="701895"/>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Decreto Ley</a:t>
          </a:r>
        </a:p>
      </dsp:txBody>
      <dsp:txXfrm>
        <a:off x="7886585" y="1630857"/>
        <a:ext cx="1681304" cy="660779"/>
      </dsp:txXfrm>
    </dsp:sp>
    <dsp:sp modelId="{01C8C5BA-3528-4A5E-8879-958384631EF9}">
      <dsp:nvSpPr>
        <dsp:cNvPr id="0" name=""/>
        <dsp:cNvSpPr/>
      </dsp:nvSpPr>
      <dsp:spPr>
        <a:xfrm>
          <a:off x="7552898" y="2312195"/>
          <a:ext cx="1174339" cy="463932"/>
        </a:xfrm>
        <a:custGeom>
          <a:avLst/>
          <a:gdLst/>
          <a:ahLst/>
          <a:cxnLst/>
          <a:rect l="0" t="0" r="0" b="0"/>
          <a:pathLst>
            <a:path>
              <a:moveTo>
                <a:pt x="1174339" y="0"/>
              </a:moveTo>
              <a:lnTo>
                <a:pt x="1174339" y="231966"/>
              </a:lnTo>
              <a:lnTo>
                <a:pt x="0" y="231966"/>
              </a:lnTo>
              <a:lnTo>
                <a:pt x="0" y="4639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E159F2-4644-4B49-8D67-50776EA76F8A}">
      <dsp:nvSpPr>
        <dsp:cNvPr id="0" name=""/>
        <dsp:cNvSpPr/>
      </dsp:nvSpPr>
      <dsp:spPr>
        <a:xfrm>
          <a:off x="6174721" y="2776128"/>
          <a:ext cx="2756353" cy="1576826"/>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endParaRPr lang="es-ES" altLang="es-ES" sz="1200" kern="1200" dirty="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endParaRPr lang="es-ES" altLang="es-ES" sz="1200" kern="1200" dirty="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r>
            <a:rPr lang="es-ES" altLang="es-ES" sz="1600" kern="1200" dirty="0">
              <a:latin typeface="Arial" panose="020B0604020202020204" pitchFamily="34" charset="0"/>
              <a:cs typeface="Arial" panose="020B0604020202020204" pitchFamily="34" charset="0"/>
            </a:rPr>
            <a:t>Forman parte de la actividad legislativa en cuanto no este funcionando el Congreso ni rigiendo la Constitución.</a:t>
          </a:r>
        </a:p>
        <a:p>
          <a:pPr lvl="0" defTabSz="533400">
            <a:lnSpc>
              <a:spcPct val="90000"/>
            </a:lnSpc>
            <a:spcBef>
              <a:spcPct val="0"/>
            </a:spcBef>
            <a:spcAft>
              <a:spcPct val="35000"/>
            </a:spcAft>
            <a:buNone/>
          </a:pPr>
          <a:endParaRPr lang="es-ES" kern="1200" dirty="0">
            <a:latin typeface="Arial" panose="020B0604020202020204" pitchFamily="34" charset="0"/>
            <a:cs typeface="Arial" panose="020B0604020202020204" pitchFamily="34" charset="0"/>
          </a:endParaRPr>
        </a:p>
      </dsp:txBody>
      <dsp:txXfrm>
        <a:off x="6220905" y="2822312"/>
        <a:ext cx="2663985" cy="1484458"/>
      </dsp:txXfrm>
    </dsp:sp>
    <dsp:sp modelId="{BA0FC695-5F6F-4F25-AA4D-7EB1B83BDDDB}">
      <dsp:nvSpPr>
        <dsp:cNvPr id="0" name=""/>
        <dsp:cNvSpPr/>
      </dsp:nvSpPr>
      <dsp:spPr>
        <a:xfrm>
          <a:off x="8727237" y="2312195"/>
          <a:ext cx="1663747" cy="463932"/>
        </a:xfrm>
        <a:custGeom>
          <a:avLst/>
          <a:gdLst/>
          <a:ahLst/>
          <a:cxnLst/>
          <a:rect l="0" t="0" r="0" b="0"/>
          <a:pathLst>
            <a:path>
              <a:moveTo>
                <a:pt x="0" y="0"/>
              </a:moveTo>
              <a:lnTo>
                <a:pt x="0" y="231966"/>
              </a:lnTo>
              <a:lnTo>
                <a:pt x="1663747" y="231966"/>
              </a:lnTo>
              <a:lnTo>
                <a:pt x="1663747" y="46393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DFA5BB-B8CA-41A7-9B40-65CB73E7AFD1}">
      <dsp:nvSpPr>
        <dsp:cNvPr id="0" name=""/>
        <dsp:cNvSpPr/>
      </dsp:nvSpPr>
      <dsp:spPr>
        <a:xfrm>
          <a:off x="9502217" y="2776128"/>
          <a:ext cx="1777535" cy="525299"/>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a:latin typeface="Arial" panose="020B0604020202020204" pitchFamily="34" charset="0"/>
              <a:cs typeface="Arial" panose="020B0604020202020204" pitchFamily="34" charset="0"/>
            </a:rPr>
            <a:t>Ejemplos</a:t>
          </a:r>
          <a:endParaRPr lang="es-ES" sz="1600" b="1" kern="1200" dirty="0">
            <a:latin typeface="Arial" panose="020B0604020202020204" pitchFamily="34" charset="0"/>
            <a:cs typeface="Arial" panose="020B0604020202020204" pitchFamily="34" charset="0"/>
          </a:endParaRPr>
        </a:p>
        <a:p>
          <a:pPr lvl="0" algn="ctr" defTabSz="102235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dsp:txBody>
      <dsp:txXfrm>
        <a:off x="9517602" y="2791513"/>
        <a:ext cx="1746765" cy="494529"/>
      </dsp:txXfrm>
    </dsp:sp>
    <dsp:sp modelId="{2D213684-BFC9-4417-9C40-FDC400A4B3AD}">
      <dsp:nvSpPr>
        <dsp:cNvPr id="0" name=""/>
        <dsp:cNvSpPr/>
      </dsp:nvSpPr>
      <dsp:spPr>
        <a:xfrm>
          <a:off x="10345265" y="3301427"/>
          <a:ext cx="91440" cy="506139"/>
        </a:xfrm>
        <a:custGeom>
          <a:avLst/>
          <a:gdLst/>
          <a:ahLst/>
          <a:cxnLst/>
          <a:rect l="0" t="0" r="0" b="0"/>
          <a:pathLst>
            <a:path>
              <a:moveTo>
                <a:pt x="45720" y="0"/>
              </a:moveTo>
              <a:lnTo>
                <a:pt x="45720" y="253069"/>
              </a:lnTo>
              <a:lnTo>
                <a:pt x="63482" y="253069"/>
              </a:lnTo>
              <a:lnTo>
                <a:pt x="63482" y="50613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B587E4-DD68-46B9-997E-6BC7BFA9D995}">
      <dsp:nvSpPr>
        <dsp:cNvPr id="0" name=""/>
        <dsp:cNvSpPr/>
      </dsp:nvSpPr>
      <dsp:spPr>
        <a:xfrm>
          <a:off x="9470762" y="3807567"/>
          <a:ext cx="1875970" cy="616218"/>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kern="1200" dirty="0">
            <a:latin typeface="Arial" panose="020B0604020202020204" pitchFamily="34" charset="0"/>
            <a:cs typeface="Arial" panose="020B0604020202020204" pitchFamily="34" charset="0"/>
          </a:endParaRPr>
        </a:p>
      </dsp:txBody>
      <dsp:txXfrm>
        <a:off x="9488810" y="3825615"/>
        <a:ext cx="1839874" cy="5801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64559-2188-4B87-8834-F2C98C7128D9}">
      <dsp:nvSpPr>
        <dsp:cNvPr id="0" name=""/>
        <dsp:cNvSpPr/>
      </dsp:nvSpPr>
      <dsp:spPr>
        <a:xfrm>
          <a:off x="10048637" y="4540624"/>
          <a:ext cx="91440" cy="472720"/>
        </a:xfrm>
        <a:custGeom>
          <a:avLst/>
          <a:gdLst/>
          <a:ahLst/>
          <a:cxnLst/>
          <a:rect l="0" t="0" r="0" b="0"/>
          <a:pathLst>
            <a:path>
              <a:moveTo>
                <a:pt x="45720" y="0"/>
              </a:moveTo>
              <a:lnTo>
                <a:pt x="45720" y="472720"/>
              </a:lnTo>
              <a:lnTo>
                <a:pt x="120133" y="47272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0DE319-42AD-4AF3-B25B-7BA3C510530E}">
      <dsp:nvSpPr>
        <dsp:cNvPr id="0" name=""/>
        <dsp:cNvSpPr/>
      </dsp:nvSpPr>
      <dsp:spPr>
        <a:xfrm>
          <a:off x="10832870" y="2483792"/>
          <a:ext cx="91440" cy="283764"/>
        </a:xfrm>
        <a:custGeom>
          <a:avLst/>
          <a:gdLst/>
          <a:ahLst/>
          <a:cxnLst/>
          <a:rect l="0" t="0" r="0" b="0"/>
          <a:pathLst>
            <a:path>
              <a:moveTo>
                <a:pt x="45720" y="0"/>
              </a:moveTo>
              <a:lnTo>
                <a:pt x="45720" y="28376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03FCEC-17CE-4632-BD8C-8B1393717A6F}">
      <dsp:nvSpPr>
        <dsp:cNvPr id="0" name=""/>
        <dsp:cNvSpPr/>
      </dsp:nvSpPr>
      <dsp:spPr>
        <a:xfrm>
          <a:off x="5779811" y="1524398"/>
          <a:ext cx="5098779" cy="283764"/>
        </a:xfrm>
        <a:custGeom>
          <a:avLst/>
          <a:gdLst/>
          <a:ahLst/>
          <a:cxnLst/>
          <a:rect l="0" t="0" r="0" b="0"/>
          <a:pathLst>
            <a:path>
              <a:moveTo>
                <a:pt x="0" y="0"/>
              </a:moveTo>
              <a:lnTo>
                <a:pt x="0" y="141882"/>
              </a:lnTo>
              <a:lnTo>
                <a:pt x="5098779" y="141882"/>
              </a:lnTo>
              <a:lnTo>
                <a:pt x="5098779"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06AC894-42A1-497F-BBCC-021B0425665D}">
      <dsp:nvSpPr>
        <dsp:cNvPr id="0" name=""/>
        <dsp:cNvSpPr/>
      </dsp:nvSpPr>
      <dsp:spPr>
        <a:xfrm>
          <a:off x="7818347" y="2485650"/>
          <a:ext cx="100035" cy="887195"/>
        </a:xfrm>
        <a:custGeom>
          <a:avLst/>
          <a:gdLst/>
          <a:ahLst/>
          <a:cxnLst/>
          <a:rect l="0" t="0" r="0" b="0"/>
          <a:pathLst>
            <a:path>
              <a:moveTo>
                <a:pt x="100035" y="0"/>
              </a:moveTo>
              <a:lnTo>
                <a:pt x="0" y="887195"/>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779811" y="1524398"/>
          <a:ext cx="2782197" cy="285622"/>
        </a:xfrm>
        <a:custGeom>
          <a:avLst/>
          <a:gdLst/>
          <a:ahLst/>
          <a:cxnLst/>
          <a:rect l="0" t="0" r="0" b="0"/>
          <a:pathLst>
            <a:path>
              <a:moveTo>
                <a:pt x="0" y="0"/>
              </a:moveTo>
              <a:lnTo>
                <a:pt x="0" y="143740"/>
              </a:lnTo>
              <a:lnTo>
                <a:pt x="2782197" y="143740"/>
              </a:lnTo>
              <a:lnTo>
                <a:pt x="2782197" y="28562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3DC7A5C-3258-46C5-8830-7F89996F4025}">
      <dsp:nvSpPr>
        <dsp:cNvPr id="0" name=""/>
        <dsp:cNvSpPr/>
      </dsp:nvSpPr>
      <dsp:spPr>
        <a:xfrm>
          <a:off x="5179214" y="2483792"/>
          <a:ext cx="304286" cy="954302"/>
        </a:xfrm>
        <a:custGeom>
          <a:avLst/>
          <a:gdLst/>
          <a:ahLst/>
          <a:cxnLst/>
          <a:rect l="0" t="0" r="0" b="0"/>
          <a:pathLst>
            <a:path>
              <a:moveTo>
                <a:pt x="0" y="0"/>
              </a:moveTo>
              <a:lnTo>
                <a:pt x="0" y="954302"/>
              </a:lnTo>
              <a:lnTo>
                <a:pt x="304286" y="954302"/>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779811" y="1524398"/>
          <a:ext cx="210833" cy="283764"/>
        </a:xfrm>
        <a:custGeom>
          <a:avLst/>
          <a:gdLst/>
          <a:ahLst/>
          <a:cxnLst/>
          <a:rect l="0" t="0" r="0" b="0"/>
          <a:pathLst>
            <a:path>
              <a:moveTo>
                <a:pt x="0" y="0"/>
              </a:moveTo>
              <a:lnTo>
                <a:pt x="0" y="141882"/>
              </a:lnTo>
              <a:lnTo>
                <a:pt x="210833" y="141882"/>
              </a:lnTo>
              <a:lnTo>
                <a:pt x="210833"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3B5C3A-9996-4655-A8E8-D75C5305F8D8}">
      <dsp:nvSpPr>
        <dsp:cNvPr id="0" name=""/>
        <dsp:cNvSpPr/>
      </dsp:nvSpPr>
      <dsp:spPr>
        <a:xfrm>
          <a:off x="2919284" y="4337267"/>
          <a:ext cx="91440" cy="422457"/>
        </a:xfrm>
        <a:custGeom>
          <a:avLst/>
          <a:gdLst/>
          <a:ahLst/>
          <a:cxnLst/>
          <a:rect l="0" t="0" r="0" b="0"/>
          <a:pathLst>
            <a:path>
              <a:moveTo>
                <a:pt x="93772" y="0"/>
              </a:moveTo>
              <a:lnTo>
                <a:pt x="45720" y="4224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3939194" y="2483792"/>
          <a:ext cx="91440" cy="283764"/>
        </a:xfrm>
        <a:custGeom>
          <a:avLst/>
          <a:gdLst/>
          <a:ahLst/>
          <a:cxnLst/>
          <a:rect l="0" t="0" r="0" b="0"/>
          <a:pathLst>
            <a:path>
              <a:moveTo>
                <a:pt x="45720" y="0"/>
              </a:moveTo>
              <a:lnTo>
                <a:pt x="45720" y="283764"/>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984914" y="1524398"/>
          <a:ext cx="1794897" cy="283764"/>
        </a:xfrm>
        <a:custGeom>
          <a:avLst/>
          <a:gdLst/>
          <a:ahLst/>
          <a:cxnLst/>
          <a:rect l="0" t="0" r="0" b="0"/>
          <a:pathLst>
            <a:path>
              <a:moveTo>
                <a:pt x="1794897" y="0"/>
              </a:moveTo>
              <a:lnTo>
                <a:pt x="1794897" y="141882"/>
              </a:lnTo>
              <a:lnTo>
                <a:pt x="0" y="141882"/>
              </a:lnTo>
              <a:lnTo>
                <a:pt x="0"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18057" y="2483792"/>
          <a:ext cx="91440" cy="1119703"/>
        </a:xfrm>
        <a:custGeom>
          <a:avLst/>
          <a:gdLst/>
          <a:ahLst/>
          <a:cxnLst/>
          <a:rect l="0" t="0" r="0" b="0"/>
          <a:pathLst>
            <a:path>
              <a:moveTo>
                <a:pt x="122471" y="0"/>
              </a:moveTo>
              <a:lnTo>
                <a:pt x="45720" y="111970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681032" y="1524398"/>
          <a:ext cx="5098779" cy="283764"/>
        </a:xfrm>
        <a:custGeom>
          <a:avLst/>
          <a:gdLst/>
          <a:ahLst/>
          <a:cxnLst/>
          <a:rect l="0" t="0" r="0" b="0"/>
          <a:pathLst>
            <a:path>
              <a:moveTo>
                <a:pt x="5098779" y="0"/>
              </a:moveTo>
              <a:lnTo>
                <a:pt x="5098779" y="141882"/>
              </a:lnTo>
              <a:lnTo>
                <a:pt x="0" y="141882"/>
              </a:lnTo>
              <a:lnTo>
                <a:pt x="0" y="28376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4033735" y="848769"/>
          <a:ext cx="3492152"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altLang="es-ES" sz="2000" kern="1200" dirty="0">
              <a:latin typeface="Arial" panose="020B0604020202020204" pitchFamily="34" charset="0"/>
              <a:cs typeface="Arial" panose="020B0604020202020204" pitchFamily="34" charset="0"/>
            </a:rPr>
            <a:t>NORMAS DE JERARQUÍA INFERIOR A UNA LEY</a:t>
          </a:r>
          <a:endParaRPr lang="es-ES" sz="2000" kern="1200" dirty="0">
            <a:latin typeface="Arial" panose="020B0604020202020204" pitchFamily="34" charset="0"/>
            <a:cs typeface="Arial" panose="020B0604020202020204" pitchFamily="34" charset="0"/>
          </a:endParaRPr>
        </a:p>
      </dsp:txBody>
      <dsp:txXfrm>
        <a:off x="4033735" y="848769"/>
        <a:ext cx="3492152" cy="675629"/>
      </dsp:txXfrm>
    </dsp:sp>
    <dsp:sp modelId="{F3E90C6C-99D3-4FA9-AF15-463C319E8905}">
      <dsp:nvSpPr>
        <dsp:cNvPr id="0" name=""/>
        <dsp:cNvSpPr/>
      </dsp:nvSpPr>
      <dsp:spPr>
        <a:xfrm>
          <a:off x="5403"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DECRETO SUPREMO</a:t>
          </a:r>
        </a:p>
      </dsp:txBody>
      <dsp:txXfrm>
        <a:off x="5403" y="1808163"/>
        <a:ext cx="1351258" cy="675629"/>
      </dsp:txXfrm>
    </dsp:sp>
    <dsp:sp modelId="{563AAE78-EBC4-48B2-BB07-B727A9494982}">
      <dsp:nvSpPr>
        <dsp:cNvPr id="0" name=""/>
        <dsp:cNvSpPr/>
      </dsp:nvSpPr>
      <dsp:spPr>
        <a:xfrm>
          <a:off x="63777" y="2794176"/>
          <a:ext cx="2143109" cy="161863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Orden escrita y firmada por el </a:t>
          </a:r>
          <a:r>
            <a:rPr lang="es-ES" altLang="es-ES" sz="1200" kern="1200" dirty="0" err="1">
              <a:latin typeface="Arial" panose="020B0604020202020204" pitchFamily="34" charset="0"/>
              <a:cs typeface="Arial" panose="020B0604020202020204" pitchFamily="34" charset="0"/>
            </a:rPr>
            <a:t>P.de</a:t>
          </a:r>
          <a:r>
            <a:rPr lang="es-ES" altLang="es-ES" sz="1200" kern="1200" dirty="0">
              <a:latin typeface="Arial" panose="020B0604020202020204" pitchFamily="34" charset="0"/>
              <a:cs typeface="Arial" panose="020B0604020202020204" pitchFamily="34" charset="0"/>
            </a:rPr>
            <a:t> la R. cuyo efecto es especifico y que  tiene por necesidad la </a:t>
          </a:r>
          <a:r>
            <a:rPr lang="es-ES" altLang="es-ES" sz="1200" kern="1200" dirty="0">
              <a:solidFill>
                <a:srgbClr val="FF0000"/>
              </a:solidFill>
              <a:latin typeface="Arial" panose="020B0604020202020204" pitchFamily="34" charset="0"/>
              <a:cs typeface="Arial" panose="020B0604020202020204" pitchFamily="34" charset="0"/>
            </a:rPr>
            <a:t>ejecución</a:t>
          </a:r>
          <a:r>
            <a:rPr lang="es-ES" altLang="es-ES" sz="1200" kern="1200" dirty="0">
              <a:latin typeface="Arial" panose="020B0604020202020204" pitchFamily="34" charset="0"/>
              <a:cs typeface="Arial" panose="020B0604020202020204" pitchFamily="34" charset="0"/>
            </a:rPr>
            <a:t> de las leyes para la administración del Estado.</a:t>
          </a:r>
        </a:p>
      </dsp:txBody>
      <dsp:txXfrm>
        <a:off x="63777" y="2794176"/>
        <a:ext cx="2143109" cy="1618639"/>
      </dsp:txXfrm>
    </dsp:sp>
    <dsp:sp modelId="{8E417B16-ECA4-477A-B677-5EA719C27689}">
      <dsp:nvSpPr>
        <dsp:cNvPr id="0" name=""/>
        <dsp:cNvSpPr/>
      </dsp:nvSpPr>
      <dsp:spPr>
        <a:xfrm>
          <a:off x="3309284"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REGLAMENTO</a:t>
          </a:r>
        </a:p>
      </dsp:txBody>
      <dsp:txXfrm>
        <a:off x="3309284" y="1808163"/>
        <a:ext cx="1351258" cy="675629"/>
      </dsp:txXfrm>
    </dsp:sp>
    <dsp:sp modelId="{54A13793-BB98-4109-BB93-B5767F09CC4F}">
      <dsp:nvSpPr>
        <dsp:cNvPr id="0" name=""/>
        <dsp:cNvSpPr/>
      </dsp:nvSpPr>
      <dsp:spPr>
        <a:xfrm>
          <a:off x="2770091" y="2767556"/>
          <a:ext cx="2429644" cy="156971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kern="1200" dirty="0">
              <a:solidFill>
                <a:srgbClr val="FF0000"/>
              </a:solidFill>
              <a:latin typeface="Arial" panose="020B0604020202020204" pitchFamily="34" charset="0"/>
              <a:cs typeface="Arial" panose="020B0604020202020204" pitchFamily="34" charset="0"/>
            </a:rPr>
            <a:t>complementar</a:t>
          </a:r>
          <a:r>
            <a:rPr lang="es-ES" altLang="es-ES" sz="1200" kern="1200" dirty="0">
              <a:latin typeface="Arial" panose="020B0604020202020204" pitchFamily="34" charset="0"/>
              <a:cs typeface="Arial" panose="020B0604020202020204" pitchFamily="34" charset="0"/>
            </a:rPr>
            <a:t> en detalle las </a:t>
          </a:r>
          <a:r>
            <a:rPr lang="es-ES" altLang="es-ES" sz="1200" kern="1200" dirty="0">
              <a:solidFill>
                <a:srgbClr val="FF0000"/>
              </a:solidFill>
              <a:latin typeface="Arial" panose="020B0604020202020204" pitchFamily="34" charset="0"/>
              <a:cs typeface="Arial" panose="020B0604020202020204" pitchFamily="34" charset="0"/>
            </a:rPr>
            <a:t>leyes</a:t>
          </a:r>
          <a:r>
            <a:rPr lang="es-ES" altLang="es-ES" sz="1200" kern="1200" dirty="0">
              <a:latin typeface="Arial" panose="020B0604020202020204" pitchFamily="34" charset="0"/>
              <a:cs typeface="Arial" panose="020B0604020202020204" pitchFamily="34" charset="0"/>
            </a:rPr>
            <a:t> que así lo requieran.</a:t>
          </a:r>
        </a:p>
      </dsp:txBody>
      <dsp:txXfrm>
        <a:off x="2770091" y="2767556"/>
        <a:ext cx="2429644" cy="1569710"/>
      </dsp:txXfrm>
    </dsp:sp>
    <dsp:sp modelId="{DC8C82BB-8B45-451F-A47B-16E57332FBA6}">
      <dsp:nvSpPr>
        <dsp:cNvPr id="0" name=""/>
        <dsp:cNvSpPr/>
      </dsp:nvSpPr>
      <dsp:spPr>
        <a:xfrm>
          <a:off x="2965004" y="4514572"/>
          <a:ext cx="2183917" cy="49030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kern="1200" dirty="0">
            <a:latin typeface="Arial" panose="020B0604020202020204" pitchFamily="34" charset="0"/>
            <a:cs typeface="Arial" panose="020B0604020202020204" pitchFamily="34" charset="0"/>
          </a:endParaRPr>
        </a:p>
      </dsp:txBody>
      <dsp:txXfrm>
        <a:off x="2965004" y="4514572"/>
        <a:ext cx="2183917" cy="490304"/>
      </dsp:txXfrm>
    </dsp:sp>
    <dsp:sp modelId="{600FFCC9-24B6-40CC-A462-9B7B782D65C2}">
      <dsp:nvSpPr>
        <dsp:cNvPr id="0" name=""/>
        <dsp:cNvSpPr/>
      </dsp:nvSpPr>
      <dsp:spPr>
        <a:xfrm>
          <a:off x="4976356" y="1808163"/>
          <a:ext cx="2028577"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latin typeface="Arial" panose="020B0604020202020204" pitchFamily="34" charset="0"/>
              <a:cs typeface="Arial" panose="020B0604020202020204" pitchFamily="34" charset="0"/>
            </a:rPr>
            <a:t>INSTRUCCIONES O CIRCULARES</a:t>
          </a:r>
          <a:endParaRPr lang="es-ES" sz="1400" kern="1200" dirty="0">
            <a:latin typeface="Arial" panose="020B0604020202020204" pitchFamily="34" charset="0"/>
            <a:cs typeface="Arial" panose="020B0604020202020204" pitchFamily="34" charset="0"/>
          </a:endParaRPr>
        </a:p>
      </dsp:txBody>
      <dsp:txXfrm>
        <a:off x="4976356" y="1808163"/>
        <a:ext cx="2028577" cy="675629"/>
      </dsp:txXfrm>
    </dsp:sp>
    <dsp:sp modelId="{F864C047-3F18-41A3-81AA-E0E7B5598C1A}">
      <dsp:nvSpPr>
        <dsp:cNvPr id="0" name=""/>
        <dsp:cNvSpPr/>
      </dsp:nvSpPr>
      <dsp:spPr>
        <a:xfrm>
          <a:off x="5483500" y="2767556"/>
          <a:ext cx="1770851" cy="134107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emanadas de </a:t>
          </a:r>
          <a:r>
            <a:rPr lang="es-ES" altLang="es-ES" sz="1200" kern="1200" dirty="0">
              <a:solidFill>
                <a:srgbClr val="FF0000"/>
              </a:solidFill>
              <a:latin typeface="Arial" panose="020B0604020202020204" pitchFamily="34" charset="0"/>
              <a:cs typeface="Arial" panose="020B0604020202020204" pitchFamily="34" charset="0"/>
            </a:rPr>
            <a:t>Jefes de Servicios </a:t>
          </a:r>
          <a:r>
            <a:rPr lang="es-ES" altLang="es-ES" sz="1200" kern="1200" dirty="0">
              <a:latin typeface="Arial" panose="020B0604020202020204" pitchFamily="34" charset="0"/>
              <a:cs typeface="Arial" panose="020B0604020202020204" pitchFamily="34" charset="0"/>
            </a:rPr>
            <a:t>descentralizados para la administración del respectivo servicio público.</a:t>
          </a:r>
        </a:p>
      </dsp:txBody>
      <dsp:txXfrm>
        <a:off x="5483500" y="2767556"/>
        <a:ext cx="1770851" cy="1341077"/>
      </dsp:txXfrm>
    </dsp:sp>
    <dsp:sp modelId="{D4DA82F8-7EA2-44B8-9A9D-628C5DE4657B}">
      <dsp:nvSpPr>
        <dsp:cNvPr id="0" name=""/>
        <dsp:cNvSpPr/>
      </dsp:nvSpPr>
      <dsp:spPr>
        <a:xfrm>
          <a:off x="7757476" y="1810021"/>
          <a:ext cx="1609065"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RESOLUCIONES</a:t>
          </a:r>
        </a:p>
      </dsp:txBody>
      <dsp:txXfrm>
        <a:off x="7757476" y="1810021"/>
        <a:ext cx="1609065" cy="675629"/>
      </dsp:txXfrm>
    </dsp:sp>
    <dsp:sp modelId="{28654E74-6A1A-49E5-AA69-07865BDBAEE5}">
      <dsp:nvSpPr>
        <dsp:cNvPr id="0" name=""/>
        <dsp:cNvSpPr/>
      </dsp:nvSpPr>
      <dsp:spPr>
        <a:xfrm>
          <a:off x="7818347" y="2801385"/>
          <a:ext cx="1923570" cy="1142921"/>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emanadas de Jefes de Servicios descentralizados para la </a:t>
          </a:r>
          <a:r>
            <a:rPr lang="es-ES" altLang="es-ES" sz="1200" kern="1200" dirty="0">
              <a:solidFill>
                <a:srgbClr val="FF0000"/>
              </a:solidFill>
              <a:latin typeface="Arial" panose="020B0604020202020204" pitchFamily="34" charset="0"/>
              <a:cs typeface="Arial" panose="020B0604020202020204" pitchFamily="34" charset="0"/>
            </a:rPr>
            <a:t>administración</a:t>
          </a:r>
          <a:r>
            <a:rPr lang="es-ES" altLang="es-ES" sz="1200" kern="1200" dirty="0">
              <a:latin typeface="Arial" panose="020B0604020202020204" pitchFamily="34" charset="0"/>
              <a:cs typeface="Arial" panose="020B0604020202020204" pitchFamily="34" charset="0"/>
            </a:rPr>
            <a:t> del respectivo servicio público.</a:t>
          </a:r>
        </a:p>
      </dsp:txBody>
      <dsp:txXfrm>
        <a:off x="7818347" y="2801385"/>
        <a:ext cx="1923570" cy="1142921"/>
      </dsp:txXfrm>
    </dsp:sp>
    <dsp:sp modelId="{6334C095-BAEB-465E-9FA5-CE453FF34011}">
      <dsp:nvSpPr>
        <dsp:cNvPr id="0" name=""/>
        <dsp:cNvSpPr/>
      </dsp:nvSpPr>
      <dsp:spPr>
        <a:xfrm>
          <a:off x="10202961" y="1808163"/>
          <a:ext cx="1351258" cy="67562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ORDENANZAS</a:t>
          </a:r>
        </a:p>
      </dsp:txBody>
      <dsp:txXfrm>
        <a:off x="10202961" y="1808163"/>
        <a:ext cx="1351258" cy="675629"/>
      </dsp:txXfrm>
    </dsp:sp>
    <dsp:sp modelId="{6B291A17-62D9-4BCA-9FD3-CBA68B5CC260}">
      <dsp:nvSpPr>
        <dsp:cNvPr id="0" name=""/>
        <dsp:cNvSpPr/>
      </dsp:nvSpPr>
      <dsp:spPr>
        <a:xfrm>
          <a:off x="9898299" y="2767556"/>
          <a:ext cx="1960581" cy="177306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s-ES" altLang="es-ES" sz="1200" kern="1200" dirty="0">
              <a:latin typeface="Arial" panose="020B0604020202020204" pitchFamily="34" charset="0"/>
              <a:cs typeface="Arial" panose="020B0604020202020204" pitchFamily="34" charset="0"/>
            </a:rPr>
            <a:t>Normas de alcance general emanadas por autoridades gubernamentales  o </a:t>
          </a:r>
          <a:r>
            <a:rPr lang="es-ES" altLang="es-ES" sz="1200" kern="1200" dirty="0">
              <a:solidFill>
                <a:srgbClr val="FF0000"/>
              </a:solidFill>
              <a:latin typeface="Arial" panose="020B0604020202020204" pitchFamily="34" charset="0"/>
              <a:cs typeface="Arial" panose="020B0604020202020204" pitchFamily="34" charset="0"/>
            </a:rPr>
            <a:t>municipales</a:t>
          </a:r>
          <a:r>
            <a:rPr lang="es-ES" altLang="es-ES" sz="1200" kern="1200" dirty="0">
              <a:latin typeface="Arial" panose="020B0604020202020204" pitchFamily="34" charset="0"/>
              <a:cs typeface="Arial" panose="020B0604020202020204" pitchFamily="34" charset="0"/>
            </a:rPr>
            <a:t> que regulan materias relativas a funcionamiento y organización</a:t>
          </a:r>
          <a:endParaRPr lang="en-US" sz="1200" kern="1200" dirty="0">
            <a:latin typeface="Arial" panose="020B0604020202020204" pitchFamily="34" charset="0"/>
            <a:cs typeface="Arial" panose="020B0604020202020204" pitchFamily="34" charset="0"/>
          </a:endParaRPr>
        </a:p>
      </dsp:txBody>
      <dsp:txXfrm>
        <a:off x="9898299" y="2767556"/>
        <a:ext cx="1960581" cy="1773067"/>
      </dsp:txXfrm>
    </dsp:sp>
    <dsp:sp modelId="{72773EBA-E2FF-4F42-B63F-B99BCF02A1F9}">
      <dsp:nvSpPr>
        <dsp:cNvPr id="0" name=""/>
        <dsp:cNvSpPr/>
      </dsp:nvSpPr>
      <dsp:spPr>
        <a:xfrm>
          <a:off x="10168770" y="4729577"/>
          <a:ext cx="1557041" cy="56753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t>
          </a:r>
          <a:r>
            <a:rPr lang="es-ES" sz="1100" kern="1200" dirty="0">
              <a:latin typeface="Arial" panose="020B0604020202020204" pitchFamily="34" charset="0"/>
              <a:cs typeface="Arial" panose="020B0604020202020204" pitchFamily="34" charset="0"/>
            </a:rPr>
            <a:t>Arts. 1°, 2°, 16° y 17°)</a:t>
          </a:r>
        </a:p>
      </dsp:txBody>
      <dsp:txXfrm>
        <a:off x="10168770" y="4729577"/>
        <a:ext cx="1557041" cy="56753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6B1A1-1680-410D-A927-6297F826F404}">
      <dsp:nvSpPr>
        <dsp:cNvPr id="0" name=""/>
        <dsp:cNvSpPr/>
      </dsp:nvSpPr>
      <dsp:spPr>
        <a:xfrm>
          <a:off x="7667517" y="2823998"/>
          <a:ext cx="2032282" cy="967181"/>
        </a:xfrm>
        <a:custGeom>
          <a:avLst/>
          <a:gdLst/>
          <a:ahLst/>
          <a:cxnLst/>
          <a:rect l="0" t="0" r="0" b="0"/>
          <a:pathLst>
            <a:path>
              <a:moveTo>
                <a:pt x="0" y="0"/>
              </a:moveTo>
              <a:lnTo>
                <a:pt x="0" y="659106"/>
              </a:lnTo>
              <a:lnTo>
                <a:pt x="2032282" y="659106"/>
              </a:lnTo>
              <a:lnTo>
                <a:pt x="2032282" y="96718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BEEFD6-E891-49C1-ADF8-F03820367CCF}">
      <dsp:nvSpPr>
        <dsp:cNvPr id="0" name=""/>
        <dsp:cNvSpPr/>
      </dsp:nvSpPr>
      <dsp:spPr>
        <a:xfrm>
          <a:off x="5635235" y="2823998"/>
          <a:ext cx="2032282" cy="967181"/>
        </a:xfrm>
        <a:custGeom>
          <a:avLst/>
          <a:gdLst/>
          <a:ahLst/>
          <a:cxnLst/>
          <a:rect l="0" t="0" r="0" b="0"/>
          <a:pathLst>
            <a:path>
              <a:moveTo>
                <a:pt x="2032282" y="0"/>
              </a:moveTo>
              <a:lnTo>
                <a:pt x="2032282" y="659106"/>
              </a:lnTo>
              <a:lnTo>
                <a:pt x="0" y="659106"/>
              </a:lnTo>
              <a:lnTo>
                <a:pt x="0" y="96718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6AFD6F-D803-47F8-8F49-E0CE8A16A33C}">
      <dsp:nvSpPr>
        <dsp:cNvPr id="0" name=""/>
        <dsp:cNvSpPr/>
      </dsp:nvSpPr>
      <dsp:spPr>
        <a:xfrm>
          <a:off x="4591649" y="899698"/>
          <a:ext cx="3075867" cy="1167943"/>
        </a:xfrm>
        <a:custGeom>
          <a:avLst/>
          <a:gdLst/>
          <a:ahLst/>
          <a:cxnLst/>
          <a:rect l="0" t="0" r="0" b="0"/>
          <a:pathLst>
            <a:path>
              <a:moveTo>
                <a:pt x="0" y="0"/>
              </a:moveTo>
              <a:lnTo>
                <a:pt x="0" y="859867"/>
              </a:lnTo>
              <a:lnTo>
                <a:pt x="3075867" y="859867"/>
              </a:lnTo>
              <a:lnTo>
                <a:pt x="3075867" y="11679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D99581-5384-47C8-8E23-50817E23FE1E}">
      <dsp:nvSpPr>
        <dsp:cNvPr id="0" name=""/>
        <dsp:cNvSpPr/>
      </dsp:nvSpPr>
      <dsp:spPr>
        <a:xfrm>
          <a:off x="1616946" y="899698"/>
          <a:ext cx="2974703" cy="1167943"/>
        </a:xfrm>
        <a:custGeom>
          <a:avLst/>
          <a:gdLst/>
          <a:ahLst/>
          <a:cxnLst/>
          <a:rect l="0" t="0" r="0" b="0"/>
          <a:pathLst>
            <a:path>
              <a:moveTo>
                <a:pt x="2974703" y="0"/>
              </a:moveTo>
              <a:lnTo>
                <a:pt x="2974703" y="859867"/>
              </a:lnTo>
              <a:lnTo>
                <a:pt x="0" y="859867"/>
              </a:lnTo>
              <a:lnTo>
                <a:pt x="0" y="116794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C681FE-F00F-4203-BB4F-EA15F857DEFC}">
      <dsp:nvSpPr>
        <dsp:cNvPr id="0" name=""/>
        <dsp:cNvSpPr/>
      </dsp:nvSpPr>
      <dsp:spPr>
        <a:xfrm>
          <a:off x="2325701" y="694"/>
          <a:ext cx="4531896" cy="89900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334CC5-8628-4342-A403-ED470EC82D88}">
      <dsp:nvSpPr>
        <dsp:cNvPr id="0" name=""/>
        <dsp:cNvSpPr/>
      </dsp:nvSpPr>
      <dsp:spPr>
        <a:xfrm>
          <a:off x="2695207" y="351724"/>
          <a:ext cx="4531896" cy="89900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TRATADOS INTERNACIONALES </a:t>
          </a:r>
        </a:p>
      </dsp:txBody>
      <dsp:txXfrm>
        <a:off x="2721538" y="378055"/>
        <a:ext cx="4479234" cy="846341"/>
      </dsp:txXfrm>
    </dsp:sp>
    <dsp:sp modelId="{D439C893-90EA-4116-BC67-C6C3AD1997F4}">
      <dsp:nvSpPr>
        <dsp:cNvPr id="0" name=""/>
        <dsp:cNvSpPr/>
      </dsp:nvSpPr>
      <dsp:spPr>
        <a:xfrm>
          <a:off x="444" y="2067641"/>
          <a:ext cx="3233002" cy="1959153"/>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D1CD26-93CE-4EF6-B54E-30B731EC9111}">
      <dsp:nvSpPr>
        <dsp:cNvPr id="0" name=""/>
        <dsp:cNvSpPr/>
      </dsp:nvSpPr>
      <dsp:spPr>
        <a:xfrm>
          <a:off x="369950" y="2418671"/>
          <a:ext cx="3233002" cy="1959153"/>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altLang="es-ES" sz="1400" b="0" kern="1200" dirty="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kern="1200" dirty="0">
              <a:solidFill>
                <a:srgbClr val="FF0000"/>
              </a:solidFill>
              <a:latin typeface="Arial" panose="020B0604020202020204" pitchFamily="34" charset="0"/>
              <a:cs typeface="Arial" panose="020B0604020202020204" pitchFamily="34" charset="0"/>
            </a:rPr>
            <a:t>efectos jurídicos.</a:t>
          </a:r>
          <a:endParaRPr lang="en-US" sz="1400" b="0" u="sng" kern="1200" dirty="0">
            <a:solidFill>
              <a:srgbClr val="FF0000"/>
            </a:solidFill>
          </a:endParaRPr>
        </a:p>
      </dsp:txBody>
      <dsp:txXfrm>
        <a:off x="427332" y="2476053"/>
        <a:ext cx="3118238" cy="1844389"/>
      </dsp:txXfrm>
    </dsp:sp>
    <dsp:sp modelId="{D1383A85-9D5A-4971-9C97-EDC2DFE9E17E}">
      <dsp:nvSpPr>
        <dsp:cNvPr id="0" name=""/>
        <dsp:cNvSpPr/>
      </dsp:nvSpPr>
      <dsp:spPr>
        <a:xfrm>
          <a:off x="6068375" y="2067641"/>
          <a:ext cx="3198283" cy="7563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5CDD1B-8C67-40EE-8577-4448B128C604}">
      <dsp:nvSpPr>
        <dsp:cNvPr id="0" name=""/>
        <dsp:cNvSpPr/>
      </dsp:nvSpPr>
      <dsp:spPr>
        <a:xfrm>
          <a:off x="6437881" y="2418671"/>
          <a:ext cx="3198283" cy="7563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Proceso celebración de un tratado</a:t>
          </a:r>
        </a:p>
      </dsp:txBody>
      <dsp:txXfrm>
        <a:off x="6460034" y="2440824"/>
        <a:ext cx="3153977" cy="712050"/>
      </dsp:txXfrm>
    </dsp:sp>
    <dsp:sp modelId="{B37D755E-4506-4196-9B30-A6733C5F3319}">
      <dsp:nvSpPr>
        <dsp:cNvPr id="0" name=""/>
        <dsp:cNvSpPr/>
      </dsp:nvSpPr>
      <dsp:spPr>
        <a:xfrm>
          <a:off x="3972458" y="3791179"/>
          <a:ext cx="3325552" cy="211172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3966BF-25B3-454F-B99A-48D36E699985}">
      <dsp:nvSpPr>
        <dsp:cNvPr id="0" name=""/>
        <dsp:cNvSpPr/>
      </dsp:nvSpPr>
      <dsp:spPr>
        <a:xfrm>
          <a:off x="4341964" y="4142210"/>
          <a:ext cx="3325552" cy="211172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rgbClr val="FF0000"/>
              </a:solidFill>
              <a:latin typeface="Arial" panose="020B0604020202020204" pitchFamily="34" charset="0"/>
              <a:cs typeface="Arial" panose="020B0604020202020204" pitchFamily="34" charset="0"/>
            </a:rPr>
            <a:t>ETAPA PRELIMINAR</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-Negociación.</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-Adopción.</a:t>
          </a:r>
        </a:p>
        <a:p>
          <a:pPr marL="0" lvl="0" indent="0" algn="just" defTabSz="800100">
            <a:lnSpc>
              <a:spcPct val="100000"/>
            </a:lnSpc>
            <a:spcBef>
              <a:spcPct val="0"/>
            </a:spcBef>
            <a:spcAft>
              <a:spcPct val="35000"/>
            </a:spcAft>
            <a:buNone/>
          </a:pPr>
          <a:r>
            <a:rPr lang="es-ES" sz="1400" kern="1200" dirty="0">
              <a:latin typeface="Arial" panose="020B0604020202020204" pitchFamily="34" charset="0"/>
              <a:cs typeface="Arial" panose="020B0604020202020204" pitchFamily="34" charset="0"/>
            </a:rPr>
            <a:t>-Autenticación del texto.</a:t>
          </a:r>
        </a:p>
      </dsp:txBody>
      <dsp:txXfrm>
        <a:off x="4403814" y="4204060"/>
        <a:ext cx="3201852" cy="1988025"/>
      </dsp:txXfrm>
    </dsp:sp>
    <dsp:sp modelId="{D772D05A-FAFA-45A5-85D6-E0D57BED397B}">
      <dsp:nvSpPr>
        <dsp:cNvPr id="0" name=""/>
        <dsp:cNvSpPr/>
      </dsp:nvSpPr>
      <dsp:spPr>
        <a:xfrm>
          <a:off x="8037022" y="3791179"/>
          <a:ext cx="3325552" cy="211172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0207C9-5202-4F8E-8ECC-8E9B2FD13CB7}">
      <dsp:nvSpPr>
        <dsp:cNvPr id="0" name=""/>
        <dsp:cNvSpPr/>
      </dsp:nvSpPr>
      <dsp:spPr>
        <a:xfrm>
          <a:off x="8406528" y="4142210"/>
          <a:ext cx="3325552" cy="211172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solidFill>
                <a:srgbClr val="FF0000"/>
              </a:solidFill>
              <a:latin typeface="Arial" panose="020B0604020202020204" pitchFamily="34" charset="0"/>
              <a:cs typeface="Arial" panose="020B0604020202020204" pitchFamily="34" charset="0"/>
            </a:rPr>
            <a:t>INCORPORACIÓN AL ORDENAMIENTO JURÍDICO NACIONAL</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-Aprobación por el Poder Legislativo </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-Ratificación por el Jefe de Estado </a:t>
          </a:r>
        </a:p>
        <a:p>
          <a:pPr marL="0" lvl="0" indent="0" algn="just" defTabSz="800100">
            <a:lnSpc>
              <a:spcPct val="90000"/>
            </a:lnSpc>
            <a:spcBef>
              <a:spcPct val="0"/>
            </a:spcBef>
            <a:spcAft>
              <a:spcPct val="35000"/>
            </a:spcAft>
            <a:buNone/>
          </a:pPr>
          <a:r>
            <a:rPr lang="es-MX" altLang="es-ES" sz="1400" b="0" kern="1200" dirty="0">
              <a:latin typeface="Arial" panose="020B0604020202020204" pitchFamily="34" charset="0"/>
            </a:rPr>
            <a:t>-Promulgación del Tratado como Ley.</a:t>
          </a:r>
          <a:r>
            <a:rPr lang="es-ES" sz="1400" b="0" kern="1200" dirty="0">
              <a:solidFill>
                <a:srgbClr val="FF0000"/>
              </a:solidFill>
              <a:latin typeface="Arial" panose="020B0604020202020204" pitchFamily="34" charset="0"/>
              <a:cs typeface="Arial" panose="020B0604020202020204" pitchFamily="34" charset="0"/>
            </a:rPr>
            <a:t> </a:t>
          </a:r>
        </a:p>
      </dsp:txBody>
      <dsp:txXfrm>
        <a:off x="8468378" y="4204060"/>
        <a:ext cx="3201852" cy="1988025"/>
      </dsp:txXfrm>
    </dsp:sp>
    <dsp:sp modelId="{D354F56A-7473-42A5-AB8C-C594EE4361F9}">
      <dsp:nvSpPr>
        <dsp:cNvPr id="0" name=""/>
        <dsp:cNvSpPr/>
      </dsp:nvSpPr>
      <dsp:spPr>
        <a:xfrm>
          <a:off x="7638511" y="201455"/>
          <a:ext cx="3100844" cy="76493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580503-7A8D-4529-A259-F37B2236F479}">
      <dsp:nvSpPr>
        <dsp:cNvPr id="0" name=""/>
        <dsp:cNvSpPr/>
      </dsp:nvSpPr>
      <dsp:spPr>
        <a:xfrm>
          <a:off x="8008017" y="552486"/>
          <a:ext cx="3100844" cy="76493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Tienen rango de ley desde su incorporación al OJ.</a:t>
          </a:r>
        </a:p>
      </dsp:txBody>
      <dsp:txXfrm>
        <a:off x="8030421" y="574890"/>
        <a:ext cx="3056036" cy="72012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4A8B3-3168-4FE5-9857-0114B9EEE4B2}">
      <dsp:nvSpPr>
        <dsp:cNvPr id="0" name=""/>
        <dsp:cNvSpPr/>
      </dsp:nvSpPr>
      <dsp:spPr>
        <a:xfrm>
          <a:off x="8602292" y="3890206"/>
          <a:ext cx="91440" cy="454786"/>
        </a:xfrm>
        <a:custGeom>
          <a:avLst/>
          <a:gdLst/>
          <a:ahLst/>
          <a:cxnLst/>
          <a:rect l="0" t="0" r="0" b="0"/>
          <a:pathLst>
            <a:path>
              <a:moveTo>
                <a:pt x="45720" y="0"/>
              </a:moveTo>
              <a:lnTo>
                <a:pt x="45720" y="309923"/>
              </a:lnTo>
              <a:lnTo>
                <a:pt x="93148" y="309923"/>
              </a:lnTo>
              <a:lnTo>
                <a:pt x="93148"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396767-8604-41F2-9E52-BFAA28A55746}">
      <dsp:nvSpPr>
        <dsp:cNvPr id="0" name=""/>
        <dsp:cNvSpPr/>
      </dsp:nvSpPr>
      <dsp:spPr>
        <a:xfrm>
          <a:off x="7739824" y="2442447"/>
          <a:ext cx="908188" cy="454786"/>
        </a:xfrm>
        <a:custGeom>
          <a:avLst/>
          <a:gdLst/>
          <a:ahLst/>
          <a:cxnLst/>
          <a:rect l="0" t="0" r="0" b="0"/>
          <a:pathLst>
            <a:path>
              <a:moveTo>
                <a:pt x="0" y="0"/>
              </a:moveTo>
              <a:lnTo>
                <a:pt x="0" y="309923"/>
              </a:lnTo>
              <a:lnTo>
                <a:pt x="908188" y="309923"/>
              </a:lnTo>
              <a:lnTo>
                <a:pt x="908188"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CA54BD-65CA-4E20-9B7B-E74DB540AF9A}">
      <dsp:nvSpPr>
        <dsp:cNvPr id="0" name=""/>
        <dsp:cNvSpPr/>
      </dsp:nvSpPr>
      <dsp:spPr>
        <a:xfrm>
          <a:off x="6738487" y="3890206"/>
          <a:ext cx="91440" cy="454786"/>
        </a:xfrm>
        <a:custGeom>
          <a:avLst/>
          <a:gdLst/>
          <a:ahLst/>
          <a:cxnLst/>
          <a:rect l="0" t="0" r="0" b="0"/>
          <a:pathLst>
            <a:path>
              <a:moveTo>
                <a:pt x="45720" y="0"/>
              </a:moveTo>
              <a:lnTo>
                <a:pt x="45720"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CE6174-ED62-47E1-AE7F-5ABF3E1D7DEB}">
      <dsp:nvSpPr>
        <dsp:cNvPr id="0" name=""/>
        <dsp:cNvSpPr/>
      </dsp:nvSpPr>
      <dsp:spPr>
        <a:xfrm>
          <a:off x="6784207" y="2442447"/>
          <a:ext cx="955616" cy="454786"/>
        </a:xfrm>
        <a:custGeom>
          <a:avLst/>
          <a:gdLst/>
          <a:ahLst/>
          <a:cxnLst/>
          <a:rect l="0" t="0" r="0" b="0"/>
          <a:pathLst>
            <a:path>
              <a:moveTo>
                <a:pt x="955616" y="0"/>
              </a:moveTo>
              <a:lnTo>
                <a:pt x="955616" y="309923"/>
              </a:lnTo>
              <a:lnTo>
                <a:pt x="0" y="309923"/>
              </a:lnTo>
              <a:lnTo>
                <a:pt x="0"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5CB667-5E12-44F7-B081-C0C4037FCA21}">
      <dsp:nvSpPr>
        <dsp:cNvPr id="0" name=""/>
        <dsp:cNvSpPr/>
      </dsp:nvSpPr>
      <dsp:spPr>
        <a:xfrm>
          <a:off x="5349363" y="994688"/>
          <a:ext cx="2390461" cy="454786"/>
        </a:xfrm>
        <a:custGeom>
          <a:avLst/>
          <a:gdLst/>
          <a:ahLst/>
          <a:cxnLst/>
          <a:rect l="0" t="0" r="0" b="0"/>
          <a:pathLst>
            <a:path>
              <a:moveTo>
                <a:pt x="0" y="0"/>
              </a:moveTo>
              <a:lnTo>
                <a:pt x="0" y="309923"/>
              </a:lnTo>
              <a:lnTo>
                <a:pt x="2390461" y="309923"/>
              </a:lnTo>
              <a:lnTo>
                <a:pt x="2390461" y="4547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7A3A302-E309-4524-A0F2-FB272E1F30B0}">
      <dsp:nvSpPr>
        <dsp:cNvPr id="0" name=""/>
        <dsp:cNvSpPr/>
      </dsp:nvSpPr>
      <dsp:spPr>
        <a:xfrm>
          <a:off x="4827254" y="3890206"/>
          <a:ext cx="91440" cy="454786"/>
        </a:xfrm>
        <a:custGeom>
          <a:avLst/>
          <a:gdLst/>
          <a:ahLst/>
          <a:cxnLst/>
          <a:rect l="0" t="0" r="0" b="0"/>
          <a:pathLst>
            <a:path>
              <a:moveTo>
                <a:pt x="45720" y="0"/>
              </a:moveTo>
              <a:lnTo>
                <a:pt x="45720" y="454786"/>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F11D6F-CC05-416C-B45E-E86338BE989D}">
      <dsp:nvSpPr>
        <dsp:cNvPr id="0" name=""/>
        <dsp:cNvSpPr/>
      </dsp:nvSpPr>
      <dsp:spPr>
        <a:xfrm>
          <a:off x="4827254" y="2436449"/>
          <a:ext cx="91440" cy="460784"/>
        </a:xfrm>
        <a:custGeom>
          <a:avLst/>
          <a:gdLst/>
          <a:ahLst/>
          <a:cxnLst/>
          <a:rect l="0" t="0" r="0" b="0"/>
          <a:pathLst>
            <a:path>
              <a:moveTo>
                <a:pt x="60903" y="0"/>
              </a:moveTo>
              <a:lnTo>
                <a:pt x="60903" y="315921"/>
              </a:lnTo>
              <a:lnTo>
                <a:pt x="45720" y="315921"/>
              </a:lnTo>
              <a:lnTo>
                <a:pt x="45720" y="46078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D47BCA-33BB-480B-B5F0-0E290F2ADACA}">
      <dsp:nvSpPr>
        <dsp:cNvPr id="0" name=""/>
        <dsp:cNvSpPr/>
      </dsp:nvSpPr>
      <dsp:spPr>
        <a:xfrm>
          <a:off x="4888157" y="994688"/>
          <a:ext cx="461205" cy="448789"/>
        </a:xfrm>
        <a:custGeom>
          <a:avLst/>
          <a:gdLst/>
          <a:ahLst/>
          <a:cxnLst/>
          <a:rect l="0" t="0" r="0" b="0"/>
          <a:pathLst>
            <a:path>
              <a:moveTo>
                <a:pt x="461205" y="0"/>
              </a:moveTo>
              <a:lnTo>
                <a:pt x="461205" y="303926"/>
              </a:lnTo>
              <a:lnTo>
                <a:pt x="0" y="303926"/>
              </a:lnTo>
              <a:lnTo>
                <a:pt x="0" y="448789"/>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5352FE-B316-4340-B636-4A7CD655F32F}">
      <dsp:nvSpPr>
        <dsp:cNvPr id="0" name=""/>
        <dsp:cNvSpPr/>
      </dsp:nvSpPr>
      <dsp:spPr>
        <a:xfrm>
          <a:off x="2693946" y="2442447"/>
          <a:ext cx="91440" cy="454786"/>
        </a:xfrm>
        <a:custGeom>
          <a:avLst/>
          <a:gdLst/>
          <a:ahLst/>
          <a:cxnLst/>
          <a:rect l="0" t="0" r="0" b="0"/>
          <a:pathLst>
            <a:path>
              <a:moveTo>
                <a:pt x="45720" y="0"/>
              </a:moveTo>
              <a:lnTo>
                <a:pt x="45720" y="45478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F277D0-9731-49C8-A5EC-E124FF3A07CF}">
      <dsp:nvSpPr>
        <dsp:cNvPr id="0" name=""/>
        <dsp:cNvSpPr/>
      </dsp:nvSpPr>
      <dsp:spPr>
        <a:xfrm>
          <a:off x="2739666" y="994688"/>
          <a:ext cx="2609696" cy="454786"/>
        </a:xfrm>
        <a:custGeom>
          <a:avLst/>
          <a:gdLst/>
          <a:ahLst/>
          <a:cxnLst/>
          <a:rect l="0" t="0" r="0" b="0"/>
          <a:pathLst>
            <a:path>
              <a:moveTo>
                <a:pt x="2609696" y="0"/>
              </a:moveTo>
              <a:lnTo>
                <a:pt x="2609696" y="309923"/>
              </a:lnTo>
              <a:lnTo>
                <a:pt x="0" y="309923"/>
              </a:lnTo>
              <a:lnTo>
                <a:pt x="0" y="4547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37993B-CBC6-442C-BDB9-DA58707D5893}">
      <dsp:nvSpPr>
        <dsp:cNvPr id="0" name=""/>
        <dsp:cNvSpPr/>
      </dsp:nvSpPr>
      <dsp:spPr>
        <a:xfrm>
          <a:off x="3942735" y="1715"/>
          <a:ext cx="2813255" cy="99297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2BFBDB-D7DE-4145-B439-90B2A192998B}">
      <dsp:nvSpPr>
        <dsp:cNvPr id="0" name=""/>
        <dsp:cNvSpPr/>
      </dsp:nvSpPr>
      <dsp:spPr>
        <a:xfrm>
          <a:off x="4116483" y="166776"/>
          <a:ext cx="2813255"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COSTUMBRE JURÍDICA</a:t>
          </a:r>
        </a:p>
      </dsp:txBody>
      <dsp:txXfrm>
        <a:off x="4145566" y="195859"/>
        <a:ext cx="2755089" cy="934806"/>
      </dsp:txXfrm>
    </dsp:sp>
    <dsp:sp modelId="{786F4046-1F76-42CD-AB28-C839E0B19446}">
      <dsp:nvSpPr>
        <dsp:cNvPr id="0" name=""/>
        <dsp:cNvSpPr/>
      </dsp:nvSpPr>
      <dsp:spPr>
        <a:xfrm>
          <a:off x="1957798" y="1449474"/>
          <a:ext cx="1563736"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26187D-4693-4100-9981-49540E5DAD8E}">
      <dsp:nvSpPr>
        <dsp:cNvPr id="0" name=""/>
        <dsp:cNvSpPr/>
      </dsp:nvSpPr>
      <dsp:spPr>
        <a:xfrm>
          <a:off x="2131546" y="161453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CONCEPTO</a:t>
          </a:r>
        </a:p>
      </dsp:txBody>
      <dsp:txXfrm>
        <a:off x="2160629" y="1643618"/>
        <a:ext cx="1505570" cy="934806"/>
      </dsp:txXfrm>
    </dsp:sp>
    <dsp:sp modelId="{6FDDCDC4-5B2A-4A2E-A26A-CD136979A087}">
      <dsp:nvSpPr>
        <dsp:cNvPr id="0" name=""/>
        <dsp:cNvSpPr/>
      </dsp:nvSpPr>
      <dsp:spPr>
        <a:xfrm>
          <a:off x="1735724" y="2897234"/>
          <a:ext cx="2007884" cy="2394921"/>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939488-3697-4C14-B3FF-DEE38AE9590B}">
      <dsp:nvSpPr>
        <dsp:cNvPr id="0" name=""/>
        <dsp:cNvSpPr/>
      </dsp:nvSpPr>
      <dsp:spPr>
        <a:xfrm>
          <a:off x="1909472" y="3062295"/>
          <a:ext cx="2007884" cy="2394921"/>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p>
      </dsp:txBody>
      <dsp:txXfrm>
        <a:off x="1968281" y="3121104"/>
        <a:ext cx="1890266" cy="2277303"/>
      </dsp:txXfrm>
    </dsp:sp>
    <dsp:sp modelId="{C0F41EAE-3390-47BC-AE12-8B3A7D860C08}">
      <dsp:nvSpPr>
        <dsp:cNvPr id="0" name=""/>
        <dsp:cNvSpPr/>
      </dsp:nvSpPr>
      <dsp:spPr>
        <a:xfrm>
          <a:off x="4106289" y="1443477"/>
          <a:ext cx="1563736"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2747CC-CF64-4030-B020-D029080DA979}">
      <dsp:nvSpPr>
        <dsp:cNvPr id="0" name=""/>
        <dsp:cNvSpPr/>
      </dsp:nvSpPr>
      <dsp:spPr>
        <a:xfrm>
          <a:off x="4280038" y="1608538"/>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s-ES" sz="1400"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VALOR</a:t>
          </a:r>
        </a:p>
        <a:p>
          <a:pPr marL="0" lvl="0" indent="0" algn="ctr" defTabSz="622300">
            <a:lnSpc>
              <a:spcPct val="90000"/>
            </a:lnSpc>
            <a:spcBef>
              <a:spcPct val="0"/>
            </a:spcBef>
            <a:spcAft>
              <a:spcPct val="35000"/>
            </a:spcAft>
            <a:buNone/>
          </a:pPr>
          <a:r>
            <a:rPr lang="es-ES" sz="900" kern="1200" dirty="0">
              <a:latin typeface="Arial" panose="020B0604020202020204" pitchFamily="34" charset="0"/>
              <a:cs typeface="Arial" panose="020B0604020202020204" pitchFamily="34" charset="0"/>
            </a:rPr>
            <a:t> </a:t>
          </a:r>
        </a:p>
      </dsp:txBody>
      <dsp:txXfrm>
        <a:off x="4309121" y="1637621"/>
        <a:ext cx="1505570" cy="934806"/>
      </dsp:txXfrm>
    </dsp:sp>
    <dsp:sp modelId="{D58EAF74-3A83-4836-9941-7133941F79A3}">
      <dsp:nvSpPr>
        <dsp:cNvPr id="0" name=""/>
        <dsp:cNvSpPr/>
      </dsp:nvSpPr>
      <dsp:spPr>
        <a:xfrm>
          <a:off x="4091105"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421739-DC4D-46C8-889A-7C2726343ACB}">
      <dsp:nvSpPr>
        <dsp:cNvPr id="0" name=""/>
        <dsp:cNvSpPr/>
      </dsp:nvSpPr>
      <dsp:spPr>
        <a:xfrm>
          <a:off x="4264854"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Arts. 2° y 1546° CC</a:t>
          </a:r>
        </a:p>
        <a:p>
          <a:pPr marL="0" lvl="0" indent="0" algn="ctr" defTabSz="622300">
            <a:lnSpc>
              <a:spcPct val="90000"/>
            </a:lnSpc>
            <a:spcBef>
              <a:spcPct val="0"/>
            </a:spcBef>
            <a:spcAft>
              <a:spcPct val="35000"/>
            </a:spcAft>
            <a:buNone/>
          </a:pPr>
          <a:r>
            <a:rPr lang="es-ES" sz="1400" kern="1200" dirty="0" err="1">
              <a:latin typeface="Arial" panose="020B0604020202020204" pitchFamily="34" charset="0"/>
              <a:cs typeface="Arial" panose="020B0604020202020204" pitchFamily="34" charset="0"/>
            </a:rPr>
            <a:t>Arts</a:t>
          </a:r>
          <a:r>
            <a:rPr lang="es-ES" sz="1400" kern="1200" dirty="0">
              <a:latin typeface="Arial" panose="020B0604020202020204" pitchFamily="34" charset="0"/>
              <a:cs typeface="Arial" panose="020B0604020202020204" pitchFamily="34" charset="0"/>
            </a:rPr>
            <a:t> 4°, 5° Y 6° </a:t>
          </a:r>
          <a:r>
            <a:rPr lang="es-ES" sz="1400" kern="1200" dirty="0" err="1">
              <a:latin typeface="Arial" panose="020B0604020202020204" pitchFamily="34" charset="0"/>
              <a:cs typeface="Arial" panose="020B0604020202020204" pitchFamily="34" charset="0"/>
            </a:rPr>
            <a:t>CCom</a:t>
          </a:r>
          <a:endParaRPr lang="es-ES" sz="1400" kern="1200" dirty="0">
            <a:latin typeface="Arial" panose="020B0604020202020204" pitchFamily="34" charset="0"/>
            <a:cs typeface="Arial" panose="020B0604020202020204" pitchFamily="34" charset="0"/>
          </a:endParaRPr>
        </a:p>
      </dsp:txBody>
      <dsp:txXfrm>
        <a:off x="4293937" y="3091378"/>
        <a:ext cx="1505570" cy="934806"/>
      </dsp:txXfrm>
    </dsp:sp>
    <dsp:sp modelId="{ED6ACA53-E01B-422E-9BF7-DBD2D036A719}">
      <dsp:nvSpPr>
        <dsp:cNvPr id="0" name=""/>
        <dsp:cNvSpPr/>
      </dsp:nvSpPr>
      <dsp:spPr>
        <a:xfrm>
          <a:off x="4091105" y="4344993"/>
          <a:ext cx="1563736" cy="992972"/>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295AD4-4606-4CD7-BB4D-56921AD83188}">
      <dsp:nvSpPr>
        <dsp:cNvPr id="0" name=""/>
        <dsp:cNvSpPr/>
      </dsp:nvSpPr>
      <dsp:spPr>
        <a:xfrm>
          <a:off x="4264854" y="4510054"/>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ES" sz="1100" kern="1200" dirty="0"/>
            <a:t>En materia </a:t>
          </a:r>
          <a:r>
            <a:rPr lang="es-ES" sz="1100" kern="1200" dirty="0">
              <a:latin typeface="Arial" panose="020B0604020202020204" pitchFamily="34" charset="0"/>
              <a:cs typeface="Arial" panose="020B0604020202020204" pitchFamily="34" charset="0"/>
            </a:rPr>
            <a:t>penal</a:t>
          </a:r>
          <a:r>
            <a:rPr lang="es-ES" sz="1100" kern="1200" dirty="0"/>
            <a:t> carece de valor (principio de legalidad)</a:t>
          </a:r>
        </a:p>
      </dsp:txBody>
      <dsp:txXfrm>
        <a:off x="4293937" y="4539137"/>
        <a:ext cx="1505570" cy="934806"/>
      </dsp:txXfrm>
    </dsp:sp>
    <dsp:sp modelId="{64CCAE2E-FC72-4AFA-9888-373A4C14D087}">
      <dsp:nvSpPr>
        <dsp:cNvPr id="0" name=""/>
        <dsp:cNvSpPr/>
      </dsp:nvSpPr>
      <dsp:spPr>
        <a:xfrm>
          <a:off x="6738720" y="1449474"/>
          <a:ext cx="2002208" cy="99297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D15F5D-2345-4E05-B1EF-F2B242F0E469}">
      <dsp:nvSpPr>
        <dsp:cNvPr id="0" name=""/>
        <dsp:cNvSpPr/>
      </dsp:nvSpPr>
      <dsp:spPr>
        <a:xfrm>
          <a:off x="6912468" y="1614535"/>
          <a:ext cx="2002208"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ELEMENTOS</a:t>
          </a:r>
        </a:p>
      </dsp:txBody>
      <dsp:txXfrm>
        <a:off x="6941551" y="1643618"/>
        <a:ext cx="1944042" cy="934806"/>
      </dsp:txXfrm>
    </dsp:sp>
    <dsp:sp modelId="{DF2A3666-C349-409D-A5C8-5B4B49B27E95}">
      <dsp:nvSpPr>
        <dsp:cNvPr id="0" name=""/>
        <dsp:cNvSpPr/>
      </dsp:nvSpPr>
      <dsp:spPr>
        <a:xfrm>
          <a:off x="6002339"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523D835-1247-4590-A2DB-BC1A21D9DFC6}">
      <dsp:nvSpPr>
        <dsp:cNvPr id="0" name=""/>
        <dsp:cNvSpPr/>
      </dsp:nvSpPr>
      <dsp:spPr>
        <a:xfrm>
          <a:off x="6176087"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OBJETIVO</a:t>
          </a:r>
        </a:p>
      </dsp:txBody>
      <dsp:txXfrm>
        <a:off x="6205170" y="3091378"/>
        <a:ext cx="1505570" cy="934806"/>
      </dsp:txXfrm>
    </dsp:sp>
    <dsp:sp modelId="{41F5FE14-E1A0-4287-9D9F-70827871289D}">
      <dsp:nvSpPr>
        <dsp:cNvPr id="0" name=""/>
        <dsp:cNvSpPr/>
      </dsp:nvSpPr>
      <dsp:spPr>
        <a:xfrm>
          <a:off x="6002339" y="4344993"/>
          <a:ext cx="1563736" cy="1452302"/>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0B824F-E495-408E-B68E-063C409D6FFA}">
      <dsp:nvSpPr>
        <dsp:cNvPr id="0" name=""/>
        <dsp:cNvSpPr/>
      </dsp:nvSpPr>
      <dsp:spPr>
        <a:xfrm>
          <a:off x="6176087" y="4510054"/>
          <a:ext cx="1563736" cy="145230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Repetición constante y uniforme de una conducta  por parte de personas de una comunidad </a:t>
          </a:r>
        </a:p>
      </dsp:txBody>
      <dsp:txXfrm>
        <a:off x="6218623" y="4552590"/>
        <a:ext cx="1478664" cy="1367230"/>
      </dsp:txXfrm>
    </dsp:sp>
    <dsp:sp modelId="{8DCF7A66-B0B2-4C3E-A7B6-F193E59C5C72}">
      <dsp:nvSpPr>
        <dsp:cNvPr id="0" name=""/>
        <dsp:cNvSpPr/>
      </dsp:nvSpPr>
      <dsp:spPr>
        <a:xfrm>
          <a:off x="7866144" y="2897234"/>
          <a:ext cx="1563736" cy="992972"/>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6AF347-7BD1-4543-86C6-CC7138F23C58}">
      <dsp:nvSpPr>
        <dsp:cNvPr id="0" name=""/>
        <dsp:cNvSpPr/>
      </dsp:nvSpPr>
      <dsp:spPr>
        <a:xfrm>
          <a:off x="8039893" y="3062295"/>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SUBJETIVO</a:t>
          </a:r>
        </a:p>
      </dsp:txBody>
      <dsp:txXfrm>
        <a:off x="8068976" y="3091378"/>
        <a:ext cx="1505570" cy="934806"/>
      </dsp:txXfrm>
    </dsp:sp>
    <dsp:sp modelId="{A76470C8-534E-4849-A4E6-2B23B1AF834D}">
      <dsp:nvSpPr>
        <dsp:cNvPr id="0" name=""/>
        <dsp:cNvSpPr/>
      </dsp:nvSpPr>
      <dsp:spPr>
        <a:xfrm>
          <a:off x="7913572" y="4344993"/>
          <a:ext cx="1563736" cy="1215080"/>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62D804-25B6-43CA-80E9-8915EB139D4F}">
      <dsp:nvSpPr>
        <dsp:cNvPr id="0" name=""/>
        <dsp:cNvSpPr/>
      </dsp:nvSpPr>
      <dsp:spPr>
        <a:xfrm>
          <a:off x="8087321" y="4510054"/>
          <a:ext cx="1563736" cy="12150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s-ES" sz="1200" kern="1200">
              <a:latin typeface="Arial" panose="020B0604020202020204" pitchFamily="34" charset="0"/>
              <a:cs typeface="Arial" panose="020B0604020202020204" pitchFamily="34" charset="0"/>
            </a:rPr>
            <a:t>Convicción de que la conducta que se repite </a:t>
          </a:r>
          <a:r>
            <a:rPr lang="es-ES" altLang="es-ES" sz="1200" b="1" kern="1200">
              <a:latin typeface="Arial" panose="020B0604020202020204" pitchFamily="34" charset="0"/>
              <a:cs typeface="Arial" panose="020B0604020202020204" pitchFamily="34" charset="0"/>
            </a:rPr>
            <a:t>de los actos obedece a un imperativo jurídico </a:t>
          </a:r>
          <a:endParaRPr lang="es-ES" sz="1200" kern="1200" dirty="0">
            <a:latin typeface="Arial" panose="020B0604020202020204" pitchFamily="34" charset="0"/>
            <a:cs typeface="Arial" panose="020B0604020202020204" pitchFamily="34" charset="0"/>
          </a:endParaRPr>
        </a:p>
      </dsp:txBody>
      <dsp:txXfrm>
        <a:off x="8122909" y="4545642"/>
        <a:ext cx="1492560" cy="1143904"/>
      </dsp:txXfrm>
    </dsp:sp>
    <dsp:sp modelId="{4DAFBD4A-E9D8-40EF-A72D-2B89860531D1}">
      <dsp:nvSpPr>
        <dsp:cNvPr id="0" name=""/>
        <dsp:cNvSpPr/>
      </dsp:nvSpPr>
      <dsp:spPr>
        <a:xfrm>
          <a:off x="7103488" y="1715"/>
          <a:ext cx="1563736" cy="99297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973F10-4EE3-4376-B12A-8BE5CA674697}">
      <dsp:nvSpPr>
        <dsp:cNvPr id="0" name=""/>
        <dsp:cNvSpPr/>
      </dsp:nvSpPr>
      <dsp:spPr>
        <a:xfrm>
          <a:off x="7277236" y="166776"/>
          <a:ext cx="1563736" cy="99297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s-ES" sz="1100" kern="1200" dirty="0">
              <a:latin typeface="Arial" panose="020B0604020202020204" pitchFamily="34" charset="0"/>
              <a:cs typeface="Arial" panose="020B0604020202020204" pitchFamily="34" charset="0"/>
            </a:rPr>
            <a:t>Tiene mayor importancia en países anglosajones, que  en aquellos con raíz romana</a:t>
          </a:r>
        </a:p>
      </dsp:txBody>
      <dsp:txXfrm>
        <a:off x="7306319" y="195859"/>
        <a:ext cx="1505570" cy="93480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6427B-3961-40A7-A426-9DEA2F5AE45A}">
      <dsp:nvSpPr>
        <dsp:cNvPr id="0" name=""/>
        <dsp:cNvSpPr/>
      </dsp:nvSpPr>
      <dsp:spPr>
        <a:xfrm>
          <a:off x="5574820" y="3276439"/>
          <a:ext cx="3034623" cy="722102"/>
        </a:xfrm>
        <a:custGeom>
          <a:avLst/>
          <a:gdLst/>
          <a:ahLst/>
          <a:cxnLst/>
          <a:rect l="0" t="0" r="0" b="0"/>
          <a:pathLst>
            <a:path>
              <a:moveTo>
                <a:pt x="0" y="0"/>
              </a:moveTo>
              <a:lnTo>
                <a:pt x="0" y="492091"/>
              </a:lnTo>
              <a:lnTo>
                <a:pt x="3034623" y="492091"/>
              </a:lnTo>
              <a:lnTo>
                <a:pt x="3034623" y="7221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3FFFA8-4C76-4891-9FFA-A4F9448AEC4B}">
      <dsp:nvSpPr>
        <dsp:cNvPr id="0" name=""/>
        <dsp:cNvSpPr/>
      </dsp:nvSpPr>
      <dsp:spPr>
        <a:xfrm>
          <a:off x="5529100" y="3276439"/>
          <a:ext cx="91440" cy="722449"/>
        </a:xfrm>
        <a:custGeom>
          <a:avLst/>
          <a:gdLst/>
          <a:ahLst/>
          <a:cxnLst/>
          <a:rect l="0" t="0" r="0" b="0"/>
          <a:pathLst>
            <a:path>
              <a:moveTo>
                <a:pt x="45720" y="0"/>
              </a:moveTo>
              <a:lnTo>
                <a:pt x="45720" y="72244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67202B-AAF6-4FA4-AC1C-4E210D5A0DB2}">
      <dsp:nvSpPr>
        <dsp:cNvPr id="0" name=""/>
        <dsp:cNvSpPr/>
      </dsp:nvSpPr>
      <dsp:spPr>
        <a:xfrm>
          <a:off x="2540196" y="3276439"/>
          <a:ext cx="3034623" cy="722102"/>
        </a:xfrm>
        <a:custGeom>
          <a:avLst/>
          <a:gdLst/>
          <a:ahLst/>
          <a:cxnLst/>
          <a:rect l="0" t="0" r="0" b="0"/>
          <a:pathLst>
            <a:path>
              <a:moveTo>
                <a:pt x="3034623" y="0"/>
              </a:moveTo>
              <a:lnTo>
                <a:pt x="3034623" y="492091"/>
              </a:lnTo>
              <a:lnTo>
                <a:pt x="0" y="492091"/>
              </a:lnTo>
              <a:lnTo>
                <a:pt x="0" y="72210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2E9B99-9978-4B8D-A009-BEDDB8E7B75C}">
      <dsp:nvSpPr>
        <dsp:cNvPr id="0" name=""/>
        <dsp:cNvSpPr/>
      </dsp:nvSpPr>
      <dsp:spPr>
        <a:xfrm>
          <a:off x="4057508" y="977711"/>
          <a:ext cx="1517311" cy="722102"/>
        </a:xfrm>
        <a:custGeom>
          <a:avLst/>
          <a:gdLst/>
          <a:ahLst/>
          <a:cxnLst/>
          <a:rect l="0" t="0" r="0" b="0"/>
          <a:pathLst>
            <a:path>
              <a:moveTo>
                <a:pt x="0" y="0"/>
              </a:moveTo>
              <a:lnTo>
                <a:pt x="0" y="492091"/>
              </a:lnTo>
              <a:lnTo>
                <a:pt x="1517311" y="492091"/>
              </a:lnTo>
              <a:lnTo>
                <a:pt x="1517311" y="7221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3EC620-1932-40C6-BFBA-2784DD7F6ADB}">
      <dsp:nvSpPr>
        <dsp:cNvPr id="0" name=""/>
        <dsp:cNvSpPr/>
      </dsp:nvSpPr>
      <dsp:spPr>
        <a:xfrm>
          <a:off x="2540196" y="977711"/>
          <a:ext cx="1517311" cy="722102"/>
        </a:xfrm>
        <a:custGeom>
          <a:avLst/>
          <a:gdLst/>
          <a:ahLst/>
          <a:cxnLst/>
          <a:rect l="0" t="0" r="0" b="0"/>
          <a:pathLst>
            <a:path>
              <a:moveTo>
                <a:pt x="1517311" y="0"/>
              </a:moveTo>
              <a:lnTo>
                <a:pt x="1517311" y="492091"/>
              </a:lnTo>
              <a:lnTo>
                <a:pt x="0" y="492091"/>
              </a:lnTo>
              <a:lnTo>
                <a:pt x="0" y="7221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630DB8-37B2-455D-BC3C-85ED6D2ABD59}">
      <dsp:nvSpPr>
        <dsp:cNvPr id="0" name=""/>
        <dsp:cNvSpPr/>
      </dsp:nvSpPr>
      <dsp:spPr>
        <a:xfrm>
          <a:off x="1625173" y="835"/>
          <a:ext cx="4864670" cy="976876"/>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D959AD-52BD-4C4D-B7FE-79835479E9B9}">
      <dsp:nvSpPr>
        <dsp:cNvPr id="0" name=""/>
        <dsp:cNvSpPr/>
      </dsp:nvSpPr>
      <dsp:spPr>
        <a:xfrm>
          <a:off x="1901048" y="262916"/>
          <a:ext cx="4864670" cy="976876"/>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JURISPRUDENCIA</a:t>
          </a:r>
        </a:p>
      </dsp:txBody>
      <dsp:txXfrm>
        <a:off x="1929660" y="291528"/>
        <a:ext cx="4807446" cy="919652"/>
      </dsp:txXfrm>
    </dsp:sp>
    <dsp:sp modelId="{A66D9759-054D-45D9-8FFB-AA5655D95016}">
      <dsp:nvSpPr>
        <dsp:cNvPr id="0" name=""/>
        <dsp:cNvSpPr/>
      </dsp:nvSpPr>
      <dsp:spPr>
        <a:xfrm>
          <a:off x="1298759" y="1699814"/>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518AAC-715F-435C-B729-F5148723341A}">
      <dsp:nvSpPr>
        <dsp:cNvPr id="0" name=""/>
        <dsp:cNvSpPr/>
      </dsp:nvSpPr>
      <dsp:spPr>
        <a:xfrm>
          <a:off x="1574634" y="1961895"/>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200" i="1" kern="1200">
              <a:latin typeface="Arial" panose="020B0604020202020204" pitchFamily="34" charset="0"/>
              <a:cs typeface="Arial" panose="020B0604020202020204" pitchFamily="34" charset="0"/>
            </a:rPr>
            <a:t>"Como saber” </a:t>
          </a:r>
          <a:r>
            <a:rPr lang="es-ES" sz="2200" kern="1200"/>
            <a:t>Actividad de los juristas</a:t>
          </a:r>
        </a:p>
        <a:p>
          <a:pPr lvl="0" algn="ctr" defTabSz="577850">
            <a:lnSpc>
              <a:spcPct val="90000"/>
            </a:lnSpc>
            <a:spcBef>
              <a:spcPct val="0"/>
            </a:spcBef>
            <a:spcAft>
              <a:spcPct val="35000"/>
            </a:spcAft>
            <a:buNone/>
          </a:pPr>
          <a:endParaRPr lang="es-ES" sz="2200" i="1" kern="1200" dirty="0">
            <a:latin typeface="Arial" panose="020B0604020202020204" pitchFamily="34" charset="0"/>
            <a:cs typeface="Arial" panose="020B0604020202020204" pitchFamily="34" charset="0"/>
          </a:endParaRPr>
        </a:p>
      </dsp:txBody>
      <dsp:txXfrm>
        <a:off x="1620812" y="2008073"/>
        <a:ext cx="2390517" cy="1484268"/>
      </dsp:txXfrm>
    </dsp:sp>
    <dsp:sp modelId="{13F2CD2B-72C6-4815-975B-421B679067F5}">
      <dsp:nvSpPr>
        <dsp:cNvPr id="0" name=""/>
        <dsp:cNvSpPr/>
      </dsp:nvSpPr>
      <dsp:spPr>
        <a:xfrm>
          <a:off x="4333383" y="1699814"/>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B015A-5591-4782-BA9F-0AC0596A121F}">
      <dsp:nvSpPr>
        <dsp:cNvPr id="0" name=""/>
        <dsp:cNvSpPr/>
      </dsp:nvSpPr>
      <dsp:spPr>
        <a:xfrm>
          <a:off x="4609258" y="1961895"/>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Tribunales de Justicia</a:t>
          </a:r>
        </a:p>
      </dsp:txBody>
      <dsp:txXfrm>
        <a:off x="4655436" y="2008073"/>
        <a:ext cx="2390517" cy="1484268"/>
      </dsp:txXfrm>
    </dsp:sp>
    <dsp:sp modelId="{46A031D2-B1AE-494C-8753-DC2CAA157056}">
      <dsp:nvSpPr>
        <dsp:cNvPr id="0" name=""/>
        <dsp:cNvSpPr/>
      </dsp:nvSpPr>
      <dsp:spPr>
        <a:xfrm>
          <a:off x="1298759" y="3998541"/>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20EA5B-3F77-4EE3-8F40-D589F2C35606}">
      <dsp:nvSpPr>
        <dsp:cNvPr id="0" name=""/>
        <dsp:cNvSpPr/>
      </dsp:nvSpPr>
      <dsp:spPr>
        <a:xfrm>
          <a:off x="1574634" y="4260623"/>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Conjunto de fallos de un tribunal de justicia sobre una materia similar o asunto</a:t>
          </a:r>
        </a:p>
      </dsp:txBody>
      <dsp:txXfrm>
        <a:off x="1620812" y="4306801"/>
        <a:ext cx="2390517" cy="1484268"/>
      </dsp:txXfrm>
    </dsp:sp>
    <dsp:sp modelId="{AAC9C316-86AB-4BBB-83BD-DCE8E6912ED7}">
      <dsp:nvSpPr>
        <dsp:cNvPr id="0" name=""/>
        <dsp:cNvSpPr/>
      </dsp:nvSpPr>
      <dsp:spPr>
        <a:xfrm>
          <a:off x="4333383" y="3998888"/>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E8A0FD-91B8-425A-BC78-13554A236FEC}">
      <dsp:nvSpPr>
        <dsp:cNvPr id="0" name=""/>
        <dsp:cNvSpPr/>
      </dsp:nvSpPr>
      <dsp:spPr>
        <a:xfrm>
          <a:off x="4609258" y="4260969"/>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Fallos concordantes dictados por los tribunales superiores de justicia sobre casos similares</a:t>
          </a:r>
        </a:p>
      </dsp:txBody>
      <dsp:txXfrm>
        <a:off x="4655436" y="4307147"/>
        <a:ext cx="2390517" cy="1484268"/>
      </dsp:txXfrm>
    </dsp:sp>
    <dsp:sp modelId="{110636BD-92B1-49CB-BB6C-B14F8F4FFDE1}">
      <dsp:nvSpPr>
        <dsp:cNvPr id="0" name=""/>
        <dsp:cNvSpPr/>
      </dsp:nvSpPr>
      <dsp:spPr>
        <a:xfrm>
          <a:off x="7368007" y="3998541"/>
          <a:ext cx="2482873" cy="157662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0327B9-5EE3-4F83-93C9-CBA6E7F4EF3C}">
      <dsp:nvSpPr>
        <dsp:cNvPr id="0" name=""/>
        <dsp:cNvSpPr/>
      </dsp:nvSpPr>
      <dsp:spPr>
        <a:xfrm>
          <a:off x="7643882" y="4260623"/>
          <a:ext cx="2482873" cy="157662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NJ concretas y singulares que producen los jueces mediante los fallos que ponen la término a la controversias.</a:t>
          </a:r>
        </a:p>
      </dsp:txBody>
      <dsp:txXfrm>
        <a:off x="7690060" y="4306801"/>
        <a:ext cx="2390517" cy="148426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0EAF2-FC55-4E82-8B62-2203F61A1F63}">
      <dsp:nvSpPr>
        <dsp:cNvPr id="0" name=""/>
        <dsp:cNvSpPr/>
      </dsp:nvSpPr>
      <dsp:spPr>
        <a:xfrm>
          <a:off x="3865652" y="1726"/>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cs typeface="Arial" panose="020B0604020202020204" pitchFamily="34" charset="0"/>
            </a:rPr>
            <a:t>Es un acontecimiento que ocurre en determinado tiempo y espacio.</a:t>
          </a:r>
          <a:endParaRPr lang="es-ES" sz="1700" kern="1200" dirty="0"/>
        </a:p>
      </dsp:txBody>
      <dsp:txXfrm>
        <a:off x="3865652" y="172924"/>
        <a:ext cx="5284884" cy="1027190"/>
      </dsp:txXfrm>
    </dsp:sp>
    <dsp:sp modelId="{6C03C799-F191-4229-BF78-86D1713A29EB}">
      <dsp:nvSpPr>
        <dsp:cNvPr id="0" name=""/>
        <dsp:cNvSpPr/>
      </dsp:nvSpPr>
      <dsp:spPr>
        <a:xfrm>
          <a:off x="0" y="1726"/>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HECHO</a:t>
          </a:r>
          <a:endParaRPr lang="es-ES" sz="2800" kern="1200" dirty="0"/>
        </a:p>
      </dsp:txBody>
      <dsp:txXfrm>
        <a:off x="66858" y="68584"/>
        <a:ext cx="3731936" cy="1235870"/>
      </dsp:txXfrm>
    </dsp:sp>
    <dsp:sp modelId="{97B3F947-4516-42CA-81F9-DDE034D63C5A}">
      <dsp:nvSpPr>
        <dsp:cNvPr id="0" name=""/>
        <dsp:cNvSpPr/>
      </dsp:nvSpPr>
      <dsp:spPr>
        <a:xfrm>
          <a:off x="3865652" y="1508271"/>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cs typeface="Arial" panose="020B0604020202020204" pitchFamily="34" charset="0"/>
            </a:rPr>
            <a:t>Suceso o acontecimiento generado en la naturaleza o en la acción del hombre y que produce efectos de derecho.</a:t>
          </a:r>
          <a:endParaRPr lang="es-ES" sz="1700" kern="1200" dirty="0"/>
        </a:p>
      </dsp:txBody>
      <dsp:txXfrm>
        <a:off x="3865652" y="1679469"/>
        <a:ext cx="5284884" cy="1027190"/>
      </dsp:txXfrm>
    </dsp:sp>
    <dsp:sp modelId="{D02FFE8E-EA17-4729-85A0-6BAFE87890AF}">
      <dsp:nvSpPr>
        <dsp:cNvPr id="0" name=""/>
        <dsp:cNvSpPr/>
      </dsp:nvSpPr>
      <dsp:spPr>
        <a:xfrm>
          <a:off x="0" y="1508271"/>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HECHO JURIDICO</a:t>
          </a:r>
          <a:endParaRPr lang="es-ES" sz="2800" kern="1200" dirty="0"/>
        </a:p>
      </dsp:txBody>
      <dsp:txXfrm>
        <a:off x="66858" y="1575129"/>
        <a:ext cx="3731936" cy="1235870"/>
      </dsp:txXfrm>
    </dsp:sp>
    <dsp:sp modelId="{70CB370D-E16B-4A98-9022-072B2EB90825}">
      <dsp:nvSpPr>
        <dsp:cNvPr id="0" name=""/>
        <dsp:cNvSpPr/>
      </dsp:nvSpPr>
      <dsp:spPr>
        <a:xfrm>
          <a:off x="3865652" y="3014815"/>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sz="1700" kern="1200" dirty="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700" kern="1200" dirty="0"/>
        </a:p>
      </dsp:txBody>
      <dsp:txXfrm>
        <a:off x="3865652" y="3186013"/>
        <a:ext cx="5284884" cy="1027190"/>
      </dsp:txXfrm>
    </dsp:sp>
    <dsp:sp modelId="{E4CAA7C6-6CA6-4013-A2CF-2BA12BD26BCE}">
      <dsp:nvSpPr>
        <dsp:cNvPr id="0" name=""/>
        <dsp:cNvSpPr/>
      </dsp:nvSpPr>
      <dsp:spPr>
        <a:xfrm>
          <a:off x="0" y="3014815"/>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a:latin typeface="Arial" panose="020B0604020202020204" pitchFamily="34" charset="0"/>
              <a:cs typeface="Arial" panose="020B0604020202020204" pitchFamily="34" charset="0"/>
            </a:rPr>
            <a:t>HECHOS</a:t>
          </a:r>
          <a:r>
            <a:rPr lang="es-ES" sz="2800" kern="1200" baseline="0">
              <a:latin typeface="Arial" panose="020B0604020202020204" pitchFamily="34" charset="0"/>
              <a:cs typeface="Arial" panose="020B0604020202020204" pitchFamily="34" charset="0"/>
            </a:rPr>
            <a:t> JURIDICO DE LA NATURALEZA</a:t>
          </a:r>
          <a:endParaRPr lang="es-ES" sz="2800" kern="1200" dirty="0">
            <a:latin typeface="Arial" panose="020B0604020202020204" pitchFamily="34" charset="0"/>
            <a:cs typeface="Arial" panose="020B0604020202020204" pitchFamily="34" charset="0"/>
          </a:endParaRPr>
        </a:p>
      </dsp:txBody>
      <dsp:txXfrm>
        <a:off x="66858" y="3081673"/>
        <a:ext cx="3731936" cy="1235870"/>
      </dsp:txXfrm>
    </dsp:sp>
    <dsp:sp modelId="{21DD0B9A-58F6-4BCE-9B88-24B1ACF3EB6B}">
      <dsp:nvSpPr>
        <dsp:cNvPr id="0" name=""/>
        <dsp:cNvSpPr/>
      </dsp:nvSpPr>
      <dsp:spPr>
        <a:xfrm>
          <a:off x="3865652" y="4521360"/>
          <a:ext cx="5798479" cy="1369586"/>
        </a:xfrm>
        <a:prstGeom prst="rightArrow">
          <a:avLst>
            <a:gd name="adj1" fmla="val 75000"/>
            <a:gd name="adj2" fmla="val 50000"/>
          </a:avLst>
        </a:prstGeom>
        <a:solidFill>
          <a:schemeClr val="lt1">
            <a:alpha val="90000"/>
            <a:tint val="4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795" tIns="10795" rIns="10795" bIns="10795" numCol="1" spcCol="1270" anchor="t" anchorCtr="0">
          <a:noAutofit/>
        </a:bodyPr>
        <a:lstStyle/>
        <a:p>
          <a:pPr marL="171450" lvl="1" indent="-171450" algn="l" defTabSz="755650">
            <a:lnSpc>
              <a:spcPct val="90000"/>
            </a:lnSpc>
            <a:spcBef>
              <a:spcPct val="0"/>
            </a:spcBef>
            <a:spcAft>
              <a:spcPct val="15000"/>
            </a:spcAft>
            <a:buChar char="•"/>
          </a:pPr>
          <a:endParaRPr lang="es-ES" sz="1700" kern="1200" dirty="0"/>
        </a:p>
        <a:p>
          <a:pPr marL="171450" lvl="1" indent="-171450" algn="ctr" defTabSz="755650">
            <a:lnSpc>
              <a:spcPct val="90000"/>
            </a:lnSpc>
            <a:spcBef>
              <a:spcPct val="0"/>
            </a:spcBef>
            <a:spcAft>
              <a:spcPct val="15000"/>
            </a:spcAft>
            <a:buChar char="•"/>
          </a:pPr>
          <a:r>
            <a:rPr lang="es-ES" altLang="es-ES" sz="1700" kern="1200" dirty="0">
              <a:latin typeface="Arial" panose="020B0604020202020204" pitchFamily="34" charset="0"/>
            </a:rPr>
            <a:t>Acto voluntario del hombre, ejecutado con la intención de producir efectos jurídicos. (Ej.: Matrimonio).</a:t>
          </a:r>
          <a:endParaRPr lang="es-ES" sz="1700" kern="1200" dirty="0"/>
        </a:p>
      </dsp:txBody>
      <dsp:txXfrm>
        <a:off x="3865652" y="4692558"/>
        <a:ext cx="5284884" cy="1027190"/>
      </dsp:txXfrm>
    </dsp:sp>
    <dsp:sp modelId="{BFA72636-8CF8-4247-A913-6A48A4D2D006}">
      <dsp:nvSpPr>
        <dsp:cNvPr id="0" name=""/>
        <dsp:cNvSpPr/>
      </dsp:nvSpPr>
      <dsp:spPr>
        <a:xfrm>
          <a:off x="0" y="4521360"/>
          <a:ext cx="3865652" cy="13695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s-ES" sz="2800" kern="1200">
              <a:latin typeface="Arial" panose="020B0604020202020204" pitchFamily="34" charset="0"/>
              <a:cs typeface="Arial" panose="020B0604020202020204" pitchFamily="34" charset="0"/>
            </a:rPr>
            <a:t>ACTO JURIDICO</a:t>
          </a:r>
          <a:endParaRPr lang="es-ES" sz="2800" kern="1200" dirty="0">
            <a:latin typeface="Arial" panose="020B0604020202020204" pitchFamily="34" charset="0"/>
            <a:cs typeface="Arial" panose="020B0604020202020204" pitchFamily="34" charset="0"/>
          </a:endParaRPr>
        </a:p>
      </dsp:txBody>
      <dsp:txXfrm>
        <a:off x="66858" y="4588218"/>
        <a:ext cx="3731936" cy="123587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0C3985-8A79-476B-95A9-CF74AE51128F}">
      <dsp:nvSpPr>
        <dsp:cNvPr id="0" name=""/>
        <dsp:cNvSpPr/>
      </dsp:nvSpPr>
      <dsp:spPr>
        <a:xfrm>
          <a:off x="8686598" y="2942060"/>
          <a:ext cx="2713232" cy="243296"/>
        </a:xfrm>
        <a:custGeom>
          <a:avLst/>
          <a:gdLst/>
          <a:ahLst/>
          <a:cxnLst/>
          <a:rect l="0" t="0" r="0" b="0"/>
          <a:pathLst>
            <a:path>
              <a:moveTo>
                <a:pt x="0" y="0"/>
              </a:moveTo>
              <a:lnTo>
                <a:pt x="0" y="145042"/>
              </a:lnTo>
              <a:lnTo>
                <a:pt x="2713232" y="145042"/>
              </a:lnTo>
              <a:lnTo>
                <a:pt x="2713232"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B75F1E-70EA-44F3-9E98-D53C726EC7BE}">
      <dsp:nvSpPr>
        <dsp:cNvPr id="0" name=""/>
        <dsp:cNvSpPr/>
      </dsp:nvSpPr>
      <dsp:spPr>
        <a:xfrm>
          <a:off x="8686598" y="2942060"/>
          <a:ext cx="1227220" cy="243296"/>
        </a:xfrm>
        <a:custGeom>
          <a:avLst/>
          <a:gdLst/>
          <a:ahLst/>
          <a:cxnLst/>
          <a:rect l="0" t="0" r="0" b="0"/>
          <a:pathLst>
            <a:path>
              <a:moveTo>
                <a:pt x="0" y="0"/>
              </a:moveTo>
              <a:lnTo>
                <a:pt x="0" y="145042"/>
              </a:lnTo>
              <a:lnTo>
                <a:pt x="1227220" y="145042"/>
              </a:lnTo>
              <a:lnTo>
                <a:pt x="1227220"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6CC5BA-E41C-4A1F-B133-E3FE80215FB9}">
      <dsp:nvSpPr>
        <dsp:cNvPr id="0" name=""/>
        <dsp:cNvSpPr/>
      </dsp:nvSpPr>
      <dsp:spPr>
        <a:xfrm>
          <a:off x="8331621" y="2942060"/>
          <a:ext cx="354976" cy="243296"/>
        </a:xfrm>
        <a:custGeom>
          <a:avLst/>
          <a:gdLst/>
          <a:ahLst/>
          <a:cxnLst/>
          <a:rect l="0" t="0" r="0" b="0"/>
          <a:pathLst>
            <a:path>
              <a:moveTo>
                <a:pt x="354976" y="0"/>
              </a:moveTo>
              <a:lnTo>
                <a:pt x="354976" y="145042"/>
              </a:lnTo>
              <a:lnTo>
                <a:pt x="0" y="145042"/>
              </a:lnTo>
              <a:lnTo>
                <a:pt x="0"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C1242F0-D1AD-4C33-9582-B87A13DDBC3A}">
      <dsp:nvSpPr>
        <dsp:cNvPr id="0" name=""/>
        <dsp:cNvSpPr/>
      </dsp:nvSpPr>
      <dsp:spPr>
        <a:xfrm>
          <a:off x="6334503" y="2942060"/>
          <a:ext cx="2352094" cy="243296"/>
        </a:xfrm>
        <a:custGeom>
          <a:avLst/>
          <a:gdLst/>
          <a:ahLst/>
          <a:cxnLst/>
          <a:rect l="0" t="0" r="0" b="0"/>
          <a:pathLst>
            <a:path>
              <a:moveTo>
                <a:pt x="2352094" y="0"/>
              </a:moveTo>
              <a:lnTo>
                <a:pt x="2352094" y="145042"/>
              </a:lnTo>
              <a:lnTo>
                <a:pt x="0" y="145042"/>
              </a:lnTo>
              <a:lnTo>
                <a:pt x="0" y="24329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564E04-1663-43DA-B0B3-9E1A8AD2258F}">
      <dsp:nvSpPr>
        <dsp:cNvPr id="0" name=""/>
        <dsp:cNvSpPr/>
      </dsp:nvSpPr>
      <dsp:spPr>
        <a:xfrm>
          <a:off x="5692245" y="2277673"/>
          <a:ext cx="2994353" cy="243296"/>
        </a:xfrm>
        <a:custGeom>
          <a:avLst/>
          <a:gdLst/>
          <a:ahLst/>
          <a:cxnLst/>
          <a:rect l="0" t="0" r="0" b="0"/>
          <a:pathLst>
            <a:path>
              <a:moveTo>
                <a:pt x="0" y="0"/>
              </a:moveTo>
              <a:lnTo>
                <a:pt x="0" y="145042"/>
              </a:lnTo>
              <a:lnTo>
                <a:pt x="2994353" y="145042"/>
              </a:lnTo>
              <a:lnTo>
                <a:pt x="2994353" y="24329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BE6B90-CB80-4B8E-9FE4-F68E408C0183}">
      <dsp:nvSpPr>
        <dsp:cNvPr id="0" name=""/>
        <dsp:cNvSpPr/>
      </dsp:nvSpPr>
      <dsp:spPr>
        <a:xfrm>
          <a:off x="2612869" y="3152075"/>
          <a:ext cx="1724991" cy="196508"/>
        </a:xfrm>
        <a:custGeom>
          <a:avLst/>
          <a:gdLst/>
          <a:ahLst/>
          <a:cxnLst/>
          <a:rect l="0" t="0" r="0" b="0"/>
          <a:pathLst>
            <a:path>
              <a:moveTo>
                <a:pt x="0" y="0"/>
              </a:moveTo>
              <a:lnTo>
                <a:pt x="0" y="98254"/>
              </a:lnTo>
              <a:lnTo>
                <a:pt x="1724991" y="98254"/>
              </a:lnTo>
              <a:lnTo>
                <a:pt x="1724991"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E13BCB-8C35-4CB1-BE7C-4858AC2936D9}">
      <dsp:nvSpPr>
        <dsp:cNvPr id="0" name=""/>
        <dsp:cNvSpPr/>
      </dsp:nvSpPr>
      <dsp:spPr>
        <a:xfrm>
          <a:off x="2612869" y="3152075"/>
          <a:ext cx="273150" cy="196508"/>
        </a:xfrm>
        <a:custGeom>
          <a:avLst/>
          <a:gdLst/>
          <a:ahLst/>
          <a:cxnLst/>
          <a:rect l="0" t="0" r="0" b="0"/>
          <a:pathLst>
            <a:path>
              <a:moveTo>
                <a:pt x="0" y="0"/>
              </a:moveTo>
              <a:lnTo>
                <a:pt x="0" y="98254"/>
              </a:lnTo>
              <a:lnTo>
                <a:pt x="273150" y="98254"/>
              </a:lnTo>
              <a:lnTo>
                <a:pt x="273150"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65488C-90E2-4D6F-94C1-F1D26C8EF519}">
      <dsp:nvSpPr>
        <dsp:cNvPr id="0" name=""/>
        <dsp:cNvSpPr/>
      </dsp:nvSpPr>
      <dsp:spPr>
        <a:xfrm>
          <a:off x="1794881" y="3152075"/>
          <a:ext cx="817988" cy="196508"/>
        </a:xfrm>
        <a:custGeom>
          <a:avLst/>
          <a:gdLst/>
          <a:ahLst/>
          <a:cxnLst/>
          <a:rect l="0" t="0" r="0" b="0"/>
          <a:pathLst>
            <a:path>
              <a:moveTo>
                <a:pt x="817988" y="0"/>
              </a:moveTo>
              <a:lnTo>
                <a:pt x="817988" y="98254"/>
              </a:lnTo>
              <a:lnTo>
                <a:pt x="0" y="98254"/>
              </a:lnTo>
              <a:lnTo>
                <a:pt x="0"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9B289D-F452-4C6C-8CCF-6EDB94E0FF2C}">
      <dsp:nvSpPr>
        <dsp:cNvPr id="0" name=""/>
        <dsp:cNvSpPr/>
      </dsp:nvSpPr>
      <dsp:spPr>
        <a:xfrm>
          <a:off x="656124" y="3152075"/>
          <a:ext cx="1956745" cy="196508"/>
        </a:xfrm>
        <a:custGeom>
          <a:avLst/>
          <a:gdLst/>
          <a:ahLst/>
          <a:cxnLst/>
          <a:rect l="0" t="0" r="0" b="0"/>
          <a:pathLst>
            <a:path>
              <a:moveTo>
                <a:pt x="1956745" y="0"/>
              </a:moveTo>
              <a:lnTo>
                <a:pt x="1956745" y="98254"/>
              </a:lnTo>
              <a:lnTo>
                <a:pt x="0" y="98254"/>
              </a:lnTo>
              <a:lnTo>
                <a:pt x="0" y="196508"/>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2B0AB0-FCB9-4E5F-8001-A0B66F8B7B12}">
      <dsp:nvSpPr>
        <dsp:cNvPr id="0" name=""/>
        <dsp:cNvSpPr/>
      </dsp:nvSpPr>
      <dsp:spPr>
        <a:xfrm>
          <a:off x="2612869" y="2277673"/>
          <a:ext cx="3079375" cy="243296"/>
        </a:xfrm>
        <a:custGeom>
          <a:avLst/>
          <a:gdLst/>
          <a:ahLst/>
          <a:cxnLst/>
          <a:rect l="0" t="0" r="0" b="0"/>
          <a:pathLst>
            <a:path>
              <a:moveTo>
                <a:pt x="3079375" y="0"/>
              </a:moveTo>
              <a:lnTo>
                <a:pt x="3079375" y="145042"/>
              </a:lnTo>
              <a:lnTo>
                <a:pt x="0" y="145042"/>
              </a:lnTo>
              <a:lnTo>
                <a:pt x="0" y="24329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68F603D-855F-4908-99F3-0EBE790E109A}">
      <dsp:nvSpPr>
        <dsp:cNvPr id="0" name=""/>
        <dsp:cNvSpPr/>
      </dsp:nvSpPr>
      <dsp:spPr>
        <a:xfrm>
          <a:off x="4274960" y="1856582"/>
          <a:ext cx="2834569" cy="421090"/>
        </a:xfrm>
        <a:prstGeom prst="rect">
          <a:avLst/>
        </a:prstGeom>
        <a:gradFill rotWithShape="1">
          <a:gsLst>
            <a:gs pos="0">
              <a:schemeClr val="accent3">
                <a:tint val="65000"/>
                <a:shade val="92000"/>
                <a:satMod val="130000"/>
              </a:schemeClr>
            </a:gs>
            <a:gs pos="45000">
              <a:schemeClr val="accent3">
                <a:tint val="60000"/>
                <a:shade val="99000"/>
                <a:satMod val="120000"/>
              </a:schemeClr>
            </a:gs>
            <a:gs pos="100000">
              <a:schemeClr val="accent3">
                <a:tint val="55000"/>
                <a:satMod val="140000"/>
              </a:schemeClr>
            </a:gs>
          </a:gsLst>
          <a:path path="circle">
            <a:fillToRect l="100000" t="100000" r="100000" b="100000"/>
          </a:path>
        </a:gradFill>
        <a:ln w="12700" cap="flat" cmpd="sng" algn="ctr">
          <a:solidFill>
            <a:schemeClr val="accent3"/>
          </a:solidFill>
          <a:prstDash val="solid"/>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15240" tIns="15240" rIns="15240" bIns="59421"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ACTO JURÍDICO</a:t>
          </a:r>
        </a:p>
      </dsp:txBody>
      <dsp:txXfrm>
        <a:off x="4274960" y="1856582"/>
        <a:ext cx="2834569" cy="421090"/>
      </dsp:txXfrm>
    </dsp:sp>
    <dsp:sp modelId="{21C42F63-E0DA-4312-BB9E-5CEF9051E724}">
      <dsp:nvSpPr>
        <dsp:cNvPr id="0" name=""/>
        <dsp:cNvSpPr/>
      </dsp:nvSpPr>
      <dsp:spPr>
        <a:xfrm>
          <a:off x="5448255" y="2184097"/>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5448255" y="2184097"/>
        <a:ext cx="731969" cy="140363"/>
      </dsp:txXfrm>
    </dsp:sp>
    <dsp:sp modelId="{5FEE5F10-F9E0-445F-BB1E-D0C6061CEDD2}">
      <dsp:nvSpPr>
        <dsp:cNvPr id="0" name=""/>
        <dsp:cNvSpPr/>
      </dsp:nvSpPr>
      <dsp:spPr>
        <a:xfrm>
          <a:off x="1231907" y="2520970"/>
          <a:ext cx="2761925" cy="631105"/>
        </a:xfrm>
        <a:prstGeom prst="rect">
          <a:avLst/>
        </a:prstGeom>
        <a:solidFill>
          <a:schemeClr val="accent1"/>
        </a:solidFill>
        <a:ln w="15875"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2700" tIns="12700" rIns="12700" bIns="59421"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Requisitos de Existencia</a:t>
          </a:r>
          <a:endParaRPr lang="es-ES" sz="2000" kern="1200" dirty="0"/>
        </a:p>
      </dsp:txBody>
      <dsp:txXfrm>
        <a:off x="1231907" y="2520970"/>
        <a:ext cx="2761925" cy="631105"/>
      </dsp:txXfrm>
    </dsp:sp>
    <dsp:sp modelId="{DB657256-7F7B-4523-9FC3-9BDCB70F5409}">
      <dsp:nvSpPr>
        <dsp:cNvPr id="0" name=""/>
        <dsp:cNvSpPr/>
      </dsp:nvSpPr>
      <dsp:spPr>
        <a:xfrm>
          <a:off x="2410441" y="3147456"/>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2410441" y="3147456"/>
        <a:ext cx="731969" cy="140363"/>
      </dsp:txXfrm>
    </dsp:sp>
    <dsp:sp modelId="{4E9C2BA6-ADF4-46A6-941B-1EED60B57ABE}">
      <dsp:nvSpPr>
        <dsp:cNvPr id="0" name=""/>
        <dsp:cNvSpPr/>
      </dsp:nvSpPr>
      <dsp:spPr>
        <a:xfrm>
          <a:off x="120525" y="3348584"/>
          <a:ext cx="1071197"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Voluntad</a:t>
          </a:r>
        </a:p>
      </dsp:txBody>
      <dsp:txXfrm>
        <a:off x="120525" y="3348584"/>
        <a:ext cx="1071197" cy="421090"/>
      </dsp:txXfrm>
    </dsp:sp>
    <dsp:sp modelId="{3CDE07BE-4310-47A0-B0A1-7C9E84BDD4AD}">
      <dsp:nvSpPr>
        <dsp:cNvPr id="0" name=""/>
        <dsp:cNvSpPr/>
      </dsp:nvSpPr>
      <dsp:spPr>
        <a:xfrm>
          <a:off x="412134"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412134" y="3676099"/>
        <a:ext cx="731969" cy="140363"/>
      </dsp:txXfrm>
    </dsp:sp>
    <dsp:sp modelId="{74DA90BB-99FD-4E5E-A930-E1F90A1C53D8}">
      <dsp:nvSpPr>
        <dsp:cNvPr id="0" name=""/>
        <dsp:cNvSpPr/>
      </dsp:nvSpPr>
      <dsp:spPr>
        <a:xfrm>
          <a:off x="1388231" y="3348584"/>
          <a:ext cx="813299"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Objeto</a:t>
          </a:r>
        </a:p>
      </dsp:txBody>
      <dsp:txXfrm>
        <a:off x="1388231" y="3348584"/>
        <a:ext cx="813299" cy="421090"/>
      </dsp:txXfrm>
    </dsp:sp>
    <dsp:sp modelId="{E0820B58-E4CB-44A4-947E-6AE0351285BC}">
      <dsp:nvSpPr>
        <dsp:cNvPr id="0" name=""/>
        <dsp:cNvSpPr/>
      </dsp:nvSpPr>
      <dsp:spPr>
        <a:xfrm>
          <a:off x="1550891"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1550891" y="3676099"/>
        <a:ext cx="731969" cy="140363"/>
      </dsp:txXfrm>
    </dsp:sp>
    <dsp:sp modelId="{EE879CE3-D865-491C-91C2-47264E25DFDB}">
      <dsp:nvSpPr>
        <dsp:cNvPr id="0" name=""/>
        <dsp:cNvSpPr/>
      </dsp:nvSpPr>
      <dsp:spPr>
        <a:xfrm>
          <a:off x="2479370" y="3348584"/>
          <a:ext cx="813299"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Causa </a:t>
          </a:r>
        </a:p>
      </dsp:txBody>
      <dsp:txXfrm>
        <a:off x="2479370" y="3348584"/>
        <a:ext cx="813299" cy="421090"/>
      </dsp:txXfrm>
    </dsp:sp>
    <dsp:sp modelId="{299DBA80-B87F-4414-A63B-6367420DEA6A}">
      <dsp:nvSpPr>
        <dsp:cNvPr id="0" name=""/>
        <dsp:cNvSpPr/>
      </dsp:nvSpPr>
      <dsp:spPr>
        <a:xfrm>
          <a:off x="2642030"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2642030" y="3676099"/>
        <a:ext cx="731969" cy="140363"/>
      </dsp:txXfrm>
    </dsp:sp>
    <dsp:sp modelId="{1B9C6D25-27B3-4D11-B4C3-5156EB39C2F7}">
      <dsp:nvSpPr>
        <dsp:cNvPr id="0" name=""/>
        <dsp:cNvSpPr/>
      </dsp:nvSpPr>
      <dsp:spPr>
        <a:xfrm>
          <a:off x="3570509" y="3348584"/>
          <a:ext cx="1534704"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Solemnidades</a:t>
          </a:r>
        </a:p>
      </dsp:txBody>
      <dsp:txXfrm>
        <a:off x="3570509" y="3348584"/>
        <a:ext cx="1534704" cy="421090"/>
      </dsp:txXfrm>
    </dsp:sp>
    <dsp:sp modelId="{EBA86C5E-19CA-414E-A1B4-B1986AE135A1}">
      <dsp:nvSpPr>
        <dsp:cNvPr id="0" name=""/>
        <dsp:cNvSpPr/>
      </dsp:nvSpPr>
      <dsp:spPr>
        <a:xfrm>
          <a:off x="4093871" y="3676099"/>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4093871" y="3676099"/>
        <a:ext cx="731969" cy="140363"/>
      </dsp:txXfrm>
    </dsp:sp>
    <dsp:sp modelId="{D396C2E0-9F9A-49FB-B05C-40BFBD1F4CC4}">
      <dsp:nvSpPr>
        <dsp:cNvPr id="0" name=""/>
        <dsp:cNvSpPr/>
      </dsp:nvSpPr>
      <dsp:spPr>
        <a:xfrm>
          <a:off x="7220613" y="2520970"/>
          <a:ext cx="2931970" cy="421090"/>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59421"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Requisitos de Validez</a:t>
          </a:r>
          <a:endParaRPr lang="es-ES" sz="2000" kern="1200" dirty="0"/>
        </a:p>
      </dsp:txBody>
      <dsp:txXfrm>
        <a:off x="7220613" y="2520970"/>
        <a:ext cx="2931970" cy="421090"/>
      </dsp:txXfrm>
    </dsp:sp>
    <dsp:sp modelId="{14C71BFE-0EA5-4615-8F42-6BAFE9DDDDC0}">
      <dsp:nvSpPr>
        <dsp:cNvPr id="0" name=""/>
        <dsp:cNvSpPr/>
      </dsp:nvSpPr>
      <dsp:spPr>
        <a:xfrm>
          <a:off x="8442608" y="2929402"/>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8442608" y="2929402"/>
        <a:ext cx="731969" cy="140363"/>
      </dsp:txXfrm>
    </dsp:sp>
    <dsp:sp modelId="{4C169D3B-2CC0-46CC-A367-00ABD67B849E}">
      <dsp:nvSpPr>
        <dsp:cNvPr id="0" name=""/>
        <dsp:cNvSpPr/>
      </dsp:nvSpPr>
      <dsp:spPr>
        <a:xfrm>
          <a:off x="5301723" y="3185357"/>
          <a:ext cx="2065561" cy="95722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Voluntad exenta de vicios</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Error, fuerza y dolo</a:t>
          </a:r>
        </a:p>
      </dsp:txBody>
      <dsp:txXfrm>
        <a:off x="5301723" y="3185357"/>
        <a:ext cx="2065561" cy="957227"/>
      </dsp:txXfrm>
    </dsp:sp>
    <dsp:sp modelId="{55451ED4-9AF3-4EE9-B067-120169695B29}">
      <dsp:nvSpPr>
        <dsp:cNvPr id="0" name=""/>
        <dsp:cNvSpPr/>
      </dsp:nvSpPr>
      <dsp:spPr>
        <a:xfrm>
          <a:off x="6146619" y="4053180"/>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6146619" y="4053180"/>
        <a:ext cx="731969" cy="140363"/>
      </dsp:txXfrm>
    </dsp:sp>
    <dsp:sp modelId="{F9A220EE-7E01-4EC7-9C7C-5224E0ABD095}">
      <dsp:nvSpPr>
        <dsp:cNvPr id="0" name=""/>
        <dsp:cNvSpPr/>
      </dsp:nvSpPr>
      <dsp:spPr>
        <a:xfrm>
          <a:off x="7563793" y="3185357"/>
          <a:ext cx="1535656" cy="69638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Capacidad de las partes </a:t>
          </a:r>
        </a:p>
      </dsp:txBody>
      <dsp:txXfrm>
        <a:off x="7563793" y="3185357"/>
        <a:ext cx="1535656" cy="696382"/>
      </dsp:txXfrm>
    </dsp:sp>
    <dsp:sp modelId="{5F82DC8B-7458-43D3-BE66-A4CA459D7CFE}">
      <dsp:nvSpPr>
        <dsp:cNvPr id="0" name=""/>
        <dsp:cNvSpPr/>
      </dsp:nvSpPr>
      <dsp:spPr>
        <a:xfrm>
          <a:off x="8050499" y="3885701"/>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8050499" y="3885701"/>
        <a:ext cx="731969" cy="140363"/>
      </dsp:txXfrm>
    </dsp:sp>
    <dsp:sp modelId="{352C3D8A-6A47-4358-A097-3252290E7856}">
      <dsp:nvSpPr>
        <dsp:cNvPr id="0" name=""/>
        <dsp:cNvSpPr/>
      </dsp:nvSpPr>
      <dsp:spPr>
        <a:xfrm>
          <a:off x="9295959" y="3185357"/>
          <a:ext cx="1235719"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Objeto licito</a:t>
          </a:r>
        </a:p>
      </dsp:txBody>
      <dsp:txXfrm>
        <a:off x="9295959" y="3185357"/>
        <a:ext cx="1235719" cy="421090"/>
      </dsp:txXfrm>
    </dsp:sp>
    <dsp:sp modelId="{A29B3664-C192-461B-9267-8AF901E2314B}">
      <dsp:nvSpPr>
        <dsp:cNvPr id="0" name=""/>
        <dsp:cNvSpPr/>
      </dsp:nvSpPr>
      <dsp:spPr>
        <a:xfrm>
          <a:off x="9630602" y="3656694"/>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9630602" y="3656694"/>
        <a:ext cx="731969" cy="140363"/>
      </dsp:txXfrm>
    </dsp:sp>
    <dsp:sp modelId="{0A414811-C2C9-49F0-AA00-904378986366}">
      <dsp:nvSpPr>
        <dsp:cNvPr id="0" name=""/>
        <dsp:cNvSpPr/>
      </dsp:nvSpPr>
      <dsp:spPr>
        <a:xfrm>
          <a:off x="10728187" y="3185357"/>
          <a:ext cx="1343286" cy="421090"/>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59421"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Causa lícita</a:t>
          </a:r>
        </a:p>
      </dsp:txBody>
      <dsp:txXfrm>
        <a:off x="10728187" y="3185357"/>
        <a:ext cx="1343286" cy="421090"/>
      </dsp:txXfrm>
    </dsp:sp>
    <dsp:sp modelId="{61DC20C0-3846-4A8A-983B-22195D59CD23}">
      <dsp:nvSpPr>
        <dsp:cNvPr id="0" name=""/>
        <dsp:cNvSpPr/>
      </dsp:nvSpPr>
      <dsp:spPr>
        <a:xfrm>
          <a:off x="11155840" y="3512872"/>
          <a:ext cx="731969" cy="140363"/>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marL="0" lvl="0" indent="0" algn="r" defTabSz="400050">
            <a:lnSpc>
              <a:spcPct val="90000"/>
            </a:lnSpc>
            <a:spcBef>
              <a:spcPct val="0"/>
            </a:spcBef>
            <a:spcAft>
              <a:spcPct val="35000"/>
            </a:spcAft>
            <a:buNone/>
          </a:pPr>
          <a:endParaRPr lang="es-ES" sz="900" kern="1200"/>
        </a:p>
      </dsp:txBody>
      <dsp:txXfrm>
        <a:off x="11155840" y="3512872"/>
        <a:ext cx="731969" cy="14036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15-07-2024</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8541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409701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1981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455228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065738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301529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80808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376257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77000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04939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099953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712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886209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79268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80261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59366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061253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886602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1559802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146370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665786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9463032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91525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12156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60622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0564835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550305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7954235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214000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910853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318018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036958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4201143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84232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689473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36782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783488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970521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96606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747863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8346919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191700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824372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206204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45542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325958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18170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0256241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8543645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0506196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3254207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9244982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9559405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2589540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2702779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341123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61295022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387152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356513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54583593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86687661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94345567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4785647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48566493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92066291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423534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728198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0D0BA2C2-4C40-F6C9-5475-F04FA67D8FDE}"/>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98112"/>
      </p:ext>
    </p:extLst>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1BB82429-10DF-42FA-7F00-B681419C35F9}"/>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9371298"/>
      </p:ext>
    </p:extLst>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754D39A3-606E-D75C-1817-27802670BF98}"/>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8346263"/>
      </p:ext>
    </p:extLst>
  </p:cSld>
  <p:clrMap bg1="dk1" tx1="lt1" bg2="dk2" tx2="lt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6D634607-E2EF-E961-5FB5-E83C574A2754}"/>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6072476"/>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15-07-2024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4CE0AD13-4358-AB9A-2513-63BB22425151}"/>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314377"/>
      </p:ext>
    </p:extLst>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8.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diagramLayout" Target="../diagrams/layout1.xml"/><Relationship Id="rId7" Type="http://schemas.openxmlformats.org/officeDocument/2006/relationships/image" Target="../media/image7.jpeg"/><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jpeg"/><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terial%20de%20apoyo/LEY-20285_20-AGO-2008.pdf"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9.xml"/><Relationship Id="rId5" Type="http://schemas.openxmlformats.org/officeDocument/2006/relationships/image" Target="../media/image25.jpeg"/><Relationship Id="rId4"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688" y="1168036"/>
            <a:ext cx="2483378" cy="16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7347" y="199914"/>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9163" y="326234"/>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“DERECHO” (2024)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37" y="5547560"/>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a:latin typeface="Arial" panose="020B0604020202020204" pitchFamily="34" charset="0"/>
                <a:cs typeface="Arial" panose="020B0604020202020204" pitchFamily="34" charset="0"/>
              </a:rPr>
              <a:t>15 de julio 2024.</a:t>
            </a:r>
            <a:endParaRPr lang="es-CL" sz="2000"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296" y="4320983"/>
            <a:ext cx="3368704" cy="19799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1581" y="1657451"/>
            <a:ext cx="4688838" cy="297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C0D85EA-9E47-76A5-D18F-6AADEBF54A1D}"/>
              </a:ext>
            </a:extLst>
          </p:cNvPr>
          <p:cNvSpPr txBox="1"/>
          <p:nvPr/>
        </p:nvSpPr>
        <p:spPr>
          <a:xfrm>
            <a:off x="3006436" y="383371"/>
            <a:ext cx="4987637"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REPASO</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E8AB6C4D-96DB-5FC1-9B50-2AFDCB080CAC}"/>
              </a:ext>
            </a:extLst>
          </p:cNvPr>
          <p:cNvSpPr txBox="1"/>
          <p:nvPr/>
        </p:nvSpPr>
        <p:spPr>
          <a:xfrm>
            <a:off x="581890" y="1089861"/>
            <a:ext cx="10446327" cy="4062651"/>
          </a:xfrm>
          <a:prstGeom prst="rect">
            <a:avLst/>
          </a:prstGeom>
          <a:noFill/>
        </p:spPr>
        <p:txBody>
          <a:bodyPr wrap="square" rtlCol="0">
            <a:spAutoFit/>
          </a:bodyPr>
          <a:lstStyle/>
          <a:p>
            <a:pPr marL="342900" indent="-342900">
              <a:buFont typeface="+mj-lt"/>
              <a:buAutoNum type="arabicPeriod"/>
            </a:pPr>
            <a:r>
              <a:rPr lang="es-MX" sz="2400" dirty="0">
                <a:latin typeface="Arial" panose="020B0604020202020204" pitchFamily="34" charset="0"/>
                <a:cs typeface="Arial" panose="020B0604020202020204" pitchFamily="34" charset="0"/>
              </a:rPr>
              <a:t>¿Qué normas de conducta existen?</a:t>
            </a:r>
          </a:p>
          <a:p>
            <a:pPr marL="342900" indent="-342900">
              <a:buFont typeface="+mj-lt"/>
              <a:buAutoNum type="arabicPeriod"/>
            </a:pPr>
            <a:r>
              <a:rPr lang="es-MX" sz="2400" dirty="0">
                <a:latin typeface="Arial" panose="020B0604020202020204" pitchFamily="34" charset="0"/>
                <a:cs typeface="Arial" panose="020B0604020202020204" pitchFamily="34" charset="0"/>
              </a:rPr>
              <a:t>¿Cuál es la sanción que se aplica si se transgrede una norma social?</a:t>
            </a:r>
          </a:p>
          <a:p>
            <a:pPr marL="342900" indent="-342900">
              <a:buFont typeface="+mj-lt"/>
              <a:buAutoNum type="arabicPeriod"/>
            </a:pPr>
            <a:r>
              <a:rPr lang="es-MX" sz="2400" dirty="0">
                <a:latin typeface="Arial" panose="020B0604020202020204" pitchFamily="34" charset="0"/>
                <a:cs typeface="Arial" panose="020B0604020202020204" pitchFamily="34" charset="0"/>
              </a:rPr>
              <a:t>¿Cuál es la principal característica que diferencia a las normas jurídicas de las demás normas de conducta?</a:t>
            </a:r>
          </a:p>
          <a:p>
            <a:pPr marL="342900" indent="-342900">
              <a:buFont typeface="+mj-lt"/>
              <a:buAutoNum type="arabicPeriod"/>
            </a:pPr>
            <a:r>
              <a:rPr lang="es-MX" sz="2400" dirty="0">
                <a:latin typeface="Arial" panose="020B0604020202020204" pitchFamily="34" charset="0"/>
                <a:cs typeface="Arial" panose="020B0604020202020204" pitchFamily="34" charset="0"/>
              </a:rPr>
              <a:t>¿Que significa que las normas jurídicas sean exteriores?</a:t>
            </a:r>
          </a:p>
          <a:p>
            <a:pPr marL="342900" indent="-342900">
              <a:buFont typeface="+mj-lt"/>
              <a:buAutoNum type="arabicPeriod"/>
            </a:pPr>
            <a:r>
              <a:rPr lang="es-MX" sz="2400" dirty="0">
                <a:latin typeface="Arial" panose="020B0604020202020204" pitchFamily="34" charset="0"/>
                <a:cs typeface="Arial" panose="020B0604020202020204" pitchFamily="34" charset="0"/>
              </a:rPr>
              <a:t>¿Qué significa que la normas jurídicas sean coercibles?</a:t>
            </a:r>
          </a:p>
          <a:p>
            <a:pPr marL="342900" indent="-342900">
              <a:buFont typeface="+mj-lt"/>
              <a:buAutoNum type="arabicPeriod"/>
            </a:pPr>
            <a:r>
              <a:rPr lang="es-MX" sz="2400" dirty="0">
                <a:latin typeface="Arial" panose="020B0604020202020204" pitchFamily="34" charset="0"/>
                <a:cs typeface="Arial" panose="020B0604020202020204" pitchFamily="34" charset="0"/>
              </a:rPr>
              <a:t>¿Que es el derecho?</a:t>
            </a:r>
          </a:p>
          <a:p>
            <a:pPr marL="342900" indent="-342900">
              <a:buFont typeface="+mj-lt"/>
              <a:buAutoNum type="arabicPeriod"/>
            </a:pPr>
            <a:r>
              <a:rPr lang="es-MX" sz="2400" dirty="0">
                <a:latin typeface="Arial" panose="020B0604020202020204" pitchFamily="34" charset="0"/>
                <a:cs typeface="Arial" panose="020B0604020202020204" pitchFamily="34" charset="0"/>
              </a:rPr>
              <a:t>¿Indique un fin que tiene el derecho y explíquelo?</a:t>
            </a:r>
          </a:p>
          <a:p>
            <a:pPr marL="342900" indent="-342900">
              <a:buFont typeface="+mj-lt"/>
              <a:buAutoNum type="arabicPeriod"/>
            </a:pPr>
            <a:r>
              <a:rPr lang="es-MX" sz="2400" dirty="0">
                <a:latin typeface="Arial" panose="020B0604020202020204" pitchFamily="34" charset="0"/>
                <a:cs typeface="Arial" panose="020B0604020202020204" pitchFamily="34" charset="0"/>
              </a:rPr>
              <a:t>¿Qué significa que el derecho natural sea inmutable?</a:t>
            </a:r>
          </a:p>
          <a:p>
            <a:pPr marL="342900" indent="-342900">
              <a:buFont typeface="+mj-lt"/>
              <a:buAutoNum type="arabicPeriod"/>
            </a:pPr>
            <a:r>
              <a:rPr lang="es-MX" sz="2400" dirty="0">
                <a:latin typeface="Arial" panose="020B0604020202020204" pitchFamily="34" charset="0"/>
                <a:cs typeface="Arial" panose="020B0604020202020204" pitchFamily="34" charset="0"/>
              </a:rPr>
              <a:t>¿Cuál es la definición de ley que da el Código Civil?</a:t>
            </a:r>
          </a:p>
          <a:p>
            <a:endParaRPr lang="es-MX" dirty="0"/>
          </a:p>
        </p:txBody>
      </p:sp>
    </p:spTree>
    <p:extLst>
      <p:ext uri="{BB962C8B-B14F-4D97-AF65-F5344CB8AC3E}">
        <p14:creationId xmlns:p14="http://schemas.microsoft.com/office/powerpoint/2010/main" val="73659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910853" y="464024"/>
            <a:ext cx="1051560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PROCESO DE FORMACIÓN DE LA LEY</a:t>
            </a:r>
            <a:endParaRPr lang="en-US" sz="32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663809345"/>
              </p:ext>
            </p:extLst>
          </p:nvPr>
        </p:nvGraphicFramePr>
        <p:xfrm>
          <a:off x="0" y="1126805"/>
          <a:ext cx="1187375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Congreso Nacional realiza cuenta pública y destaca trabajo telemático y  proyectos en medio de la crisis « Diario y Radio Universidad Chile">
            <a:extLst>
              <a:ext uri="{FF2B5EF4-FFF2-40B4-BE49-F238E27FC236}">
                <a16:creationId xmlns:a16="http://schemas.microsoft.com/office/drawing/2014/main" id="{815682EE-2B55-AD63-F186-E321D885588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490" y="4952520"/>
            <a:ext cx="2489470" cy="1325562"/>
          </a:xfrm>
          <a:prstGeom prst="rect">
            <a:avLst/>
          </a:prstGeom>
          <a:noFill/>
          <a:extLst>
            <a:ext uri="{909E8E84-426E-40DD-AFC4-6F175D3DCCD1}">
              <a14:hiddenFill xmlns:a14="http://schemas.microsoft.com/office/drawing/2010/main">
                <a:solidFill>
                  <a:srgbClr val="FFFFFF"/>
                </a:solidFill>
              </a14:hiddenFill>
            </a:ext>
          </a:extLst>
        </p:spPr>
      </p:pic>
      <p:pic>
        <p:nvPicPr>
          <p:cNvPr id="10" name="Imagen 9">
            <a:extLst>
              <a:ext uri="{FF2B5EF4-FFF2-40B4-BE49-F238E27FC236}">
                <a16:creationId xmlns:a16="http://schemas.microsoft.com/office/drawing/2014/main" id="{51BBFA1F-F64F-10B2-1E59-7BEC44FFA5AB}"/>
              </a:ext>
            </a:extLst>
          </p:cNvPr>
          <p:cNvPicPr>
            <a:picLocks noChangeAspect="1"/>
          </p:cNvPicPr>
          <p:nvPr/>
        </p:nvPicPr>
        <p:blipFill rotWithShape="1">
          <a:blip r:embed="rId8"/>
          <a:srcRect l="11194" t="33239" r="31624" b="20332"/>
          <a:stretch/>
        </p:blipFill>
        <p:spPr>
          <a:xfrm>
            <a:off x="9288252" y="4952520"/>
            <a:ext cx="2903748" cy="1325563"/>
          </a:xfrm>
          <a:prstGeom prst="rect">
            <a:avLst/>
          </a:prstGeom>
        </p:spPr>
      </p:pic>
    </p:spTree>
    <p:extLst>
      <p:ext uri="{BB962C8B-B14F-4D97-AF65-F5344CB8AC3E}">
        <p14:creationId xmlns:p14="http://schemas.microsoft.com/office/powerpoint/2010/main" val="2512089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76B91E98-0CAB-4BE7-9240-543784B6EFB1}"/>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875AB4D1-5FAE-4BE3-AAC1-E41E356AFAC7}"/>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graphicEl>
                                              <a:dgm id="{72AAEA3F-20E9-4257-A5E4-375C279C5DA1}"/>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graphicEl>
                                              <a:dgm id="{D359F86D-2BA2-4D0A-98A8-801584B5149C}"/>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graphicEl>
                                              <a:dgm id="{FA324B68-5443-4F70-A81E-E6E51B8E963A}"/>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graphicEl>
                                              <a:dgm id="{0EFF25C7-63F6-464B-9126-1584BF8A42A8}"/>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graphicEl>
                                              <a:dgm id="{E8A778EC-7462-4F90-8097-923DC2344C82}"/>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graphicEl>
                                              <a:dgm id="{BCE9FDE3-3E9D-413C-9922-42AB7BC19A6B}"/>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graphicEl>
                                              <a:dgm id="{1DD4C963-EA07-4047-9B25-B3CC4A25E2AE}"/>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graphicEl>
                                              <a:dgm id="{21FBA788-0771-4FF2-AC07-BE14EADCF4ED}"/>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graphicEl>
                                              <a:dgm id="{5190484F-0338-4B8F-B3BC-3AA70A381B25}"/>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7"/>
          <p:cNvSpPr txBox="1">
            <a:spLocks/>
          </p:cNvSpPr>
          <p:nvPr/>
        </p:nvSpPr>
        <p:spPr>
          <a:xfrm>
            <a:off x="838233" y="1143792"/>
            <a:ext cx="10515600" cy="5877981"/>
          </a:xfrm>
          <a:prstGeom prst="rect">
            <a:avLst/>
          </a:prstGeom>
        </p:spPr>
        <p:txBody>
          <a:bodyPr>
            <a:normAutofit fontScale="400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sz="3800" dirty="0">
                <a:latin typeface="Arial" panose="020B0604020202020204" pitchFamily="34" charset="0"/>
                <a:cs typeface="Arial" panose="020B0604020202020204" pitchFamily="34" charset="0"/>
              </a:rPr>
              <a:t>Las leyes pueden tener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a:t>
            </a:r>
          </a:p>
          <a:p>
            <a:pPr marL="457200" indent="-457200" algn="just">
              <a:buFont typeface="+mj-lt"/>
              <a:buAutoNum type="arabicPeriod"/>
            </a:pPr>
            <a:r>
              <a:rPr lang="es-MX" altLang="es-ES" sz="3800" dirty="0">
                <a:latin typeface="Arial" panose="020B0604020202020204" pitchFamily="34" charset="0"/>
                <a:cs typeface="Arial" panose="020B0604020202020204" pitchFamily="34" charset="0"/>
              </a:rPr>
              <a:t>La </a:t>
            </a:r>
            <a:r>
              <a:rPr lang="es-MX" altLang="es-ES" sz="3800" dirty="0">
                <a:solidFill>
                  <a:srgbClr val="FF0000"/>
                </a:solidFill>
                <a:latin typeface="Arial" panose="020B0604020202020204" pitchFamily="34" charset="0"/>
                <a:cs typeface="Arial" panose="020B0604020202020204" pitchFamily="34" charset="0"/>
              </a:rPr>
              <a:t>cámara de origen </a:t>
            </a:r>
            <a:r>
              <a:rPr lang="es-MX" altLang="es-ES" sz="3800" dirty="0">
                <a:latin typeface="Arial" panose="020B0604020202020204" pitchFamily="34" charset="0"/>
                <a:cs typeface="Arial" panose="020B0604020202020204" pitchFamily="34" charset="0"/>
              </a:rPr>
              <a:t>puede:</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Rechazar: no puede renovarse el proyecto hasta después de un año. </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Aprobar: pasa a la Cámara revisora. </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3.     La </a:t>
            </a:r>
            <a:r>
              <a:rPr lang="es-MX" altLang="es-ES" sz="3800" dirty="0">
                <a:solidFill>
                  <a:srgbClr val="FF0000"/>
                </a:solidFill>
                <a:latin typeface="Arial" panose="020B0604020202020204" pitchFamily="34" charset="0"/>
                <a:cs typeface="Arial" panose="020B0604020202020204" pitchFamily="34" charset="0"/>
              </a:rPr>
              <a:t>cámara revisora </a:t>
            </a:r>
            <a:r>
              <a:rPr lang="es-MX" altLang="es-ES" sz="3800" dirty="0">
                <a:latin typeface="Arial" panose="020B0604020202020204" pitchFamily="34" charset="0"/>
                <a:cs typeface="Arial" panose="020B0604020202020204" pitchFamily="34" charset="0"/>
              </a:rPr>
              <a:t>puede: </a:t>
            </a:r>
            <a:endParaRPr lang="es-MX" sz="3800" dirty="0">
              <a:latin typeface="Arial" panose="020B0604020202020204" pitchFamily="34" charset="0"/>
              <a:cs typeface="Arial" panose="020B0604020202020204" pitchFamily="34" charset="0"/>
            </a:endParaRP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Desechar el proyecto en su totalidad.</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Enmendar el proyecto.</a:t>
            </a:r>
          </a:p>
          <a:p>
            <a:pPr>
              <a:buFont typeface="Calibri" panose="020F0502020204030204" pitchFamily="34" charset="0"/>
              <a:buNone/>
            </a:pPr>
            <a:r>
              <a:rPr lang="es-MX" altLang="es-ES" sz="3800" dirty="0">
                <a:latin typeface="Arial" panose="020B0604020202020204" pitchFamily="34" charset="0"/>
                <a:cs typeface="Arial" panose="020B0604020202020204" pitchFamily="34" charset="0"/>
              </a:rPr>
              <a:t> 	      - Aprobar el proyecto. </a:t>
            </a:r>
          </a:p>
          <a:p>
            <a:pPr marL="0" indent="0">
              <a:buFont typeface="Calibri" panose="020F0502020204030204" pitchFamily="34" charset="0"/>
              <a:buNone/>
            </a:pPr>
            <a:r>
              <a:rPr lang="es-MX" sz="3800" dirty="0">
                <a:latin typeface="Arial" panose="020B0604020202020204" pitchFamily="34" charset="0"/>
                <a:cs typeface="Arial" panose="020B0604020202020204" pitchFamily="34" charset="0"/>
              </a:rPr>
              <a:t>4.     Existen materias que son de iniciativa exclusiva del Pdte. De la República. Incisos 4° y 5° CPR.</a:t>
            </a:r>
          </a:p>
          <a:p>
            <a:pPr marL="0" indent="0">
              <a:buFont typeface="Calibri" panose="020F0502020204030204" pitchFamily="34" charset="0"/>
              <a:buNone/>
            </a:pPr>
            <a:endParaRPr lang="es-MX" sz="30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r>
              <a:rPr lang="es-MX" sz="3800" dirty="0">
                <a:latin typeface="Arial" panose="020B0604020202020204" pitchFamily="34" charset="0"/>
                <a:cs typeface="Arial" panose="020B0604020202020204" pitchFamily="34" charset="0"/>
              </a:rPr>
              <a:t>5.     Existen países con iniciativa popular de ley: </a:t>
            </a:r>
          </a:p>
          <a:p>
            <a:pPr marL="0" indent="0" algn="just">
              <a:buFont typeface="Calibri" panose="020F0502020204030204" pitchFamily="34" charset="0"/>
              <a:buNone/>
            </a:pPr>
            <a:r>
              <a:rPr lang="es-MX" sz="3800" dirty="0">
                <a:latin typeface="Arial" panose="020B0604020202020204" pitchFamily="34" charset="0"/>
                <a:cs typeface="Arial" panose="020B0604020202020204" pitchFamily="34" charset="0"/>
              </a:rPr>
              <a:t>        Ejemplo:  España: Artículo 87.3 de su constitución.</a:t>
            </a:r>
          </a:p>
          <a:p>
            <a:pPr marL="0" indent="0" algn="just">
              <a:buFont typeface="Calibri" panose="020F0502020204030204" pitchFamily="34" charset="0"/>
              <a:buNone/>
            </a:pPr>
            <a:endParaRPr lang="es-MX"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latin typeface="Arial" panose="020B0604020202020204" pitchFamily="34" charset="0"/>
              <a:cs typeface="Arial" panose="020B0604020202020204" pitchFamily="34" charset="0"/>
            </a:endParaRPr>
          </a:p>
          <a:p>
            <a:pPr marL="457200" indent="-457200" algn="just">
              <a:buFont typeface="+mj-lt"/>
              <a:buAutoNum type="arabicPeriod"/>
            </a:pPr>
            <a:endParaRPr lang="es-MX"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r>
              <a:rPr lang="es-MX" dirty="0">
                <a:latin typeface="Arial" panose="020B0604020202020204" pitchFamily="34" charset="0"/>
                <a:cs typeface="Arial" panose="020B0604020202020204" pitchFamily="34" charset="0"/>
              </a:rPr>
              <a:t> </a:t>
            </a:r>
          </a:p>
          <a:p>
            <a:pPr marL="514350" indent="-514350">
              <a:buFont typeface="+mj-lt"/>
              <a:buAutoNum type="arabicPeriod"/>
            </a:pPr>
            <a:endParaRPr lang="es-MX" dirty="0"/>
          </a:p>
          <a:p>
            <a:pPr marL="514350" indent="-514350">
              <a:buFont typeface="+mj-lt"/>
              <a:buAutoNum type="arabicPeriod"/>
            </a:pPr>
            <a:endParaRPr lang="es-MX" dirty="0"/>
          </a:p>
          <a:p>
            <a:endParaRPr lang="es-MX" dirty="0"/>
          </a:p>
        </p:txBody>
      </p:sp>
      <p:sp>
        <p:nvSpPr>
          <p:cNvPr id="3" name="Título 6"/>
          <p:cNvSpPr txBox="1">
            <a:spLocks/>
          </p:cNvSpPr>
          <p:nvPr/>
        </p:nvSpPr>
        <p:spPr>
          <a:xfrm>
            <a:off x="838233" y="450376"/>
            <a:ext cx="10515600" cy="880849"/>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INICIATIVA</a:t>
            </a:r>
            <a:endParaRPr lang="en-US" sz="3200" dirty="0">
              <a:latin typeface="Arial" panose="020B0604020202020204" pitchFamily="34" charset="0"/>
              <a:cs typeface="Arial" panose="020B0604020202020204" pitchFamily="34" charset="0"/>
            </a:endParaRPr>
          </a:p>
        </p:txBody>
      </p:sp>
      <p:pic>
        <p:nvPicPr>
          <p:cNvPr id="4" name="Imagen 3">
            <a:extLst>
              <a:ext uri="{FF2B5EF4-FFF2-40B4-BE49-F238E27FC236}">
                <a16:creationId xmlns:a16="http://schemas.microsoft.com/office/drawing/2014/main" id="{B5E6CF1E-F489-9BB0-E11C-F2FCD1D82A48}"/>
              </a:ext>
            </a:extLst>
          </p:cNvPr>
          <p:cNvPicPr>
            <a:picLocks noChangeAspect="1"/>
          </p:cNvPicPr>
          <p:nvPr/>
        </p:nvPicPr>
        <p:blipFill rotWithShape="1">
          <a:blip r:embed="rId2"/>
          <a:srcRect l="22614" t="26049" r="23977" b="26302"/>
          <a:stretch/>
        </p:blipFill>
        <p:spPr>
          <a:xfrm>
            <a:off x="9757457" y="5103627"/>
            <a:ext cx="2434543" cy="1221161"/>
          </a:xfrm>
          <a:prstGeom prst="rect">
            <a:avLst/>
          </a:prstGeom>
        </p:spPr>
      </p:pic>
    </p:spTree>
    <p:extLst>
      <p:ext uri="{BB962C8B-B14F-4D97-AF65-F5344CB8AC3E}">
        <p14:creationId xmlns:p14="http://schemas.microsoft.com/office/powerpoint/2010/main" val="2539270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contenido 7"/>
          <p:cNvSpPr txBox="1">
            <a:spLocks/>
          </p:cNvSpPr>
          <p:nvPr/>
        </p:nvSpPr>
        <p:spPr>
          <a:xfrm>
            <a:off x="689213" y="891433"/>
            <a:ext cx="10515600" cy="5031696"/>
          </a:xfrm>
          <a:prstGeom prst="rect">
            <a:avLst/>
          </a:prstGeom>
        </p:spPr>
        <p:txBody>
          <a:bodyPr>
            <a:normAutofit fontScale="925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600" dirty="0">
                <a:latin typeface="Arial" panose="020B0604020202020204" pitchFamily="34" charset="0"/>
                <a:cs typeface="Arial" panose="020B0604020202020204" pitchFamily="34" charset="0"/>
              </a:rPr>
              <a:t>Actos que ocurre al interior de la cámara (sala y </a:t>
            </a:r>
            <a:r>
              <a:rPr lang="es-MX" sz="2600" u="sng" dirty="0">
                <a:latin typeface="Arial" panose="020B0604020202020204" pitchFamily="34" charset="0"/>
                <a:cs typeface="Arial" panose="020B0604020202020204" pitchFamily="34" charset="0"/>
              </a:rPr>
              <a:t>comisiones</a:t>
            </a:r>
            <a:r>
              <a:rPr lang="es-MX" sz="2600" dirty="0">
                <a:latin typeface="Arial" panose="020B0604020202020204" pitchFamily="34" charset="0"/>
                <a:cs typeface="Arial" panose="020B0604020202020204" pitchFamily="34" charset="0"/>
              </a:rPr>
              <a:t>), y que tienen como finalidad analizar el proyecto de ley que se ha presentado, para que los parlamentarios puedan dar sus razones para estar a favor o en contra de un proyecto de ley.</a:t>
            </a:r>
          </a:p>
          <a:p>
            <a:pPr marL="457200" indent="-457200" algn="just">
              <a:buFont typeface="+mj-lt"/>
              <a:buAutoNum type="arabicPeriod"/>
            </a:pPr>
            <a:r>
              <a:rPr lang="es-MX" sz="2600" dirty="0">
                <a:latin typeface="Arial" panose="020B0604020202020204" pitchFamily="34" charset="0"/>
                <a:cs typeface="Arial" panose="020B0604020202020204" pitchFamily="34" charset="0"/>
              </a:rPr>
              <a:t>Discusión general: Solo las ideas matrices del proyecto contenidas en mensaje o moción). Su objeto es admitirlo o rechazarlo en su totalidad.</a:t>
            </a:r>
          </a:p>
          <a:p>
            <a:pPr marL="457200" indent="-457200" algn="just">
              <a:buFont typeface="+mj-lt"/>
              <a:buAutoNum type="arabicPeriod"/>
            </a:pPr>
            <a:r>
              <a:rPr lang="es-MX" sz="2600" dirty="0">
                <a:latin typeface="Arial" panose="020B0604020202020204" pitchFamily="34" charset="0"/>
                <a:cs typeface="Arial" panose="020B0604020202020204" pitchFamily="34" charset="0"/>
              </a:rPr>
              <a:t>Discusión particular: Se analiza el proyecto detalladamente (todos los artículos)</a:t>
            </a:r>
          </a:p>
          <a:p>
            <a:pPr marL="457200" indent="-457200" algn="just">
              <a:buFont typeface="+mj-lt"/>
              <a:buAutoNum type="arabicPeriod"/>
            </a:pPr>
            <a:r>
              <a:rPr lang="es-MX" sz="2600" dirty="0">
                <a:latin typeface="Arial" panose="020B0604020202020204" pitchFamily="34" charset="0"/>
                <a:cs typeface="Arial" panose="020B0604020202020204" pitchFamily="34" charset="0"/>
              </a:rPr>
              <a:t>Los parlamentarios pueden presentar indicaciones al proyecto de ley, siendo solo acogidas aquellas que tengan relación directa con las ideas matrices del proyecto.</a:t>
            </a:r>
          </a:p>
          <a:p>
            <a:pPr marL="457200" indent="-457200" algn="just">
              <a:buFont typeface="+mj-lt"/>
              <a:buAutoNum type="arabicPeriod"/>
            </a:pPr>
            <a:r>
              <a:rPr lang="es-MX" sz="2600" dirty="0">
                <a:latin typeface="Arial" panose="020B0604020202020204" pitchFamily="34" charset="0"/>
                <a:cs typeface="Arial" panose="020B0604020202020204" pitchFamily="34" charset="0"/>
              </a:rPr>
              <a:t>No se acogerán indicaciones contrarias a la constitución, ni que importen nuevos gastos con cargo a los fondos del Estado. </a:t>
            </a:r>
          </a:p>
          <a:p>
            <a:pPr marL="457200" indent="-457200" algn="just">
              <a:buFont typeface="+mj-lt"/>
              <a:buAutoNum type="arabicPeriod"/>
            </a:pPr>
            <a:endParaRPr lang="es-MX" sz="26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6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sz="2400" dirty="0">
              <a:latin typeface="Arial" panose="020B0604020202020204" pitchFamily="34" charset="0"/>
              <a:cs typeface="Arial" panose="020B0604020202020204" pitchFamily="34" charset="0"/>
            </a:endParaRPr>
          </a:p>
          <a:p>
            <a:endParaRPr lang="es-MX" dirty="0"/>
          </a:p>
          <a:p>
            <a:endParaRPr lang="es-MX" dirty="0"/>
          </a:p>
        </p:txBody>
      </p:sp>
      <p:sp>
        <p:nvSpPr>
          <p:cNvPr id="3" name="Título 6"/>
          <p:cNvSpPr txBox="1">
            <a:spLocks/>
          </p:cNvSpPr>
          <p:nvPr/>
        </p:nvSpPr>
        <p:spPr>
          <a:xfrm>
            <a:off x="917813" y="559558"/>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a:latin typeface="Arial" panose="020B0604020202020204" pitchFamily="34" charset="0"/>
                <a:cs typeface="Arial" panose="020B0604020202020204" pitchFamily="34" charset="0"/>
              </a:rPr>
              <a:t>DISCUSIÓN</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4495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BDE07CB-E004-9981-0F40-DAC1B7F7F999}"/>
              </a:ext>
            </a:extLst>
          </p:cNvPr>
          <p:cNvSpPr txBox="1"/>
          <p:nvPr/>
        </p:nvSpPr>
        <p:spPr>
          <a:xfrm>
            <a:off x="831272" y="113084"/>
            <a:ext cx="3865419" cy="523220"/>
          </a:xfrm>
          <a:prstGeom prst="rect">
            <a:avLst/>
          </a:prstGeom>
          <a:noFill/>
        </p:spPr>
        <p:txBody>
          <a:bodyPr wrap="square" rtlCol="0">
            <a:spAutoFit/>
          </a:bodyPr>
          <a:lstStyle/>
          <a:p>
            <a:r>
              <a:rPr lang="es-MX" sz="2800" dirty="0">
                <a:latin typeface="Arial" panose="020B0604020202020204" pitchFamily="34" charset="0"/>
                <a:cs typeface="Arial" panose="020B0604020202020204" pitchFamily="34" charset="0"/>
              </a:rPr>
              <a:t>SABÍAS QUE…</a:t>
            </a:r>
            <a:endParaRPr lang="es-CL" sz="2800" dirty="0">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3C11A3F0-745D-B89B-3CBD-BD718873B46F}"/>
              </a:ext>
            </a:extLst>
          </p:cNvPr>
          <p:cNvGraphicFramePr/>
          <p:nvPr>
            <p:extLst>
              <p:ext uri="{D42A27DB-BD31-4B8C-83A1-F6EECF244321}">
                <p14:modId xmlns:p14="http://schemas.microsoft.com/office/powerpoint/2010/main" val="897060691"/>
              </p:ext>
            </p:extLst>
          </p:nvPr>
        </p:nvGraphicFramePr>
        <p:xfrm>
          <a:off x="831272" y="880388"/>
          <a:ext cx="9930247" cy="50463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8" name="Picture 4" descr="Bandera españa est. 60x90">
            <a:extLst>
              <a:ext uri="{FF2B5EF4-FFF2-40B4-BE49-F238E27FC236}">
                <a16:creationId xmlns:a16="http://schemas.microsoft.com/office/drawing/2014/main" id="{2D0F6BB5-A925-A393-F4F2-3CDD5F44DF0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835" t="14573" r="1" b="13307"/>
          <a:stretch/>
        </p:blipFill>
        <p:spPr bwMode="auto">
          <a:xfrm>
            <a:off x="10590663" y="409433"/>
            <a:ext cx="1515181" cy="1009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32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54AECF4-3A21-D079-948E-E727A0C6041C}"/>
              </a:ext>
            </a:extLst>
          </p:cNvPr>
          <p:cNvPicPr>
            <a:picLocks noChangeAspect="1"/>
          </p:cNvPicPr>
          <p:nvPr/>
        </p:nvPicPr>
        <p:blipFill rotWithShape="1">
          <a:blip r:embed="rId2"/>
          <a:srcRect l="38750" t="25847" r="30341" b="5368"/>
          <a:stretch/>
        </p:blipFill>
        <p:spPr>
          <a:xfrm>
            <a:off x="110837" y="173716"/>
            <a:ext cx="4668981" cy="5841754"/>
          </a:xfrm>
          <a:prstGeom prst="rect">
            <a:avLst/>
          </a:prstGeom>
          <a:ln>
            <a:solidFill>
              <a:schemeClr val="tx1"/>
            </a:solidFill>
          </a:ln>
        </p:spPr>
      </p:pic>
      <p:pic>
        <p:nvPicPr>
          <p:cNvPr id="5" name="Imagen 4">
            <a:extLst>
              <a:ext uri="{FF2B5EF4-FFF2-40B4-BE49-F238E27FC236}">
                <a16:creationId xmlns:a16="http://schemas.microsoft.com/office/drawing/2014/main" id="{F451D2C8-2554-C6E4-A6A6-D27459B6BE0C}"/>
              </a:ext>
            </a:extLst>
          </p:cNvPr>
          <p:cNvPicPr>
            <a:picLocks noChangeAspect="1"/>
          </p:cNvPicPr>
          <p:nvPr/>
        </p:nvPicPr>
        <p:blipFill rotWithShape="1">
          <a:blip r:embed="rId3"/>
          <a:srcRect l="24090" t="39389" r="28750" b="27464"/>
          <a:stretch/>
        </p:blipFill>
        <p:spPr>
          <a:xfrm>
            <a:off x="5056684" y="3239531"/>
            <a:ext cx="7024479" cy="2775939"/>
          </a:xfrm>
          <a:prstGeom prst="rect">
            <a:avLst/>
          </a:prstGeom>
          <a:ln>
            <a:solidFill>
              <a:schemeClr val="tx1"/>
            </a:solidFill>
          </a:ln>
        </p:spPr>
      </p:pic>
      <p:sp>
        <p:nvSpPr>
          <p:cNvPr id="6" name="CuadroTexto 5">
            <a:extLst>
              <a:ext uri="{FF2B5EF4-FFF2-40B4-BE49-F238E27FC236}">
                <a16:creationId xmlns:a16="http://schemas.microsoft.com/office/drawing/2014/main" id="{6BBCFBC8-B978-467B-6DE1-F8A80CEFC0D5}"/>
              </a:ext>
            </a:extLst>
          </p:cNvPr>
          <p:cNvSpPr txBox="1"/>
          <p:nvPr/>
        </p:nvSpPr>
        <p:spPr>
          <a:xfrm>
            <a:off x="4987636" y="1507547"/>
            <a:ext cx="6885709" cy="954107"/>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INTEGRANTES COMISIÓN DEFENSA CÁMARA DE DIPUTADOS Y SENADO</a:t>
            </a:r>
            <a:endParaRPr lang="es-CL"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3044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49A7DDF-1B9F-481C-4C2F-46722BDFE1A2}"/>
              </a:ext>
            </a:extLst>
          </p:cNvPr>
          <p:cNvGraphicFramePr/>
          <p:nvPr>
            <p:extLst>
              <p:ext uri="{D42A27DB-BD31-4B8C-83A1-F6EECF244321}">
                <p14:modId xmlns:p14="http://schemas.microsoft.com/office/powerpoint/2010/main" val="4044128448"/>
              </p:ext>
            </p:extLst>
          </p:nvPr>
        </p:nvGraphicFramePr>
        <p:xfrm>
          <a:off x="484909" y="85997"/>
          <a:ext cx="11471564" cy="5749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a:extLst>
              <a:ext uri="{FF2B5EF4-FFF2-40B4-BE49-F238E27FC236}">
                <a16:creationId xmlns:a16="http://schemas.microsoft.com/office/drawing/2014/main" id="{23CC133D-E488-E410-1219-A8D218AB9DD3}"/>
              </a:ext>
            </a:extLst>
          </p:cNvPr>
          <p:cNvSpPr txBox="1"/>
          <p:nvPr/>
        </p:nvSpPr>
        <p:spPr>
          <a:xfrm>
            <a:off x="2342483" y="5918043"/>
            <a:ext cx="7507034"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¿Cuantos diputados y senadores hay en Chile?</a:t>
            </a:r>
            <a:endParaRPr lang="es-CL"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322175AD-2C48-48D6-72FA-28C0B843AA4B}"/>
              </a:ext>
            </a:extLst>
          </p:cNvPr>
          <p:cNvSpPr txBox="1"/>
          <p:nvPr/>
        </p:nvSpPr>
        <p:spPr>
          <a:xfrm>
            <a:off x="3845626" y="6379175"/>
            <a:ext cx="4750130"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155 diputados  y 50 senadores</a:t>
            </a:r>
            <a:endParaRPr lang="es-CL"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549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5BB7299A-A73A-5F13-AB9B-A059BE49E120}"/>
              </a:ext>
            </a:extLst>
          </p:cNvPr>
          <p:cNvGraphicFramePr/>
          <p:nvPr>
            <p:extLst>
              <p:ext uri="{D42A27DB-BD31-4B8C-83A1-F6EECF244321}">
                <p14:modId xmlns:p14="http://schemas.microsoft.com/office/powerpoint/2010/main" val="3406958245"/>
              </p:ext>
            </p:extLst>
          </p:nvPr>
        </p:nvGraphicFramePr>
        <p:xfrm>
          <a:off x="905741" y="285592"/>
          <a:ext cx="11258550" cy="5857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a:extLst>
              <a:ext uri="{FF2B5EF4-FFF2-40B4-BE49-F238E27FC236}">
                <a16:creationId xmlns:a16="http://schemas.microsoft.com/office/drawing/2014/main" id="{5EF8787B-E71C-0620-0F84-887054BE4383}"/>
              </a:ext>
            </a:extLst>
          </p:cNvPr>
          <p:cNvSpPr txBox="1"/>
          <p:nvPr/>
        </p:nvSpPr>
        <p:spPr>
          <a:xfrm>
            <a:off x="9568295" y="1965225"/>
            <a:ext cx="1717964" cy="830997"/>
          </a:xfrm>
          <a:prstGeom prst="rect">
            <a:avLst/>
          </a:prstGeom>
          <a:noFill/>
          <a:ln>
            <a:solidFill>
              <a:schemeClr val="tx1"/>
            </a:solidFill>
          </a:ln>
        </p:spPr>
        <p:txBody>
          <a:bodyPr wrap="square" rtlCol="0">
            <a:spAutoFit/>
          </a:bodyPr>
          <a:lstStyle/>
          <a:p>
            <a:pPr algn="ctr"/>
            <a:r>
              <a:rPr lang="es-MX" sz="1200" dirty="0">
                <a:latin typeface="Arial" panose="020B0604020202020204" pitchFamily="34" charset="0"/>
                <a:cs typeface="Arial" panose="020B0604020202020204" pitchFamily="34" charset="0"/>
              </a:rPr>
              <a:t>El </a:t>
            </a:r>
            <a:r>
              <a:rPr lang="es-MX" sz="1200" dirty="0" err="1">
                <a:latin typeface="Arial" panose="020B0604020202020204" pitchFamily="34" charset="0"/>
                <a:cs typeface="Arial" panose="020B0604020202020204" pitchFamily="34" charset="0"/>
              </a:rPr>
              <a:t>PdL</a:t>
            </a:r>
            <a:r>
              <a:rPr lang="es-MX" sz="1200" dirty="0">
                <a:latin typeface="Arial" panose="020B0604020202020204" pitchFamily="34" charset="0"/>
                <a:cs typeface="Arial" panose="020B0604020202020204" pitchFamily="34" charset="0"/>
              </a:rPr>
              <a:t> vuelve a la comisión (2do informe) para su discusión en particular</a:t>
            </a:r>
            <a:endParaRPr lang="es-CL" sz="1200" dirty="0">
              <a:latin typeface="Arial" panose="020B0604020202020204" pitchFamily="34" charset="0"/>
              <a:cs typeface="Arial" panose="020B0604020202020204" pitchFamily="34" charset="0"/>
            </a:endParaRPr>
          </a:p>
        </p:txBody>
      </p:sp>
      <p:sp>
        <p:nvSpPr>
          <p:cNvPr id="7" name="Flecha: a la derecha 6">
            <a:extLst>
              <a:ext uri="{FF2B5EF4-FFF2-40B4-BE49-F238E27FC236}">
                <a16:creationId xmlns:a16="http://schemas.microsoft.com/office/drawing/2014/main" id="{2FE2C755-0781-C4CF-8345-0D573FEDFC61}"/>
              </a:ext>
            </a:extLst>
          </p:cNvPr>
          <p:cNvSpPr/>
          <p:nvPr/>
        </p:nvSpPr>
        <p:spPr>
          <a:xfrm rot="19631228">
            <a:off x="7812468" y="2762207"/>
            <a:ext cx="1744672" cy="444264"/>
          </a:xfrm>
          <a:prstGeom prst="rightArrow">
            <a:avLst/>
          </a:prstGeom>
          <a:solidFill>
            <a:srgbClr val="009ED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de flecha 8">
            <a:extLst>
              <a:ext uri="{FF2B5EF4-FFF2-40B4-BE49-F238E27FC236}">
                <a16:creationId xmlns:a16="http://schemas.microsoft.com/office/drawing/2014/main" id="{D2B81C21-9D19-E9A4-2266-9A81625C51D0}"/>
              </a:ext>
            </a:extLst>
          </p:cNvPr>
          <p:cNvCxnSpPr>
            <a:cxnSpLocks/>
            <a:stCxn id="6" idx="2"/>
          </p:cNvCxnSpPr>
          <p:nvPr/>
        </p:nvCxnSpPr>
        <p:spPr>
          <a:xfrm flipH="1">
            <a:off x="9568295" y="2796222"/>
            <a:ext cx="858982" cy="2149851"/>
          </a:xfrm>
          <a:prstGeom prst="straightConnector1">
            <a:avLst/>
          </a:prstGeom>
          <a:ln w="25400">
            <a:tailEnd type="triangle"/>
          </a:ln>
        </p:spPr>
        <p:style>
          <a:lnRef idx="1">
            <a:schemeClr val="dk1"/>
          </a:lnRef>
          <a:fillRef idx="0">
            <a:schemeClr val="dk1"/>
          </a:fillRef>
          <a:effectRef idx="0">
            <a:schemeClr val="dk1"/>
          </a:effectRef>
          <a:fontRef idx="minor">
            <a:schemeClr val="tx1"/>
          </a:fontRef>
        </p:style>
      </p:cxnSp>
      <p:sp>
        <p:nvSpPr>
          <p:cNvPr id="16" name="CuadroTexto 15">
            <a:extLst>
              <a:ext uri="{FF2B5EF4-FFF2-40B4-BE49-F238E27FC236}">
                <a16:creationId xmlns:a16="http://schemas.microsoft.com/office/drawing/2014/main" id="{C20199F8-F67D-5C7D-BC12-6B32348CE660}"/>
              </a:ext>
            </a:extLst>
          </p:cNvPr>
          <p:cNvSpPr txBox="1"/>
          <p:nvPr/>
        </p:nvSpPr>
        <p:spPr>
          <a:xfrm rot="16200000">
            <a:off x="-2172150" y="2900743"/>
            <a:ext cx="6155781"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PROCESO DE FORMACIÓN DE LA LEY</a:t>
            </a:r>
            <a:endParaRPr lang="es-CL"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9409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5BB7299A-A73A-5F13-AB9B-A059BE49E120}"/>
              </a:ext>
            </a:extLst>
          </p:cNvPr>
          <p:cNvGraphicFramePr/>
          <p:nvPr>
            <p:extLst>
              <p:ext uri="{D42A27DB-BD31-4B8C-83A1-F6EECF244321}">
                <p14:modId xmlns:p14="http://schemas.microsoft.com/office/powerpoint/2010/main" val="2763506317"/>
              </p:ext>
            </p:extLst>
          </p:nvPr>
        </p:nvGraphicFramePr>
        <p:xfrm>
          <a:off x="1134340" y="132069"/>
          <a:ext cx="11915775" cy="6243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uadroTexto 1">
            <a:extLst>
              <a:ext uri="{FF2B5EF4-FFF2-40B4-BE49-F238E27FC236}">
                <a16:creationId xmlns:a16="http://schemas.microsoft.com/office/drawing/2014/main" id="{DB1B43ED-BA4A-837D-AF1C-F0762A42E0B2}"/>
              </a:ext>
            </a:extLst>
          </p:cNvPr>
          <p:cNvSpPr txBox="1"/>
          <p:nvPr/>
        </p:nvSpPr>
        <p:spPr>
          <a:xfrm rot="16200000">
            <a:off x="-2174383" y="2847058"/>
            <a:ext cx="6155781" cy="461665"/>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PROCESO DE FORMACIÓN DE LA LEY</a:t>
            </a:r>
            <a:endParaRPr lang="es-CL"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4878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CC2ECADD-6E31-D864-B666-DA030C5805A8}"/>
              </a:ext>
            </a:extLst>
          </p:cNvPr>
          <p:cNvGraphicFramePr/>
          <p:nvPr>
            <p:extLst>
              <p:ext uri="{D42A27DB-BD31-4B8C-83A1-F6EECF244321}">
                <p14:modId xmlns:p14="http://schemas.microsoft.com/office/powerpoint/2010/main" val="1195406418"/>
              </p:ext>
            </p:extLst>
          </p:nvPr>
        </p:nvGraphicFramePr>
        <p:xfrm>
          <a:off x="157017" y="95535"/>
          <a:ext cx="11877965" cy="624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9446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solidFill>
                  <a:schemeClr val="tx1"/>
                </a:solidFill>
                <a:latin typeface="Arial" panose="020B0604020202020204" pitchFamily="34" charset="0"/>
                <a:cs typeface="Arial" panose="020B0604020202020204" pitchFamily="34" charset="0"/>
              </a:rPr>
              <a:t>SANCIÓN Y VETO PRESIDENCIAL</a:t>
            </a:r>
            <a:endParaRPr lang="en-US" sz="3200" dirty="0">
              <a:solidFill>
                <a:schemeClr val="tx1"/>
              </a:solidFill>
              <a:latin typeface="Arial" panose="020B0604020202020204" pitchFamily="34" charset="0"/>
              <a:cs typeface="Arial" panose="020B0604020202020204" pitchFamily="34" charset="0"/>
            </a:endParaRPr>
          </a:p>
        </p:txBody>
      </p:sp>
      <p:sp>
        <p:nvSpPr>
          <p:cNvPr id="3" name="Marcador de contenido 9"/>
          <p:cNvSpPr txBox="1">
            <a:spLocks/>
          </p:cNvSpPr>
          <p:nvPr/>
        </p:nvSpPr>
        <p:spPr>
          <a:xfrm>
            <a:off x="616064" y="1011981"/>
            <a:ext cx="11020832" cy="4777878"/>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buFont typeface="Wingdings" panose="05000000000000000000" pitchFamily="2" charset="2"/>
              <a:buChar char="§"/>
            </a:pPr>
            <a:r>
              <a:rPr lang="es-MX" sz="2400" u="sng" dirty="0">
                <a:solidFill>
                  <a:schemeClr val="tx1"/>
                </a:solidFill>
                <a:latin typeface="Arial" panose="020B0604020202020204" pitchFamily="34" charset="0"/>
                <a:cs typeface="Arial" panose="020B0604020202020204" pitchFamily="34" charset="0"/>
              </a:rPr>
              <a:t>SANCIÓN: </a:t>
            </a:r>
          </a:p>
          <a:p>
            <a:pPr marL="182563" indent="0" algn="just">
              <a:buFont typeface="Calibri" panose="020F0502020204030204" pitchFamily="34" charset="0"/>
              <a:buNone/>
            </a:pPr>
            <a:r>
              <a:rPr lang="es-MX" sz="2400" dirty="0">
                <a:solidFill>
                  <a:schemeClr val="tx1"/>
                </a:solidFill>
                <a:latin typeface="Arial" panose="020B0604020202020204" pitchFamily="34" charset="0"/>
                <a:cs typeface="Arial" panose="020B0604020202020204" pitchFamily="34" charset="0"/>
              </a:rPr>
              <a:t>Acto por medio del cual el Presidente de la República aprueba el proyecto de ley aprobado por la cámara y el Senado. Puede ser expresa o tácita.</a:t>
            </a:r>
          </a:p>
          <a:p>
            <a:pPr algn="just">
              <a:buFont typeface="Wingdings" panose="05000000000000000000" pitchFamily="2" charset="2"/>
              <a:buChar char="§"/>
            </a:pPr>
            <a:r>
              <a:rPr lang="es-MX" sz="2400" u="sng" dirty="0">
                <a:solidFill>
                  <a:schemeClr val="tx1"/>
                </a:solidFill>
                <a:latin typeface="Arial" panose="020B0604020202020204" pitchFamily="34" charset="0"/>
                <a:cs typeface="Arial" panose="020B0604020202020204" pitchFamily="34" charset="0"/>
              </a:rPr>
              <a:t>VETO PRESIDENCIAL: </a:t>
            </a:r>
          </a:p>
          <a:p>
            <a:pPr marL="266700" indent="0" algn="just">
              <a:buFont typeface="Calibri" panose="020F0502020204030204" pitchFamily="34" charset="0"/>
              <a:buNone/>
            </a:pPr>
            <a:r>
              <a:rPr lang="es-MX" sz="2400" dirty="0">
                <a:solidFill>
                  <a:schemeClr val="tx1"/>
                </a:solidFill>
                <a:latin typeface="Arial" panose="020B0604020202020204" pitchFamily="34" charset="0"/>
                <a:cs typeface="Arial" panose="020B0604020202020204" pitchFamily="34" charset="0"/>
              </a:rPr>
              <a:t>Acto por medio del cual el Presidente de la República desaprueba el proyecto de ley y lo devuelve a la cámara de origen con observaciones. 2 opciones:</a:t>
            </a:r>
          </a:p>
          <a:p>
            <a:pPr marL="7239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Cámara y Senado aprueban observaciones, se dicta del Decreto </a:t>
            </a:r>
            <a:r>
              <a:rPr lang="es-MX" sz="2400" dirty="0" err="1">
                <a:solidFill>
                  <a:schemeClr val="tx1"/>
                </a:solidFill>
                <a:latin typeface="Arial" panose="020B0604020202020204" pitchFamily="34" charset="0"/>
                <a:cs typeface="Arial" panose="020B0604020202020204" pitchFamily="34" charset="0"/>
              </a:rPr>
              <a:t>Promulgatorio</a:t>
            </a:r>
            <a:r>
              <a:rPr lang="es-MX" sz="2400" dirty="0">
                <a:solidFill>
                  <a:schemeClr val="tx1"/>
                </a:solidFill>
                <a:latin typeface="Arial" panose="020B0604020202020204" pitchFamily="34" charset="0"/>
                <a:cs typeface="Arial" panose="020B0604020202020204" pitchFamily="34" charset="0"/>
              </a:rPr>
              <a:t>.</a:t>
            </a:r>
          </a:p>
          <a:p>
            <a:pPr marL="7239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Cámara y Senado desaprueban las observaciones, pueden insistir en la totalidad o parte del proyecto aprobado (quorum: 2/3 miembros presentes).</a:t>
            </a:r>
          </a:p>
          <a:p>
            <a:pPr marL="723900" indent="-457200">
              <a:buFont typeface="+mj-lt"/>
              <a:buAutoNum type="arabicPeriod"/>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88224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4.- </a:t>
            </a:r>
            <a:r>
              <a:rPr lang="es-MX" sz="3200" dirty="0">
                <a:solidFill>
                  <a:schemeClr val="tx1"/>
                </a:solidFill>
                <a:latin typeface="Arial" panose="020B0604020202020204" pitchFamily="34" charset="0"/>
                <a:cs typeface="Arial" panose="020B0604020202020204" pitchFamily="34" charset="0"/>
              </a:rPr>
              <a:t>PROMULGACIÓN</a:t>
            </a:r>
            <a:endParaRPr lang="en-US" sz="3200" dirty="0">
              <a:solidFill>
                <a:schemeClr val="tx1"/>
              </a:solidFill>
              <a:latin typeface="Arial" panose="020B0604020202020204" pitchFamily="34" charset="0"/>
              <a:cs typeface="Arial" panose="020B0604020202020204" pitchFamily="34" charset="0"/>
            </a:endParaRPr>
          </a:p>
        </p:txBody>
      </p:sp>
      <p:sp>
        <p:nvSpPr>
          <p:cNvPr id="3" name="Marcador de contenido 7"/>
          <p:cNvSpPr txBox="1">
            <a:spLocks/>
          </p:cNvSpPr>
          <p:nvPr/>
        </p:nvSpPr>
        <p:spPr>
          <a:xfrm>
            <a:off x="2016517" y="826705"/>
            <a:ext cx="10058400" cy="4023360"/>
          </a:xfrm>
          <a:prstGeom prst="rect">
            <a:avLst/>
          </a:prstGeom>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dirty="0">
                <a:solidFill>
                  <a:schemeClr val="tx1"/>
                </a:solidFill>
                <a:latin typeface="Arial" panose="020B0604020202020204" pitchFamily="34" charset="0"/>
                <a:cs typeface="Arial" panose="020B0604020202020204" pitchFamily="34" charset="0"/>
              </a:rPr>
              <a:t>Acto que realiza el Pdte. de la República, cuya finalidad es dotar a la ley de fuerza obligatoria y ordenar su cumplimiento.</a:t>
            </a:r>
          </a:p>
          <a:p>
            <a:pPr marL="457200" indent="-457200" algn="just">
              <a:buFont typeface="+mj-lt"/>
              <a:buAutoNum type="arabicPeriod"/>
            </a:pPr>
            <a:endParaRPr lang="es-MX"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dirty="0">
                <a:solidFill>
                  <a:schemeClr val="tx1"/>
                </a:solidFill>
                <a:latin typeface="Arial" panose="020B0604020202020204" pitchFamily="34" charset="0"/>
                <a:cs typeface="Arial" panose="020B0604020202020204" pitchFamily="34" charset="0"/>
              </a:rPr>
              <a:t>Se expresa a través de un Decreto </a:t>
            </a:r>
            <a:r>
              <a:rPr lang="es-MX" dirty="0" err="1">
                <a:solidFill>
                  <a:schemeClr val="tx1"/>
                </a:solidFill>
                <a:latin typeface="Arial" panose="020B0604020202020204" pitchFamily="34" charset="0"/>
                <a:cs typeface="Arial" panose="020B0604020202020204" pitchFamily="34" charset="0"/>
              </a:rPr>
              <a:t>Promulgatorio</a:t>
            </a:r>
            <a:r>
              <a:rPr lang="es-MX" dirty="0">
                <a:solidFill>
                  <a:schemeClr val="tx1"/>
                </a:solidFill>
                <a:latin typeface="Arial" panose="020B0604020202020204" pitchFamily="34" charset="0"/>
                <a:cs typeface="Arial" panose="020B0604020202020204" pitchFamily="34" charset="0"/>
              </a:rPr>
              <a:t>, que debe ser dictado dentro de los </a:t>
            </a:r>
            <a:r>
              <a:rPr lang="es-MX" dirty="0">
                <a:solidFill>
                  <a:srgbClr val="FF0000"/>
                </a:solidFill>
                <a:latin typeface="Arial" panose="020B0604020202020204" pitchFamily="34" charset="0"/>
                <a:cs typeface="Arial" panose="020B0604020202020204" pitchFamily="34" charset="0"/>
              </a:rPr>
              <a:t>10 días </a:t>
            </a:r>
            <a:r>
              <a:rPr lang="es-MX" dirty="0">
                <a:solidFill>
                  <a:schemeClr val="tx1"/>
                </a:solidFill>
                <a:latin typeface="Arial" panose="020B0604020202020204" pitchFamily="34" charset="0"/>
                <a:cs typeface="Arial" panose="020B0604020202020204" pitchFamily="34" charset="0"/>
              </a:rPr>
              <a:t>siguientes a su sanción.</a:t>
            </a:r>
          </a:p>
          <a:p>
            <a:pPr marL="457200" indent="-457200" algn="just">
              <a:buFont typeface="+mj-lt"/>
              <a:buAutoNum type="arabicPeriod"/>
            </a:pPr>
            <a:endParaRPr lang="es-MX"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dirty="0">
                <a:solidFill>
                  <a:schemeClr val="tx1"/>
                </a:solidFill>
                <a:latin typeface="Arial" panose="020B0604020202020204" pitchFamily="34" charset="0"/>
                <a:cs typeface="Arial" panose="020B0604020202020204" pitchFamily="34" charset="0"/>
              </a:rPr>
              <a:t>El Decreto deberá ir a trámite de toma de razón por parte de la C.G.R.</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p>
          <a:p>
            <a:endParaRPr lang="es-MX" dirty="0"/>
          </a:p>
          <a:p>
            <a:pPr marL="0" indent="0">
              <a:buFont typeface="Calibri" panose="020F0502020204030204" pitchFamily="34" charset="0"/>
              <a:buNone/>
            </a:pPr>
            <a:endParaRPr lang="es-MX" dirty="0"/>
          </a:p>
        </p:txBody>
      </p:sp>
      <p:pic>
        <p:nvPicPr>
          <p:cNvPr id="1028" name="Picture 4">
            <a:extLst>
              <a:ext uri="{FF2B5EF4-FFF2-40B4-BE49-F238E27FC236}">
                <a16:creationId xmlns:a16="http://schemas.microsoft.com/office/drawing/2014/main" id="{0A6F8A8E-D62C-BD74-7351-C015D3C25D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043" y="255149"/>
            <a:ext cx="1838474" cy="1454489"/>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14461908-EDAD-3CEC-126B-9DB4F473ADDB}"/>
              </a:ext>
            </a:extLst>
          </p:cNvPr>
          <p:cNvSpPr txBox="1"/>
          <p:nvPr/>
        </p:nvSpPr>
        <p:spPr>
          <a:xfrm>
            <a:off x="591589" y="3758706"/>
            <a:ext cx="11069782" cy="2215991"/>
          </a:xfrm>
          <a:prstGeom prst="rect">
            <a:avLst/>
          </a:prstGeom>
          <a:noFill/>
        </p:spPr>
        <p:txBody>
          <a:bodyPr wrap="square">
            <a:spAutoFit/>
          </a:bodyPr>
          <a:lstStyle/>
          <a:p>
            <a:pPr algn="ctr"/>
            <a:r>
              <a:rPr lang="es-MX" b="1" i="0" dirty="0">
                <a:solidFill>
                  <a:srgbClr val="000000"/>
                </a:solidFill>
                <a:effectLst/>
                <a:highlight>
                  <a:srgbClr val="FFFFFF"/>
                </a:highlight>
                <a:latin typeface="Arial" panose="020B0604020202020204" pitchFamily="34" charset="0"/>
                <a:cs typeface="Arial" panose="020B0604020202020204" pitchFamily="34" charset="0"/>
              </a:rPr>
              <a:t>Art. 6º CC. </a:t>
            </a:r>
          </a:p>
          <a:p>
            <a:pPr algn="ctr"/>
            <a:r>
              <a:rPr lang="es-MX" sz="2000" b="0" i="1" dirty="0">
                <a:solidFill>
                  <a:srgbClr val="000000"/>
                </a:solidFill>
                <a:effectLst/>
                <a:highlight>
                  <a:srgbClr val="FFFFFF"/>
                </a:highlight>
                <a:latin typeface="Times New Roman" panose="02020603050405020304" pitchFamily="18" charset="0"/>
                <a:cs typeface="Times New Roman" panose="02020603050405020304" pitchFamily="18" charset="0"/>
              </a:rPr>
              <a:t>“La ley no obliga sino una vez promulgada en conformidad a la Constitución Política del Estado y publicada de acuerdo con los preceptos que siguen.</a:t>
            </a:r>
          </a:p>
          <a:p>
            <a:pPr algn="ctr"/>
            <a:r>
              <a:rPr lang="es-MX" sz="2000" b="0" i="1" dirty="0">
                <a:solidFill>
                  <a:srgbClr val="000000"/>
                </a:solidFill>
                <a:effectLst/>
                <a:highlight>
                  <a:srgbClr val="FFFFFF"/>
                </a:highlight>
                <a:latin typeface="Times New Roman" panose="02020603050405020304" pitchFamily="18" charset="0"/>
                <a:cs typeface="Times New Roman" panose="02020603050405020304" pitchFamily="18" charset="0"/>
              </a:rPr>
              <a:t>El decreto supremo </a:t>
            </a:r>
            <a:r>
              <a:rPr lang="es-MX" sz="2000" b="0" i="1" dirty="0" err="1">
                <a:solidFill>
                  <a:srgbClr val="000000"/>
                </a:solidFill>
                <a:effectLst/>
                <a:highlight>
                  <a:srgbClr val="FFFFFF"/>
                </a:highlight>
                <a:latin typeface="Times New Roman" panose="02020603050405020304" pitchFamily="18" charset="0"/>
                <a:cs typeface="Times New Roman" panose="02020603050405020304" pitchFamily="18" charset="0"/>
              </a:rPr>
              <a:t>promulgatorio</a:t>
            </a:r>
            <a:r>
              <a:rPr lang="es-MX" sz="2000" b="0" i="1" dirty="0">
                <a:solidFill>
                  <a:srgbClr val="000000"/>
                </a:solidFill>
                <a:effectLst/>
                <a:highlight>
                  <a:srgbClr val="FFFFFF"/>
                </a:highlight>
                <a:latin typeface="Times New Roman" panose="02020603050405020304" pitchFamily="18" charset="0"/>
                <a:cs typeface="Times New Roman" panose="02020603050405020304" pitchFamily="18" charset="0"/>
              </a:rPr>
              <a:t> de una ley iniciada en una moción deberá contener, a continuación del nombre de aquella, el de los diputados o senadores autores de la referida iniciativa</a:t>
            </a:r>
            <a:r>
              <a:rPr lang="es-MX" sz="2000" i="1" dirty="0">
                <a:solidFill>
                  <a:srgbClr val="000000"/>
                </a:solidFill>
                <a:highlight>
                  <a:srgbClr val="FFFFFF"/>
                </a:highlight>
                <a:latin typeface="Times New Roman" panose="02020603050405020304" pitchFamily="18" charset="0"/>
                <a:cs typeface="Times New Roman" panose="02020603050405020304" pitchFamily="18" charset="0"/>
              </a:rPr>
              <a:t>”</a:t>
            </a:r>
            <a:r>
              <a:rPr lang="es-MX" sz="2000" b="0" i="1" dirty="0">
                <a:solidFill>
                  <a:srgbClr val="000000"/>
                </a:solidFill>
                <a:effectLst/>
                <a:highlight>
                  <a:srgbClr val="FFFFFF"/>
                </a:highlight>
                <a:latin typeface="Times New Roman" panose="02020603050405020304" pitchFamily="18" charset="0"/>
                <a:cs typeface="Times New Roman" panose="02020603050405020304" pitchFamily="18" charset="0"/>
              </a:rPr>
              <a:t>.</a:t>
            </a:r>
          </a:p>
          <a:p>
            <a:pPr algn="ctr"/>
            <a:br>
              <a:rPr lang="es-MX" sz="2000" i="1" dirty="0">
                <a:latin typeface="Times New Roman" panose="02020603050405020304" pitchFamily="18" charset="0"/>
                <a:cs typeface="Times New Roman" panose="02020603050405020304" pitchFamily="18" charset="0"/>
              </a:rPr>
            </a:br>
            <a:endParaRPr lang="es-CL"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373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6"/>
          <p:cNvSpPr txBox="1">
            <a:spLocks/>
          </p:cNvSpPr>
          <p:nvPr/>
        </p:nvSpPr>
        <p:spPr>
          <a:xfrm>
            <a:off x="1097280" y="286603"/>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5.- </a:t>
            </a:r>
            <a:r>
              <a:rPr lang="es-MX" sz="3200" dirty="0">
                <a:solidFill>
                  <a:schemeClr val="tx1"/>
                </a:solidFill>
                <a:latin typeface="Arial" panose="020B0604020202020204" pitchFamily="34" charset="0"/>
                <a:cs typeface="Arial" panose="020B0604020202020204" pitchFamily="34" charset="0"/>
              </a:rPr>
              <a:t>PUBLICACIÓN </a:t>
            </a:r>
            <a:endParaRPr lang="en-US" sz="3200" dirty="0">
              <a:solidFill>
                <a:schemeClr val="tx1"/>
              </a:solidFill>
              <a:latin typeface="Arial" panose="020B0604020202020204" pitchFamily="34" charset="0"/>
              <a:cs typeface="Arial" panose="020B0604020202020204" pitchFamily="34" charset="0"/>
            </a:endParaRPr>
          </a:p>
        </p:txBody>
      </p:sp>
      <p:sp>
        <p:nvSpPr>
          <p:cNvPr id="3" name="Marcador de contenido 7"/>
          <p:cNvSpPr txBox="1">
            <a:spLocks/>
          </p:cNvSpPr>
          <p:nvPr/>
        </p:nvSpPr>
        <p:spPr>
          <a:xfrm>
            <a:off x="960803" y="1381710"/>
            <a:ext cx="10058400" cy="4023360"/>
          </a:xfrm>
          <a:prstGeom prst="rect">
            <a:avLst/>
          </a:prstGeom>
        </p:spPr>
        <p:txBody>
          <a:bodyPr>
            <a:normAutofit fontScale="85000"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Última fase del proceso de formación de la ley.</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Se informa el contenido de la ley.</a:t>
            </a:r>
          </a:p>
          <a:p>
            <a:pPr marL="0" indent="0" algn="just">
              <a:buNone/>
            </a:pPr>
            <a:endParaRPr lang="es-MX" sz="2400" dirty="0">
              <a:solidFill>
                <a:schemeClr val="tx1"/>
              </a:solidFill>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Se hace mediante la inserción del texto completo de la ley en el D.O.</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La RG es que la fecha de la ley es la de la publicación.</a:t>
            </a:r>
          </a:p>
          <a:p>
            <a:pPr marL="457200" indent="-457200" algn="just">
              <a:buFont typeface="+mj-lt"/>
              <a:buAutoNum type="arabicPeriod"/>
            </a:pPr>
            <a:endParaRPr lang="es-MX" sz="2400" dirty="0">
              <a:latin typeface="Arial" panose="020B0604020202020204" pitchFamily="34" charset="0"/>
              <a:cs typeface="Arial" panose="020B0604020202020204" pitchFamily="34" charset="0"/>
            </a:endParaRP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A veces las leyes establecen una fecha de entrada en vigencia que es distinta a la fecha de su publicación. Ejemplo: </a:t>
            </a:r>
            <a:r>
              <a:rPr lang="es-MX" sz="2400" dirty="0">
                <a:solidFill>
                  <a:schemeClr val="tx1"/>
                </a:solidFill>
                <a:latin typeface="Arial" panose="020B0604020202020204" pitchFamily="34" charset="0"/>
                <a:cs typeface="Arial" panose="020B0604020202020204" pitchFamily="34" charset="0"/>
                <a:hlinkClick r:id="rId2" action="ppaction://hlinkfile"/>
              </a:rPr>
              <a:t>Ley </a:t>
            </a:r>
            <a:r>
              <a:rPr lang="es-MX" sz="2400" dirty="0" err="1">
                <a:solidFill>
                  <a:schemeClr val="tx1"/>
                </a:solidFill>
                <a:latin typeface="Arial" panose="020B0604020202020204" pitchFamily="34" charset="0"/>
                <a:cs typeface="Arial" panose="020B0604020202020204" pitchFamily="34" charset="0"/>
                <a:hlinkClick r:id="rId2" action="ppaction://hlinkfile"/>
              </a:rPr>
              <a:t>N°</a:t>
            </a:r>
            <a:r>
              <a:rPr lang="es-MX" sz="2400" dirty="0">
                <a:solidFill>
                  <a:schemeClr val="tx1"/>
                </a:solidFill>
                <a:latin typeface="Arial" panose="020B0604020202020204" pitchFamily="34" charset="0"/>
                <a:cs typeface="Arial" panose="020B0604020202020204" pitchFamily="34" charset="0"/>
                <a:hlinkClick r:id="rId2" action="ppaction://hlinkfile"/>
              </a:rPr>
              <a:t> 20.285</a:t>
            </a:r>
            <a:r>
              <a:rPr lang="es-MX" sz="2400" dirty="0">
                <a:solidFill>
                  <a:schemeClr val="tx1"/>
                </a:solidFill>
                <a:latin typeface="Arial" panose="020B0604020202020204" pitchFamily="34" charset="0"/>
                <a:cs typeface="Arial" panose="020B0604020202020204" pitchFamily="34" charset="0"/>
              </a:rPr>
              <a:t>, (artículo transitorio). </a:t>
            </a:r>
          </a:p>
          <a:p>
            <a:pPr marL="457200" indent="-457200" algn="just">
              <a:buFont typeface="+mj-lt"/>
              <a:buAutoNum type="arabicPeriod"/>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Calibri" panose="020F0502020204030204" pitchFamily="34" charset="0"/>
              <a:buNone/>
            </a:pPr>
            <a:endParaRPr lang="es-MX" dirty="0">
              <a:solidFill>
                <a:schemeClr val="tx1"/>
              </a:solidFill>
            </a:endParaRPr>
          </a:p>
          <a:p>
            <a:endParaRPr lang="es-MX" dirty="0"/>
          </a:p>
          <a:p>
            <a:pPr marL="0" indent="0">
              <a:buFont typeface="Calibri" panose="020F0502020204030204" pitchFamily="34" charset="0"/>
              <a:buNone/>
            </a:pPr>
            <a:endParaRPr lang="es-MX" dirty="0"/>
          </a:p>
        </p:txBody>
      </p:sp>
      <p:pic>
        <p:nvPicPr>
          <p:cNvPr id="7" name="Imagen 6">
            <a:extLst>
              <a:ext uri="{FF2B5EF4-FFF2-40B4-BE49-F238E27FC236}">
                <a16:creationId xmlns:a16="http://schemas.microsoft.com/office/drawing/2014/main" id="{F4767145-52B6-529C-4DA4-6658A5D5A461}"/>
              </a:ext>
            </a:extLst>
          </p:cNvPr>
          <p:cNvPicPr>
            <a:picLocks noChangeAspect="1"/>
          </p:cNvPicPr>
          <p:nvPr/>
        </p:nvPicPr>
        <p:blipFill rotWithShape="1">
          <a:blip r:embed="rId3"/>
          <a:srcRect l="73523" t="38176" r="4091" b="32315"/>
          <a:stretch/>
        </p:blipFill>
        <p:spPr>
          <a:xfrm>
            <a:off x="8868208" y="215909"/>
            <a:ext cx="3146063" cy="2331601"/>
          </a:xfrm>
          <a:prstGeom prst="rect">
            <a:avLst/>
          </a:prstGeom>
          <a:ln w="25400">
            <a:solidFill>
              <a:schemeClr val="tx1"/>
            </a:solidFill>
          </a:ln>
        </p:spPr>
      </p:pic>
    </p:spTree>
    <p:extLst>
      <p:ext uri="{BB962C8B-B14F-4D97-AF65-F5344CB8AC3E}">
        <p14:creationId xmlns:p14="http://schemas.microsoft.com/office/powerpoint/2010/main" val="2981317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31C565A-3C1D-AFDD-C5F9-4394A5C4F92E}"/>
              </a:ext>
            </a:extLst>
          </p:cNvPr>
          <p:cNvSpPr txBox="1"/>
          <p:nvPr/>
        </p:nvSpPr>
        <p:spPr>
          <a:xfrm>
            <a:off x="2881745" y="290945"/>
            <a:ext cx="6428509"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CASOS PRÁCTICOS</a:t>
            </a:r>
            <a:endParaRPr lang="es-CL" sz="28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ED75050D-AC45-291A-AF2A-E48A78B2F647}"/>
              </a:ext>
            </a:extLst>
          </p:cNvPr>
          <p:cNvSpPr txBox="1"/>
          <p:nvPr/>
        </p:nvSpPr>
        <p:spPr>
          <a:xfrm>
            <a:off x="471055" y="923374"/>
            <a:ext cx="11471563" cy="5232202"/>
          </a:xfrm>
          <a:prstGeom prst="rect">
            <a:avLst/>
          </a:prstGeom>
          <a:noFill/>
        </p:spPr>
        <p:txBody>
          <a:bodyPr wrap="square">
            <a:spAutoFit/>
          </a:bodyPr>
          <a:lstStyle/>
          <a:p>
            <a:pPr algn="ctr"/>
            <a:r>
              <a:rPr lang="es-MX" sz="2800" dirty="0">
                <a:latin typeface="Arial" panose="020B0604020202020204" pitchFamily="34" charset="0"/>
                <a:cs typeface="Arial" panose="020B0604020202020204" pitchFamily="34" charset="0"/>
              </a:rPr>
              <a:t>N°1</a:t>
            </a:r>
          </a:p>
          <a:p>
            <a:r>
              <a:rPr lang="es-MX" dirty="0"/>
              <a:t>Se vota un proyecto de ley que busca modificar la constitución, y luego de votado el proyecto de ley se obtienen los siguientes resultados:</a:t>
            </a:r>
          </a:p>
          <a:p>
            <a:endParaRPr lang="es-MX" dirty="0"/>
          </a:p>
          <a:p>
            <a:pPr marL="285750" indent="-285750">
              <a:buFont typeface="Wingdings" panose="05000000000000000000" pitchFamily="2" charset="2"/>
              <a:buChar char="§"/>
            </a:pPr>
            <a:r>
              <a:rPr lang="es-MX" b="1" dirty="0">
                <a:latin typeface="Arial" panose="020B0604020202020204" pitchFamily="34" charset="0"/>
                <a:cs typeface="Arial" panose="020B0604020202020204" pitchFamily="34" charset="0"/>
              </a:rPr>
              <a:t>CÁMARA DE DIPUTADOS:</a:t>
            </a:r>
          </a:p>
          <a:p>
            <a:pPr marL="549275" indent="-285750">
              <a:buFont typeface="Wingdings" panose="05000000000000000000" pitchFamily="2" charset="2"/>
              <a:buChar char="ü"/>
            </a:pPr>
            <a:r>
              <a:rPr lang="es-MX" dirty="0">
                <a:latin typeface="Arial" panose="020B0604020202020204" pitchFamily="34" charset="0"/>
                <a:cs typeface="Arial" panose="020B0604020202020204" pitchFamily="34" charset="0"/>
              </a:rPr>
              <a:t>Votos en contra: 52.</a:t>
            </a:r>
          </a:p>
          <a:p>
            <a:pPr marL="549275" indent="-285750">
              <a:buFont typeface="Wingdings" panose="05000000000000000000" pitchFamily="2" charset="2"/>
              <a:buChar char="ü"/>
            </a:pPr>
            <a:r>
              <a:rPr lang="es-MX" dirty="0">
                <a:latin typeface="Arial" panose="020B0604020202020204" pitchFamily="34" charset="0"/>
                <a:cs typeface="Arial" panose="020B0604020202020204" pitchFamily="34" charset="0"/>
              </a:rPr>
              <a:t>Votos a favor: 75.</a:t>
            </a:r>
          </a:p>
          <a:p>
            <a:pPr marL="549275" indent="-285750">
              <a:buFont typeface="Wingdings" panose="05000000000000000000" pitchFamily="2" charset="2"/>
              <a:buChar char="ü"/>
            </a:pPr>
            <a:r>
              <a:rPr lang="es-MX" dirty="0" err="1">
                <a:latin typeface="Arial" panose="020B0604020202020204" pitchFamily="34" charset="0"/>
                <a:cs typeface="Arial" panose="020B0604020202020204" pitchFamily="34" charset="0"/>
              </a:rPr>
              <a:t>N°</a:t>
            </a:r>
            <a:r>
              <a:rPr lang="es-MX" dirty="0">
                <a:latin typeface="Arial" panose="020B0604020202020204" pitchFamily="34" charset="0"/>
                <a:cs typeface="Arial" panose="020B0604020202020204" pitchFamily="34" charset="0"/>
              </a:rPr>
              <a:t> total votos:127.</a:t>
            </a:r>
          </a:p>
          <a:p>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b="1" dirty="0">
                <a:latin typeface="Arial" panose="020B0604020202020204" pitchFamily="34" charset="0"/>
                <a:cs typeface="Arial" panose="020B0604020202020204" pitchFamily="34" charset="0"/>
              </a:rPr>
              <a:t>SENADO:</a:t>
            </a:r>
          </a:p>
          <a:p>
            <a:pPr marL="549275" indent="-285750">
              <a:buFont typeface="Wingdings" panose="05000000000000000000" pitchFamily="2" charset="2"/>
              <a:buChar char="ü"/>
            </a:pPr>
            <a:r>
              <a:rPr lang="es-MX" dirty="0">
                <a:latin typeface="Arial" panose="020B0604020202020204" pitchFamily="34" charset="0"/>
                <a:cs typeface="Arial" panose="020B0604020202020204" pitchFamily="34" charset="0"/>
              </a:rPr>
              <a:t>Votos en contra: 20</a:t>
            </a:r>
          </a:p>
          <a:p>
            <a:pPr marL="549275" indent="-285750">
              <a:buFont typeface="Wingdings" panose="05000000000000000000" pitchFamily="2" charset="2"/>
              <a:buChar char="ü"/>
            </a:pPr>
            <a:r>
              <a:rPr lang="es-MX" dirty="0">
                <a:latin typeface="Arial" panose="020B0604020202020204" pitchFamily="34" charset="0"/>
                <a:cs typeface="Arial" panose="020B0604020202020204" pitchFamily="34" charset="0"/>
              </a:rPr>
              <a:t>Votos a favor: 24</a:t>
            </a:r>
          </a:p>
          <a:p>
            <a:pPr marL="549275" indent="-285750">
              <a:buFont typeface="Wingdings" panose="05000000000000000000" pitchFamily="2" charset="2"/>
              <a:buChar char="ü"/>
            </a:pPr>
            <a:r>
              <a:rPr lang="es-MX" dirty="0" err="1">
                <a:latin typeface="Arial" panose="020B0604020202020204" pitchFamily="34" charset="0"/>
                <a:cs typeface="Arial" panose="020B0604020202020204" pitchFamily="34" charset="0"/>
              </a:rPr>
              <a:t>N°</a:t>
            </a:r>
            <a:r>
              <a:rPr lang="es-MX" dirty="0">
                <a:latin typeface="Arial" panose="020B0604020202020204" pitchFamily="34" charset="0"/>
                <a:cs typeface="Arial" panose="020B0604020202020204" pitchFamily="34" charset="0"/>
              </a:rPr>
              <a:t> total de votos: 44.</a:t>
            </a:r>
          </a:p>
          <a:p>
            <a:pPr marL="263525"/>
            <a:endParaRPr lang="es-MX" dirty="0">
              <a:latin typeface="Arial" panose="020B0604020202020204" pitchFamily="34" charset="0"/>
              <a:cs typeface="Arial" panose="020B0604020202020204" pitchFamily="34" charset="0"/>
            </a:endParaRPr>
          </a:p>
          <a:p>
            <a:r>
              <a:rPr lang="es-MX" u="sng" dirty="0">
                <a:latin typeface="Arial" panose="020B0604020202020204" pitchFamily="34" charset="0"/>
                <a:cs typeface="Arial" panose="020B0604020202020204" pitchFamily="34" charset="0"/>
              </a:rPr>
              <a:t>Pregunta:</a:t>
            </a:r>
          </a:p>
          <a:p>
            <a:pPr algn="just"/>
            <a:r>
              <a:rPr lang="es-MX" dirty="0">
                <a:latin typeface="Arial" panose="020B0604020202020204" pitchFamily="34" charset="0"/>
                <a:cs typeface="Arial" panose="020B0604020202020204" pitchFamily="34" charset="0"/>
              </a:rPr>
              <a:t> ¿Cumple  el proyecto de ley con el quorum exigido para ser aprobado? Justifique su respuesta.  </a:t>
            </a:r>
          </a:p>
          <a:p>
            <a:endParaRPr lang="es-MX" b="1" dirty="0">
              <a:latin typeface="Arial" panose="020B0604020202020204" pitchFamily="34" charset="0"/>
              <a:cs typeface="Arial" panose="020B0604020202020204" pitchFamily="34" charset="0"/>
            </a:endParaRPr>
          </a:p>
          <a:p>
            <a:endParaRPr lang="es-CL"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58708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51FF1C7-B5B0-E1EE-F5F9-9BD3A0D2FCAB}"/>
              </a:ext>
            </a:extLst>
          </p:cNvPr>
          <p:cNvSpPr txBox="1"/>
          <p:nvPr/>
        </p:nvSpPr>
        <p:spPr>
          <a:xfrm>
            <a:off x="2881745" y="290945"/>
            <a:ext cx="6428509"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CASOS PRÁCTICOS</a:t>
            </a:r>
            <a:endParaRPr lang="es-CL" sz="2800"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0EB1EBA8-63BA-2773-80F3-BD8F272F0CB3}"/>
              </a:ext>
            </a:extLst>
          </p:cNvPr>
          <p:cNvSpPr txBox="1"/>
          <p:nvPr/>
        </p:nvSpPr>
        <p:spPr>
          <a:xfrm>
            <a:off x="471055" y="923374"/>
            <a:ext cx="11471563" cy="5878532"/>
          </a:xfrm>
          <a:prstGeom prst="rect">
            <a:avLst/>
          </a:prstGeom>
          <a:noFill/>
        </p:spPr>
        <p:txBody>
          <a:bodyPr wrap="square">
            <a:spAutoFit/>
          </a:bodyPr>
          <a:lstStyle/>
          <a:p>
            <a:pPr algn="ctr"/>
            <a:r>
              <a:rPr lang="es-MX" sz="2800" dirty="0">
                <a:latin typeface="Arial" panose="020B0604020202020204" pitchFamily="34" charset="0"/>
                <a:cs typeface="Arial" panose="020B0604020202020204" pitchFamily="34" charset="0"/>
              </a:rPr>
              <a:t>N°2</a:t>
            </a:r>
          </a:p>
          <a:p>
            <a:endParaRPr lang="es-MX" dirty="0">
              <a:latin typeface="Arial" panose="020B0604020202020204" pitchFamily="34" charset="0"/>
              <a:cs typeface="Arial" panose="020B0604020202020204" pitchFamily="34" charset="0"/>
            </a:endParaRPr>
          </a:p>
          <a:p>
            <a:pPr algn="just"/>
            <a:r>
              <a:rPr lang="es-MX" sz="2400" dirty="0">
                <a:latin typeface="Arial" panose="020B0604020202020204" pitchFamily="34" charset="0"/>
                <a:cs typeface="Arial" panose="020B0604020202020204" pitchFamily="34" charset="0"/>
              </a:rPr>
              <a:t>El Brigadier Paulo Cabezas es invitado por primera vez a la casa de sus suegros. Su polola le ha comentado que su papá es un hombre muy culto y que vibra con la política. Durante la sobremesa su suegro le pregunta como van las clases de derecho, respondiendo usted que super bien, de hecho, ya sabe que a diferencia del resto de los países de la región, en Chile las leyes ordinarias exigen para su aprobación un quorum de 4/7 y las leyes de quorum calificado exigen 2/3 de los votos obtenidos.</a:t>
            </a:r>
          </a:p>
          <a:p>
            <a:endParaRPr lang="es-MX" sz="2400" u="sng" dirty="0">
              <a:latin typeface="Arial" panose="020B0604020202020204" pitchFamily="34" charset="0"/>
              <a:cs typeface="Arial" panose="020B0604020202020204" pitchFamily="34" charset="0"/>
            </a:endParaRPr>
          </a:p>
          <a:p>
            <a:r>
              <a:rPr lang="es-MX" sz="2400" u="sng" dirty="0">
                <a:latin typeface="Arial" panose="020B0604020202020204" pitchFamily="34" charset="0"/>
                <a:cs typeface="Arial" panose="020B0604020202020204" pitchFamily="34" charset="0"/>
              </a:rPr>
              <a:t>Pregunta:</a:t>
            </a:r>
          </a:p>
          <a:p>
            <a:pPr algn="just"/>
            <a:r>
              <a:rPr lang="es-MX" sz="2400" dirty="0">
                <a:latin typeface="Arial" panose="020B0604020202020204" pitchFamily="34" charset="0"/>
                <a:cs typeface="Arial" panose="020B0604020202020204" pitchFamily="34" charset="0"/>
              </a:rPr>
              <a:t>Refiérase a las respuestas dadas por el Brigadier Cabezas. Justifique su respuesta.</a:t>
            </a:r>
          </a:p>
          <a:p>
            <a:endParaRPr lang="es-MX" sz="2400" dirty="0">
              <a:latin typeface="Arial" panose="020B0604020202020204" pitchFamily="34" charset="0"/>
              <a:cs typeface="Arial" panose="020B0604020202020204" pitchFamily="34" charset="0"/>
            </a:endParaRPr>
          </a:p>
          <a:p>
            <a:endParaRPr lang="es-MX" sz="2400" b="1" dirty="0">
              <a:latin typeface="Arial" panose="020B0604020202020204" pitchFamily="34" charset="0"/>
              <a:cs typeface="Arial" panose="020B0604020202020204" pitchFamily="34" charset="0"/>
            </a:endParaRPr>
          </a:p>
          <a:p>
            <a:endParaRPr lang="es-CL"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3391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a 8"/>
          <p:cNvGraphicFramePr/>
          <p:nvPr>
            <p:extLst>
              <p:ext uri="{D42A27DB-BD31-4B8C-83A1-F6EECF244321}">
                <p14:modId xmlns:p14="http://schemas.microsoft.com/office/powerpoint/2010/main" val="1826485878"/>
              </p:ext>
            </p:extLst>
          </p:nvPr>
        </p:nvGraphicFramePr>
        <p:xfrm>
          <a:off x="646059" y="624797"/>
          <a:ext cx="1154594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527810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499880970"/>
              </p:ext>
            </p:extLst>
          </p:nvPr>
        </p:nvGraphicFramePr>
        <p:xfrm>
          <a:off x="0" y="0"/>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1363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296806" y="259307"/>
          <a:ext cx="11732526" cy="6455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043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354842" y="218364"/>
          <a:ext cx="11386782" cy="59640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96562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4"/>
          <p:cNvSpPr txBox="1">
            <a:spLocks/>
          </p:cNvSpPr>
          <p:nvPr/>
        </p:nvSpPr>
        <p:spPr>
          <a:xfrm>
            <a:off x="2153133" y="543081"/>
            <a:ext cx="9025213" cy="101833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Algunos artículos que se refieren a la costumbre </a:t>
            </a:r>
            <a:br>
              <a:rPr lang="es-MX" sz="3200" dirty="0">
                <a:latin typeface="Arial" panose="020B0604020202020204" pitchFamily="34" charset="0"/>
                <a:cs typeface="Arial" panose="020B0604020202020204" pitchFamily="34" charset="0"/>
              </a:rPr>
            </a:br>
            <a:r>
              <a:rPr lang="es-MX" sz="2000" dirty="0">
                <a:solidFill>
                  <a:schemeClr val="tx1"/>
                </a:solidFill>
                <a:latin typeface="Arial" panose="020B0604020202020204" pitchFamily="34" charset="0"/>
                <a:cs typeface="Arial" panose="020B0604020202020204" pitchFamily="34" charset="0"/>
              </a:rPr>
              <a:t>(Código Civil y Código de Comercio)</a:t>
            </a:r>
            <a:endParaRPr lang="en-US" sz="2000" dirty="0">
              <a:solidFill>
                <a:schemeClr val="tx1"/>
              </a:solidFill>
              <a:latin typeface="Arial" panose="020B0604020202020204" pitchFamily="34" charset="0"/>
              <a:cs typeface="Arial" panose="020B0604020202020204" pitchFamily="34" charset="0"/>
            </a:endParaRPr>
          </a:p>
        </p:txBody>
      </p:sp>
      <p:pic>
        <p:nvPicPr>
          <p:cNvPr id="3" name="Picture 2" descr="https://librero.cl/wp-content/uploads/2023/01/Codigo-civil-2019-estudiante-309x4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381" y="2004209"/>
            <a:ext cx="1140440" cy="188171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s://www.editorialmetropolitana.cl/wp-content/uploads/2019/03/codigo-de-comercio-2019-estudiante-e1553113021487-309x42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3381" y="4290158"/>
            <a:ext cx="981669" cy="1323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1402080" y="2004209"/>
            <a:ext cx="10527322" cy="707886"/>
          </a:xfrm>
          <a:prstGeom prst="rect">
            <a:avLst/>
          </a:prstGeom>
          <a:solidFill>
            <a:schemeClr val="bg1"/>
          </a:solidFill>
          <a:ln>
            <a:solidFill>
              <a:schemeClr val="accent1"/>
            </a:solidFill>
          </a:ln>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2º.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a:t>
            </a:r>
            <a:r>
              <a:rPr lang="es-MX" sz="2000" dirty="0">
                <a:solidFill>
                  <a:srgbClr val="FF0000"/>
                </a:solidFill>
                <a:latin typeface="Arial" panose="020B0604020202020204" pitchFamily="34" charset="0"/>
                <a:cs typeface="Arial" panose="020B0604020202020204" pitchFamily="34" charset="0"/>
              </a:rPr>
              <a:t>no</a:t>
            </a:r>
            <a:r>
              <a:rPr lang="es-MX" sz="2000" dirty="0">
                <a:solidFill>
                  <a:srgbClr val="000000"/>
                </a:solidFill>
                <a:latin typeface="Arial" panose="020B0604020202020204" pitchFamily="34" charset="0"/>
                <a:cs typeface="Arial" panose="020B0604020202020204" pitchFamily="34" charset="0"/>
              </a:rPr>
              <a:t> constituye derecho sino en los casos en que la ley se remite a ella.</a:t>
            </a:r>
            <a:br>
              <a:rPr lang="es-MX"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6" name="Rectángulo 5"/>
          <p:cNvSpPr/>
          <p:nvPr/>
        </p:nvSpPr>
        <p:spPr>
          <a:xfrm>
            <a:off x="1402080" y="2870260"/>
            <a:ext cx="10527323" cy="1015663"/>
          </a:xfrm>
          <a:prstGeom prst="rect">
            <a:avLst/>
          </a:prstGeom>
          <a:solidFill>
            <a:schemeClr val="bg1"/>
          </a:solidFill>
          <a:ln>
            <a:solidFill>
              <a:schemeClr val="accent1"/>
            </a:solidFill>
          </a:ln>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a:t>
            </a:r>
            <a:r>
              <a:rPr lang="es-MX" sz="2000" dirty="0">
                <a:latin typeface="Arial" panose="020B0604020202020204" pitchFamily="34" charset="0"/>
                <a:cs typeface="Arial" panose="020B0604020202020204" pitchFamily="34" charset="0"/>
              </a:rPr>
              <a:t>1546</a:t>
            </a:r>
            <a:r>
              <a:rPr lang="es-MX" sz="2000" dirty="0">
                <a:solidFill>
                  <a:srgbClr val="000000"/>
                </a:solidFill>
                <a:latin typeface="Arial" panose="020B0604020202020204" pitchFamily="34" charset="0"/>
                <a:cs typeface="Arial" panose="020B0604020202020204" pitchFamily="34" charset="0"/>
              </a:rPr>
              <a:t>. Los contratos deben ejecutarse de buena fe, y por consiguiente obligan no sólo a lo que en ellos se expresa, sino a todas las cosas que emanan precisamente de la naturaleza de la obligación, o que por la ley o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pertenecen a ella.</a:t>
            </a:r>
            <a:endParaRPr lang="en-US" sz="2000" dirty="0">
              <a:latin typeface="Arial" panose="020B0604020202020204" pitchFamily="34" charset="0"/>
              <a:cs typeface="Arial" panose="020B0604020202020204" pitchFamily="34" charset="0"/>
            </a:endParaRPr>
          </a:p>
        </p:txBody>
      </p:sp>
      <p:sp>
        <p:nvSpPr>
          <p:cNvPr id="7" name="Rectángulo 6"/>
          <p:cNvSpPr/>
          <p:nvPr/>
        </p:nvSpPr>
        <p:spPr>
          <a:xfrm>
            <a:off x="1402080" y="4328721"/>
            <a:ext cx="10527322" cy="1323439"/>
          </a:xfrm>
          <a:prstGeom prst="rect">
            <a:avLst/>
          </a:prstGeom>
          <a:solidFill>
            <a:schemeClr val="bg1"/>
          </a:solidFill>
          <a:ln>
            <a:solidFill>
              <a:schemeClr val="accent1"/>
            </a:solidFill>
          </a:ln>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4°. Las costumbres mercantiles suplen el silencio de la ley, cuando los hechos que las constituyen son uniformes, públicos, generalmente ejecutados en la República o en una determinada localidad, y </a:t>
            </a:r>
            <a:r>
              <a:rPr lang="es-MX" sz="2000" u="sng" dirty="0">
                <a:solidFill>
                  <a:srgbClr val="000000"/>
                </a:solidFill>
                <a:latin typeface="Arial" panose="020B0604020202020204" pitchFamily="34" charset="0"/>
                <a:cs typeface="Arial" panose="020B0604020202020204" pitchFamily="34" charset="0"/>
              </a:rPr>
              <a:t>reiterados </a:t>
            </a:r>
            <a:r>
              <a:rPr lang="es-MX" sz="2000" dirty="0">
                <a:solidFill>
                  <a:srgbClr val="000000"/>
                </a:solidFill>
                <a:latin typeface="Arial" panose="020B0604020202020204" pitchFamily="34" charset="0"/>
                <a:cs typeface="Arial" panose="020B0604020202020204" pitchFamily="34" charset="0"/>
              </a:rPr>
              <a:t>por un </a:t>
            </a:r>
            <a:r>
              <a:rPr lang="es-MX" sz="2000" u="sng" dirty="0">
                <a:solidFill>
                  <a:srgbClr val="000000"/>
                </a:solidFill>
                <a:latin typeface="Arial" panose="020B0604020202020204" pitchFamily="34" charset="0"/>
                <a:cs typeface="Arial" panose="020B0604020202020204" pitchFamily="34" charset="0"/>
              </a:rPr>
              <a:t>largo espacio de tiempo</a:t>
            </a:r>
            <a:r>
              <a:rPr lang="es-MX" sz="2000" dirty="0">
                <a:solidFill>
                  <a:srgbClr val="000000"/>
                </a:solidFill>
                <a:latin typeface="Arial" panose="020B0604020202020204" pitchFamily="34" charset="0"/>
                <a:cs typeface="Arial" panose="020B0604020202020204" pitchFamily="34" charset="0"/>
              </a:rPr>
              <a:t>, que se apreciará prudencialmente por los juzgados de comercio.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42376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964727" y="194429"/>
          <a:ext cx="11425516" cy="5838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69972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uadroTexto 11"/>
          <p:cNvSpPr txBox="1"/>
          <p:nvPr/>
        </p:nvSpPr>
        <p:spPr>
          <a:xfrm>
            <a:off x="3306371" y="545912"/>
            <a:ext cx="5773003" cy="769441"/>
          </a:xfrm>
          <a:prstGeom prst="rect">
            <a:avLst/>
          </a:prstGeom>
          <a:noFill/>
        </p:spPr>
        <p:txBody>
          <a:bodyPr wrap="square" rtlCol="0">
            <a:spAutoFit/>
          </a:bodyPr>
          <a:lstStyle/>
          <a:p>
            <a:pPr algn="ctr"/>
            <a:r>
              <a:rPr lang="es-MX" sz="4400" dirty="0">
                <a:latin typeface="Arial" panose="020B0604020202020204" pitchFamily="34" charset="0"/>
                <a:cs typeface="Arial" panose="020B0604020202020204" pitchFamily="34" charset="0"/>
              </a:rPr>
              <a:t>ACTOS JURÍDICOS </a:t>
            </a:r>
            <a:endParaRPr lang="en-US" sz="4400" dirty="0">
              <a:latin typeface="Arial" panose="020B0604020202020204" pitchFamily="34" charset="0"/>
              <a:cs typeface="Arial" panose="020B0604020202020204" pitchFamily="34" charset="0"/>
            </a:endParaRPr>
          </a:p>
        </p:txBody>
      </p:sp>
      <p:pic>
        <p:nvPicPr>
          <p:cNvPr id="13" name="Picture 2" descr="Los Actos Jurídicos Conexos Inscribi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3693" y="1810972"/>
            <a:ext cx="3418361" cy="3418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743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nvGraphicFramePr>
        <p:xfrm>
          <a:off x="1540679" y="259308"/>
          <a:ext cx="9664132" cy="58926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78561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79804628"/>
              </p:ext>
            </p:extLst>
          </p:nvPr>
        </p:nvGraphicFramePr>
        <p:xfrm>
          <a:off x="0" y="263162"/>
          <a:ext cx="12192000" cy="5999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41940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65175" y="175564"/>
            <a:ext cx="10515600" cy="1177148"/>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br>
              <a:rPr lang="es-MX" sz="3200" dirty="0">
                <a:latin typeface="Arial" panose="020B0604020202020204" pitchFamily="34" charset="0"/>
                <a:cs typeface="Arial" panose="020B0604020202020204" pitchFamily="34" charset="0"/>
              </a:rPr>
            </a:br>
            <a:r>
              <a:rPr lang="es-MX" sz="3200" dirty="0">
                <a:latin typeface="Arial" panose="020B0604020202020204" pitchFamily="34" charset="0"/>
                <a:cs typeface="Arial" panose="020B0604020202020204" pitchFamily="34" charset="0"/>
              </a:rPr>
              <a:t>EJEMPLO N°1 ACTO JURÍDICO UNILATERAL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Reconocimiento de un hijo </a:t>
            </a:r>
            <a:br>
              <a:rPr lang="es-MX"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3" name="CuadroTexto 2"/>
          <p:cNvSpPr txBox="1"/>
          <p:nvPr/>
        </p:nvSpPr>
        <p:spPr>
          <a:xfrm>
            <a:off x="214261" y="4564011"/>
            <a:ext cx="1446283" cy="369332"/>
          </a:xfrm>
          <a:prstGeom prst="rect">
            <a:avLst/>
          </a:prstGeom>
          <a:solidFill>
            <a:schemeClr val="bg1"/>
          </a:solidFill>
        </p:spPr>
        <p:txBody>
          <a:bodyPr wrap="square" rtlCol="0">
            <a:spAutoFit/>
          </a:bodyPr>
          <a:lstStyle/>
          <a:p>
            <a:pPr algn="ctr"/>
            <a:r>
              <a:rPr lang="es-MX" dirty="0">
                <a:latin typeface="Arial" panose="020B0604020202020204" pitchFamily="34" charset="0"/>
                <a:cs typeface="Arial" panose="020B0604020202020204" pitchFamily="34" charset="0"/>
              </a:rPr>
              <a:t>PADRE</a:t>
            </a:r>
            <a:endParaRPr lang="en-US" dirty="0">
              <a:latin typeface="Arial" panose="020B0604020202020204" pitchFamily="34" charset="0"/>
              <a:cs typeface="Arial" panose="020B0604020202020204" pitchFamily="34" charset="0"/>
            </a:endParaRPr>
          </a:p>
        </p:txBody>
      </p:sp>
      <p:pic>
        <p:nvPicPr>
          <p:cNvPr id="4" name="Picture 8" descr="Fotos de Hombre Adulto, +80.000 Fotos de stock gratuitas de gran ca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61" y="4933343"/>
            <a:ext cx="1446283" cy="123202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ector angular 5"/>
          <p:cNvCxnSpPr/>
          <p:nvPr/>
        </p:nvCxnSpPr>
        <p:spPr>
          <a:xfrm flipV="1">
            <a:off x="1660544" y="2674961"/>
            <a:ext cx="8152196" cy="3324769"/>
          </a:xfrm>
          <a:prstGeom prst="bentConnector3">
            <a:avLst/>
          </a:prstGeom>
          <a:ln w="381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7" name="CuadroTexto 6"/>
          <p:cNvSpPr txBox="1"/>
          <p:nvPr/>
        </p:nvSpPr>
        <p:spPr>
          <a:xfrm>
            <a:off x="9917310" y="1405179"/>
            <a:ext cx="1927810" cy="369332"/>
          </a:xfrm>
          <a:prstGeom prst="rect">
            <a:avLst/>
          </a:prstGeom>
          <a:solidFill>
            <a:schemeClr val="bg1"/>
          </a:solidFill>
        </p:spPr>
        <p:txBody>
          <a:bodyPr wrap="square" rtlCol="0">
            <a:spAutoFit/>
          </a:bodyPr>
          <a:lstStyle/>
          <a:p>
            <a:pPr algn="ctr"/>
            <a:r>
              <a:rPr lang="es-MX" dirty="0">
                <a:latin typeface="Arial" panose="020B0604020202020204" pitchFamily="34" charset="0"/>
                <a:cs typeface="Arial" panose="020B0604020202020204" pitchFamily="34" charset="0"/>
              </a:rPr>
              <a:t>HIJO</a:t>
            </a:r>
            <a:endParaRPr lang="en-US" dirty="0">
              <a:latin typeface="Arial" panose="020B0604020202020204" pitchFamily="34" charset="0"/>
              <a:cs typeface="Arial" panose="020B0604020202020204" pitchFamily="34" charset="0"/>
            </a:endParaRPr>
          </a:p>
        </p:txBody>
      </p:sp>
      <p:pic>
        <p:nvPicPr>
          <p:cNvPr id="8" name="Picture 14" descr="La razón por la que los bebés sonríen mientras duerm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7310" y="1787040"/>
            <a:ext cx="1927810" cy="1927810"/>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p:cNvSpPr txBox="1"/>
          <p:nvPr/>
        </p:nvSpPr>
        <p:spPr>
          <a:xfrm>
            <a:off x="9917310" y="3824680"/>
            <a:ext cx="1927810" cy="1169551"/>
          </a:xfrm>
          <a:prstGeom prst="rect">
            <a:avLst/>
          </a:prstGeom>
          <a:solidFill>
            <a:schemeClr val="bg1"/>
          </a:solidFill>
        </p:spPr>
        <p:txBody>
          <a:bodyPr wrap="square" rtlCol="0">
            <a:spAutoFit/>
          </a:bodyPr>
          <a:lstStyle/>
          <a:p>
            <a:pPr marL="342900" indent="-342900">
              <a:buFont typeface="+mj-lt"/>
              <a:buAutoNum type="arabicPeriod"/>
            </a:pPr>
            <a:r>
              <a:rPr lang="es-MX" sz="1400" dirty="0">
                <a:latin typeface="Arial" panose="020B0604020202020204" pitchFamily="34" charset="0"/>
                <a:cs typeface="Arial" panose="020B0604020202020204" pitchFamily="34" charset="0"/>
              </a:rPr>
              <a:t>Determina la filiación del hijo.</a:t>
            </a:r>
          </a:p>
          <a:p>
            <a:pPr marL="342900" indent="-342900">
              <a:buFont typeface="+mj-lt"/>
              <a:buAutoNum type="arabicPeriod"/>
            </a:pPr>
            <a:r>
              <a:rPr lang="es-MX" sz="1400" dirty="0">
                <a:latin typeface="Arial" panose="020B0604020202020204" pitchFamily="34" charset="0"/>
                <a:cs typeface="Arial" panose="020B0604020202020204" pitchFamily="34" charset="0"/>
              </a:rPr>
              <a:t>Irrevocable.</a:t>
            </a:r>
          </a:p>
          <a:p>
            <a:pPr marL="342900" indent="-342900">
              <a:buFont typeface="+mj-lt"/>
              <a:buAutoNum type="arabicPeriod"/>
            </a:pPr>
            <a:r>
              <a:rPr lang="es-MX" sz="1400" dirty="0">
                <a:latin typeface="Arial" panose="020B0604020202020204" pitchFamily="34" charset="0"/>
                <a:cs typeface="Arial" panose="020B0604020202020204" pitchFamily="34" charset="0"/>
              </a:rPr>
              <a:t>Voluntario.</a:t>
            </a:r>
          </a:p>
          <a:p>
            <a:pPr marL="342900" indent="-342900">
              <a:buFont typeface="+mj-lt"/>
              <a:buAutoNum type="arabicPeriod"/>
            </a:pPr>
            <a:r>
              <a:rPr lang="es-MX" sz="1400" dirty="0">
                <a:latin typeface="Arial" panose="020B0604020202020204" pitchFamily="34" charset="0"/>
                <a:cs typeface="Arial" panose="020B0604020202020204" pitchFamily="34" charset="0"/>
              </a:rPr>
              <a:t>Extrajudicial.</a:t>
            </a:r>
          </a:p>
        </p:txBody>
      </p:sp>
      <p:sp>
        <p:nvSpPr>
          <p:cNvPr id="11" name="CuadroTexto 10"/>
          <p:cNvSpPr txBox="1"/>
          <p:nvPr/>
        </p:nvSpPr>
        <p:spPr>
          <a:xfrm>
            <a:off x="937402" y="2028630"/>
            <a:ext cx="3835021" cy="646331"/>
          </a:xfrm>
          <a:prstGeom prst="rect">
            <a:avLst/>
          </a:prstGeom>
          <a:noFill/>
        </p:spPr>
        <p:txBody>
          <a:bodyPr wrap="square" rtlCol="0">
            <a:spAutoFit/>
          </a:bodyPr>
          <a:lstStyle/>
          <a:p>
            <a:pPr algn="ctr"/>
            <a:r>
              <a:rPr lang="es-MX" dirty="0"/>
              <a:t>Solo existe la voluntad del padre, quien reconoce a su hijo</a:t>
            </a:r>
          </a:p>
        </p:txBody>
      </p:sp>
    </p:spTree>
    <p:extLst>
      <p:ext uri="{BB962C8B-B14F-4D97-AF65-F5344CB8AC3E}">
        <p14:creationId xmlns:p14="http://schemas.microsoft.com/office/powerpoint/2010/main" val="882059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765175" y="175564"/>
            <a:ext cx="10515600" cy="1177148"/>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br>
              <a:rPr lang="es-MX" sz="3200" dirty="0">
                <a:latin typeface="Arial" panose="020B0604020202020204" pitchFamily="34" charset="0"/>
                <a:cs typeface="Arial" panose="020B0604020202020204" pitchFamily="34" charset="0"/>
              </a:rPr>
            </a:br>
            <a:r>
              <a:rPr lang="es-MX" sz="3200" dirty="0">
                <a:latin typeface="Arial" panose="020B0604020202020204" pitchFamily="34" charset="0"/>
                <a:cs typeface="Arial" panose="020B0604020202020204" pitchFamily="34" charset="0"/>
              </a:rPr>
              <a:t>EJEMPLO N°2 ACTO JURÍDICO UNILATERAL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Testamento </a:t>
            </a:r>
            <a:br>
              <a:rPr lang="es-MX" sz="3200"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11" name="CuadroTexto 10"/>
          <p:cNvSpPr txBox="1"/>
          <p:nvPr/>
        </p:nvSpPr>
        <p:spPr>
          <a:xfrm>
            <a:off x="12183157" y="8142827"/>
            <a:ext cx="3835021" cy="646331"/>
          </a:xfrm>
          <a:prstGeom prst="rect">
            <a:avLst/>
          </a:prstGeom>
          <a:noFill/>
        </p:spPr>
        <p:txBody>
          <a:bodyPr wrap="square" rtlCol="0">
            <a:spAutoFit/>
          </a:bodyPr>
          <a:lstStyle/>
          <a:p>
            <a:pPr algn="ctr"/>
            <a:r>
              <a:rPr lang="es-MX" dirty="0"/>
              <a:t>Solo existe la voluntad del padre, quien  efectúa el testamento </a:t>
            </a:r>
          </a:p>
        </p:txBody>
      </p:sp>
      <p:pic>
        <p:nvPicPr>
          <p:cNvPr id="5" name="Imagen 4"/>
          <p:cNvPicPr>
            <a:picLocks noChangeAspect="1"/>
          </p:cNvPicPr>
          <p:nvPr/>
        </p:nvPicPr>
        <p:blipFill rotWithShape="1">
          <a:blip r:embed="rId2"/>
          <a:srcRect l="32124" t="36394" r="45171" b="10337"/>
          <a:stretch/>
        </p:blipFill>
        <p:spPr>
          <a:xfrm>
            <a:off x="4786897" y="2435124"/>
            <a:ext cx="2048252" cy="2701743"/>
          </a:xfrm>
          <a:prstGeom prst="rect">
            <a:avLst/>
          </a:prstGeom>
        </p:spPr>
      </p:pic>
      <p:sp>
        <p:nvSpPr>
          <p:cNvPr id="9" name="CuadroTexto 8"/>
          <p:cNvSpPr txBox="1"/>
          <p:nvPr/>
        </p:nvSpPr>
        <p:spPr>
          <a:xfrm>
            <a:off x="4786896" y="1954330"/>
            <a:ext cx="2048253" cy="36933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MX" dirty="0">
                <a:latin typeface="Arial" panose="020B0604020202020204" pitchFamily="34" charset="0"/>
                <a:cs typeface="Arial" panose="020B0604020202020204" pitchFamily="34" charset="0"/>
              </a:rPr>
              <a:t>Testador</a:t>
            </a:r>
            <a:endParaRPr lang="en-US" dirty="0">
              <a:latin typeface="Arial" panose="020B0604020202020204" pitchFamily="34" charset="0"/>
              <a:cs typeface="Arial" panose="020B0604020202020204" pitchFamily="34" charset="0"/>
            </a:endParaRPr>
          </a:p>
        </p:txBody>
      </p:sp>
      <p:sp>
        <p:nvSpPr>
          <p:cNvPr id="13" name="CuadroTexto 12"/>
          <p:cNvSpPr txBox="1"/>
          <p:nvPr/>
        </p:nvSpPr>
        <p:spPr>
          <a:xfrm>
            <a:off x="1595989" y="5359791"/>
            <a:ext cx="8695221" cy="830997"/>
          </a:xfrm>
          <a:prstGeom prst="rect">
            <a:avLst/>
          </a:prstGeom>
          <a:noFill/>
        </p:spPr>
        <p:txBody>
          <a:bodyPr wrap="square" rtlCol="0">
            <a:spAutoFit/>
          </a:bodyPr>
          <a:lstStyle/>
          <a:p>
            <a:pPr algn="ctr"/>
            <a:r>
              <a:rPr lang="es-MX" sz="2400" u="sng" dirty="0"/>
              <a:t>PREGUNTA</a:t>
            </a:r>
          </a:p>
          <a:p>
            <a:pPr algn="ctr"/>
            <a:r>
              <a:rPr lang="es-MX" sz="2400" dirty="0"/>
              <a:t>¿Puede una persona de 25 años de edad hacer un testamento?</a:t>
            </a:r>
            <a:endParaRPr lang="en-US" sz="2400" dirty="0"/>
          </a:p>
        </p:txBody>
      </p:sp>
      <p:sp>
        <p:nvSpPr>
          <p:cNvPr id="14" name="CuadroTexto 13"/>
          <p:cNvSpPr txBox="1"/>
          <p:nvPr/>
        </p:nvSpPr>
        <p:spPr>
          <a:xfrm>
            <a:off x="3893511" y="6413712"/>
            <a:ext cx="3835021" cy="369332"/>
          </a:xfrm>
          <a:prstGeom prst="rect">
            <a:avLst/>
          </a:prstGeom>
          <a:noFill/>
        </p:spPr>
        <p:txBody>
          <a:bodyPr wrap="square" rtlCol="0">
            <a:spAutoFit/>
          </a:bodyPr>
          <a:lstStyle/>
          <a:p>
            <a:pPr algn="ctr"/>
            <a:r>
              <a:rPr lang="es-MX" dirty="0"/>
              <a:t>Solo existe la voluntad del testador</a:t>
            </a:r>
          </a:p>
        </p:txBody>
      </p:sp>
      <p:pic>
        <p:nvPicPr>
          <p:cNvPr id="12" name="Imagen 11"/>
          <p:cNvPicPr>
            <a:picLocks noChangeAspect="1"/>
          </p:cNvPicPr>
          <p:nvPr/>
        </p:nvPicPr>
        <p:blipFill rotWithShape="1">
          <a:blip r:embed="rId3"/>
          <a:srcRect l="21203" t="41202" r="45712" b="13413"/>
          <a:stretch/>
        </p:blipFill>
        <p:spPr>
          <a:xfrm>
            <a:off x="8680459" y="1904284"/>
            <a:ext cx="3221501" cy="2484557"/>
          </a:xfrm>
          <a:prstGeom prst="rect">
            <a:avLst/>
          </a:prstGeom>
        </p:spPr>
      </p:pic>
    </p:spTree>
    <p:extLst>
      <p:ext uri="{BB962C8B-B14F-4D97-AF65-F5344CB8AC3E}">
        <p14:creationId xmlns:p14="http://schemas.microsoft.com/office/powerpoint/2010/main" val="2611289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820510" y="417380"/>
            <a:ext cx="10515600" cy="699396"/>
          </a:xfrm>
          <a:prstGeom prst="rect">
            <a:avLst/>
          </a:prstGeom>
        </p:spPr>
        <p:txBody>
          <a:bodyPr>
            <a:normAutofit fontScale="600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3200" dirty="0">
                <a:latin typeface="Arial" panose="020B0604020202020204" pitchFamily="34" charset="0"/>
                <a:cs typeface="Arial" panose="020B0604020202020204" pitchFamily="34" charset="0"/>
              </a:rPr>
              <a:t>EJEMPLO N°1 ACTO JURÍDICO BILATERAL</a:t>
            </a:r>
            <a:br>
              <a:rPr lang="es-MX" sz="3200" dirty="0">
                <a:latin typeface="Arial" panose="020B0604020202020204" pitchFamily="34" charset="0"/>
                <a:cs typeface="Arial" panose="020B0604020202020204" pitchFamily="34" charset="0"/>
              </a:rPr>
            </a:br>
            <a:endParaRPr lang="es-MX" sz="32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 compraventa inmueble (casa) </a:t>
            </a:r>
            <a:endParaRPr lang="en-US" sz="3200" dirty="0">
              <a:latin typeface="Arial" panose="020B0604020202020204" pitchFamily="34" charset="0"/>
              <a:cs typeface="Arial" panose="020B0604020202020204" pitchFamily="34" charset="0"/>
            </a:endParaRPr>
          </a:p>
        </p:txBody>
      </p:sp>
      <p:pic>
        <p:nvPicPr>
          <p:cNvPr id="3" name="Picture 8" descr="Cuáles son las ventajas de las casas ecológica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2" t="1" r="1" b="563"/>
          <a:stretch/>
        </p:blipFill>
        <p:spPr bwMode="auto">
          <a:xfrm>
            <a:off x="3999300" y="1973664"/>
            <a:ext cx="3315905" cy="2020105"/>
          </a:xfrm>
          <a:prstGeom prst="rect">
            <a:avLst/>
          </a:prstGeom>
          <a:noFill/>
          <a:extLst>
            <a:ext uri="{909E8E84-426E-40DD-AFC4-6F175D3DCCD1}">
              <a14:hiddenFill xmlns:a14="http://schemas.microsoft.com/office/drawing/2010/main">
                <a:solidFill>
                  <a:srgbClr val="FFFFFF"/>
                </a:solidFill>
              </a14:hiddenFill>
            </a:ext>
          </a:extLst>
        </p:spPr>
      </p:pic>
      <p:cxnSp>
        <p:nvCxnSpPr>
          <p:cNvPr id="4" name="Conector angular 3"/>
          <p:cNvCxnSpPr/>
          <p:nvPr/>
        </p:nvCxnSpPr>
        <p:spPr>
          <a:xfrm rot="5400000" flipH="1" flipV="1">
            <a:off x="1594032" y="2295012"/>
            <a:ext cx="1668337" cy="2641182"/>
          </a:xfrm>
          <a:prstGeom prst="bentConnector2">
            <a:avLst/>
          </a:prstGeom>
          <a:ln w="4762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1220167" y="2049525"/>
            <a:ext cx="2528625" cy="307777"/>
          </a:xfrm>
          <a:prstGeom prst="rect">
            <a:avLst/>
          </a:prstGeom>
          <a:solidFill>
            <a:schemeClr val="lt1">
              <a:hueOff val="0"/>
              <a:satOff val="0"/>
              <a:lumOff val="0"/>
            </a:schemeClr>
          </a:solidFill>
        </p:spPr>
        <p:txBody>
          <a:bodyPr wrap="square" rtlCol="0">
            <a:spAutoFit/>
          </a:bodyPr>
          <a:lstStyle/>
          <a:p>
            <a:pPr algn="ctr"/>
            <a:r>
              <a:rPr lang="es-MX" sz="1400" dirty="0">
                <a:solidFill>
                  <a:schemeClr val="bg1"/>
                </a:solidFill>
                <a:latin typeface="Arial" panose="020B0604020202020204" pitchFamily="34" charset="0"/>
                <a:cs typeface="Arial" panose="020B0604020202020204" pitchFamily="34" charset="0"/>
              </a:rPr>
              <a:t>Se obliga a dar la casa</a:t>
            </a:r>
            <a:endParaRPr lang="en-US" sz="1400" dirty="0">
              <a:solidFill>
                <a:schemeClr val="bg1"/>
              </a:solidFill>
              <a:latin typeface="Arial" panose="020B0604020202020204" pitchFamily="34" charset="0"/>
              <a:cs typeface="Arial" panose="020B0604020202020204" pitchFamily="34" charset="0"/>
            </a:endParaRPr>
          </a:p>
        </p:txBody>
      </p:sp>
      <p:sp>
        <p:nvSpPr>
          <p:cNvPr id="6" name="CuadroTexto 5"/>
          <p:cNvSpPr txBox="1"/>
          <p:nvPr/>
        </p:nvSpPr>
        <p:spPr>
          <a:xfrm>
            <a:off x="307975" y="4449771"/>
            <a:ext cx="1599267" cy="276999"/>
          </a:xfrm>
          <a:prstGeom prst="rect">
            <a:avLst/>
          </a:prstGeom>
          <a:noFill/>
          <a:ln>
            <a:solidFill>
              <a:schemeClr val="tx1"/>
            </a:solidFill>
          </a:ln>
        </p:spPr>
        <p:txBody>
          <a:bodyPr wrap="square" rtlCol="0">
            <a:spAutoFit/>
          </a:bodyPr>
          <a:lstStyle/>
          <a:p>
            <a:r>
              <a:rPr lang="es-MX" sz="1200" dirty="0">
                <a:latin typeface="Arial" panose="020B0604020202020204" pitchFamily="34" charset="0"/>
                <a:cs typeface="Arial" panose="020B0604020202020204" pitchFamily="34" charset="0"/>
              </a:rPr>
              <a:t>  </a:t>
            </a:r>
            <a:r>
              <a:rPr lang="es-MX" sz="1200" b="1" dirty="0">
                <a:latin typeface="Arial" panose="020B0604020202020204" pitchFamily="34" charset="0"/>
                <a:cs typeface="Arial" panose="020B0604020202020204" pitchFamily="34" charset="0"/>
              </a:rPr>
              <a:t>Dueño y vendedor</a:t>
            </a:r>
            <a:endParaRPr lang="en-US" sz="1200" b="1" dirty="0">
              <a:latin typeface="Arial" panose="020B0604020202020204" pitchFamily="34" charset="0"/>
              <a:cs typeface="Arial" panose="020B0604020202020204" pitchFamily="34" charset="0"/>
            </a:endParaRPr>
          </a:p>
        </p:txBody>
      </p:sp>
      <p:pic>
        <p:nvPicPr>
          <p:cNvPr id="7" name="Picture 12" descr="Los primeros pasos como gerent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1095" r="1"/>
          <a:stretch/>
        </p:blipFill>
        <p:spPr bwMode="auto">
          <a:xfrm>
            <a:off x="453860" y="4788492"/>
            <a:ext cx="1307498" cy="1445972"/>
          </a:xfrm>
          <a:prstGeom prst="rect">
            <a:avLst/>
          </a:prstGeom>
          <a:noFill/>
          <a:extLst>
            <a:ext uri="{909E8E84-426E-40DD-AFC4-6F175D3DCCD1}">
              <a14:hiddenFill xmlns:a14="http://schemas.microsoft.com/office/drawing/2010/main">
                <a:solidFill>
                  <a:srgbClr val="FFFFFF"/>
                </a:solidFill>
              </a14:hiddenFill>
            </a:ext>
          </a:extLst>
        </p:spPr>
      </p:pic>
      <p:sp>
        <p:nvSpPr>
          <p:cNvPr id="8" name="Rectángulo 7"/>
          <p:cNvSpPr/>
          <p:nvPr/>
        </p:nvSpPr>
        <p:spPr>
          <a:xfrm>
            <a:off x="4680319" y="3993769"/>
            <a:ext cx="2241853" cy="646331"/>
          </a:xfrm>
          <a:prstGeom prst="rect">
            <a:avLst/>
          </a:prstGeom>
          <a:noFill/>
        </p:spPr>
        <p:txBody>
          <a:bodyPr wrap="square" lIns="91440" tIns="45720" rIns="91440" bIns="45720">
            <a:spAutoFit/>
          </a:bodyPr>
          <a:lstStyle/>
          <a:p>
            <a:pPr algn="ctr"/>
            <a:r>
              <a:rPr lang="es-ES" sz="36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Objeto</a:t>
            </a:r>
            <a:endParaRPr lang="es-E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cxnSp>
        <p:nvCxnSpPr>
          <p:cNvPr id="9" name="Conector angular 8"/>
          <p:cNvCxnSpPr/>
          <p:nvPr/>
        </p:nvCxnSpPr>
        <p:spPr>
          <a:xfrm rot="10800000" flipV="1">
            <a:off x="7853699" y="3021374"/>
            <a:ext cx="2231853" cy="1428397"/>
          </a:xfrm>
          <a:prstGeom prst="bentConnector3">
            <a:avLst>
              <a:gd name="adj1" fmla="val 110243"/>
            </a:avLst>
          </a:prstGeom>
          <a:ln w="539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0" name="CuadroTexto 9"/>
          <p:cNvSpPr txBox="1"/>
          <p:nvPr/>
        </p:nvSpPr>
        <p:spPr>
          <a:xfrm>
            <a:off x="7576609" y="2473657"/>
            <a:ext cx="2508943" cy="307777"/>
          </a:xfrm>
          <a:prstGeom prst="rect">
            <a:avLst/>
          </a:prstGeom>
          <a:solidFill>
            <a:schemeClr val="lt1">
              <a:hueOff val="0"/>
              <a:satOff val="0"/>
              <a:lumOff val="0"/>
            </a:schemeClr>
          </a:solidFill>
        </p:spPr>
        <p:txBody>
          <a:bodyPr wrap="square" rtlCol="0">
            <a:spAutoFit/>
          </a:bodyPr>
          <a:lstStyle/>
          <a:p>
            <a:pPr algn="ctr"/>
            <a:r>
              <a:rPr lang="es-MX" sz="1400" dirty="0">
                <a:latin typeface="Arial" panose="020B0604020202020204" pitchFamily="34" charset="0"/>
                <a:cs typeface="Arial" panose="020B0604020202020204" pitchFamily="34" charset="0"/>
              </a:rPr>
              <a:t>Se </a:t>
            </a:r>
            <a:r>
              <a:rPr lang="es-MX" sz="1400" dirty="0">
                <a:solidFill>
                  <a:schemeClr val="bg1"/>
                </a:solidFill>
                <a:latin typeface="Arial" panose="020B0604020202020204" pitchFamily="34" charset="0"/>
                <a:cs typeface="Arial" panose="020B0604020202020204" pitchFamily="34" charset="0"/>
              </a:rPr>
              <a:t>obliga a pagar un precio</a:t>
            </a:r>
            <a:endParaRPr lang="en-US" sz="1400" dirty="0">
              <a:solidFill>
                <a:schemeClr val="bg1"/>
              </a:solidFill>
              <a:latin typeface="Arial" panose="020B0604020202020204" pitchFamily="34" charset="0"/>
              <a:cs typeface="Arial" panose="020B0604020202020204" pitchFamily="34" charset="0"/>
            </a:endParaRPr>
          </a:p>
        </p:txBody>
      </p:sp>
      <p:pic>
        <p:nvPicPr>
          <p:cNvPr id="11" name="Picture 14" descr="Las habilidades que definen a un gerente joven | Noticias elempleo.co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8063" r="931"/>
          <a:stretch/>
        </p:blipFill>
        <p:spPr bwMode="auto">
          <a:xfrm>
            <a:off x="10325164" y="2357302"/>
            <a:ext cx="1455787" cy="1903677"/>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p:cNvSpPr txBox="1"/>
          <p:nvPr/>
        </p:nvSpPr>
        <p:spPr>
          <a:xfrm>
            <a:off x="8256806" y="4382659"/>
            <a:ext cx="1126755" cy="2769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MX" sz="1200" b="1" dirty="0">
                <a:solidFill>
                  <a:schemeClr val="bg1"/>
                </a:solidFill>
                <a:latin typeface="Arial" panose="020B0604020202020204" pitchFamily="34" charset="0"/>
                <a:cs typeface="Arial" panose="020B0604020202020204" pitchFamily="34" charset="0"/>
              </a:rPr>
              <a:t>$350.000.000</a:t>
            </a:r>
            <a:endParaRPr lang="en-US" sz="1200" b="1" dirty="0">
              <a:solidFill>
                <a:schemeClr val="bg1"/>
              </a:solidFill>
              <a:latin typeface="Arial" panose="020B0604020202020204" pitchFamily="34" charset="0"/>
              <a:cs typeface="Arial" panose="020B0604020202020204" pitchFamily="34" charset="0"/>
            </a:endParaRPr>
          </a:p>
        </p:txBody>
      </p:sp>
      <p:pic>
        <p:nvPicPr>
          <p:cNvPr id="13" name="Picture 16" descr="Dinero en efectivo en icono de la mano. ilustración de dibujos animados de dinero en efectivo en el icono de la mano de vectores para la web - 669879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56806" y="4726770"/>
            <a:ext cx="1126755" cy="937788"/>
          </a:xfrm>
          <a:prstGeom prst="rect">
            <a:avLst/>
          </a:prstGeom>
          <a:noFill/>
          <a:extLst>
            <a:ext uri="{909E8E84-426E-40DD-AFC4-6F175D3DCCD1}">
              <a14:hiddenFill xmlns:a14="http://schemas.microsoft.com/office/drawing/2010/main">
                <a:solidFill>
                  <a:srgbClr val="FFFFFF"/>
                </a:solidFill>
              </a14:hiddenFill>
            </a:ext>
          </a:extLst>
        </p:spPr>
      </p:pic>
      <p:sp>
        <p:nvSpPr>
          <p:cNvPr id="14" name="Rectángulo 13"/>
          <p:cNvSpPr/>
          <p:nvPr/>
        </p:nvSpPr>
        <p:spPr>
          <a:xfrm>
            <a:off x="7853699" y="5649689"/>
            <a:ext cx="1758682" cy="584775"/>
          </a:xfrm>
          <a:prstGeom prst="rect">
            <a:avLst/>
          </a:prstGeom>
          <a:noFill/>
        </p:spPr>
        <p:txBody>
          <a:bodyPr wrap="square" lIns="91440" tIns="45720" rIns="91440" bIns="45720">
            <a:spAutoFit/>
          </a:bodyPr>
          <a:lstStyle/>
          <a:p>
            <a:pPr algn="ctr"/>
            <a:r>
              <a:rPr lang="es-ES" sz="3200" dirty="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Precio</a:t>
            </a:r>
            <a:endParaRPr lang="es-ES"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sp>
        <p:nvSpPr>
          <p:cNvPr id="15" name="CuadroTexto 14"/>
          <p:cNvSpPr txBox="1"/>
          <p:nvPr/>
        </p:nvSpPr>
        <p:spPr>
          <a:xfrm>
            <a:off x="10243939" y="1953447"/>
            <a:ext cx="1455787" cy="307777"/>
          </a:xfrm>
          <a:prstGeom prst="rect">
            <a:avLst/>
          </a:prstGeom>
          <a:noFill/>
          <a:ln>
            <a:solidFill>
              <a:schemeClr val="tx1"/>
            </a:solidFill>
          </a:ln>
        </p:spPr>
        <p:txBody>
          <a:bodyPr wrap="square" rtlCol="0">
            <a:spAutoFit/>
          </a:bodyPr>
          <a:lstStyle/>
          <a:p>
            <a:pPr algn="ctr"/>
            <a:r>
              <a:rPr lang="es-MX" sz="1400" dirty="0">
                <a:latin typeface="Arial" panose="020B0604020202020204" pitchFamily="34" charset="0"/>
                <a:cs typeface="Arial" panose="020B0604020202020204" pitchFamily="34" charset="0"/>
              </a:rPr>
              <a:t>Compradora</a:t>
            </a:r>
            <a:endParaRPr lang="en-US" sz="1200" dirty="0">
              <a:latin typeface="Arial" panose="020B0604020202020204" pitchFamily="34" charset="0"/>
              <a:cs typeface="Arial" panose="020B0604020202020204" pitchFamily="34" charset="0"/>
            </a:endParaRPr>
          </a:p>
        </p:txBody>
      </p:sp>
      <p:sp>
        <p:nvSpPr>
          <p:cNvPr id="16" name="CuadroTexto 15"/>
          <p:cNvSpPr txBox="1"/>
          <p:nvPr/>
        </p:nvSpPr>
        <p:spPr>
          <a:xfrm>
            <a:off x="3330053" y="5236123"/>
            <a:ext cx="3835021" cy="646331"/>
          </a:xfrm>
          <a:prstGeom prst="rect">
            <a:avLst/>
          </a:prstGeom>
          <a:noFill/>
        </p:spPr>
        <p:txBody>
          <a:bodyPr wrap="square" rtlCol="0">
            <a:spAutoFit/>
          </a:bodyPr>
          <a:lstStyle/>
          <a:p>
            <a:pPr algn="ctr"/>
            <a:r>
              <a:rPr lang="es-MX" dirty="0"/>
              <a:t>“Existe la voluntad de 2 partes</a:t>
            </a:r>
          </a:p>
          <a:p>
            <a:pPr algn="ctr"/>
            <a:r>
              <a:rPr lang="es-MX" dirty="0"/>
              <a:t>Comprador y vendedor</a:t>
            </a:r>
            <a:endParaRPr lang="en-US" dirty="0"/>
          </a:p>
        </p:txBody>
      </p:sp>
    </p:spTree>
    <p:extLst>
      <p:ext uri="{BB962C8B-B14F-4D97-AF65-F5344CB8AC3E}">
        <p14:creationId xmlns:p14="http://schemas.microsoft.com/office/powerpoint/2010/main" val="1756346619"/>
      </p:ext>
    </p:extLst>
  </p:cSld>
  <p:clrMapOvr>
    <a:masterClrMapping/>
  </p:clrMapOvr>
</p:sld>
</file>

<file path=ppt/theme/theme1.xml><?xml version="1.0" encoding="utf-8"?>
<a:theme xmlns:a="http://schemas.openxmlformats.org/drawingml/2006/main" name="Retrospección">
  <a:themeElements>
    <a:clrScheme name="Verde 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4.xml><?xml version="1.0" encoding="utf-8"?>
<a:theme xmlns:a="http://schemas.openxmlformats.org/drawingml/2006/main" name="3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5.xml><?xml version="1.0" encoding="utf-8"?>
<a:theme xmlns:a="http://schemas.openxmlformats.org/drawingml/2006/main" name="4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6.xml><?xml version="1.0" encoding="utf-8"?>
<a:theme xmlns:a="http://schemas.openxmlformats.org/drawingml/2006/main" name="5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7.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4">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31D529C-8138-4B26-B0B4-9F303C8CFD01}">
  <we:reference id="wa104379370" version="2.0.0.0" store="es-ES" storeType="OMEX"/>
  <we:alternateReferences>
    <we:reference id="wa104379370" version="2.0.0.0" store="wa104379370"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Retrospect</Template>
  <TotalTime>8344</TotalTime>
  <Words>2455</Words>
  <Application>Microsoft Office PowerPoint</Application>
  <PresentationFormat>Panorámica</PresentationFormat>
  <Paragraphs>300</Paragraphs>
  <Slides>28</Slides>
  <Notes>0</Notes>
  <HiddenSlides>0</HiddenSlides>
  <MMClips>0</MMClips>
  <ScaleCrop>false</ScaleCrop>
  <HeadingPairs>
    <vt:vector size="6" baseType="variant">
      <vt:variant>
        <vt:lpstr>Fuentes usadas</vt:lpstr>
      </vt:variant>
      <vt:variant>
        <vt:i4>5</vt:i4>
      </vt:variant>
      <vt:variant>
        <vt:lpstr>Tema</vt:lpstr>
      </vt:variant>
      <vt:variant>
        <vt:i4>6</vt:i4>
      </vt:variant>
      <vt:variant>
        <vt:lpstr>Títulos de diapositiva</vt:lpstr>
      </vt:variant>
      <vt:variant>
        <vt:i4>28</vt:i4>
      </vt:variant>
    </vt:vector>
  </HeadingPairs>
  <TitlesOfParts>
    <vt:vector size="39" baseType="lpstr">
      <vt:lpstr>Arial</vt:lpstr>
      <vt:lpstr>Calibri</vt:lpstr>
      <vt:lpstr>Calibri Light</vt:lpstr>
      <vt:lpstr>Times New Roman</vt:lpstr>
      <vt:lpstr>Wingdings</vt:lpstr>
      <vt:lpstr>Retrospección</vt:lpstr>
      <vt:lpstr>1_Retrospección</vt:lpstr>
      <vt:lpstr>2_Retrospección</vt:lpstr>
      <vt:lpstr>3_Retrospección</vt:lpstr>
      <vt:lpstr>4_Retrospección</vt:lpstr>
      <vt:lpstr>5_Retrospección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1808</cp:revision>
  <cp:lastPrinted>2023-03-21T12:47:00Z</cp:lastPrinted>
  <dcterms:created xsi:type="dcterms:W3CDTF">2015-03-04T13:15:00Z</dcterms:created>
  <dcterms:modified xsi:type="dcterms:W3CDTF">2024-07-15T16:54:12Z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