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</p:sldIdLst>
  <p:sldSz cx="18288000" cy="10287000"/>
  <p:notesSz cx="6858000" cy="9144000"/>
  <p:embeddedFontLst>
    <p:embeddedFont>
      <p:font typeface="Handy Casual" panose="020B0604020202020204" charset="0"/>
      <p:regular r:id="rId7"/>
    </p:embeddedFont>
    <p:embeddedFont>
      <p:font typeface="More Sugar" panose="020B0604020202020204" charset="0"/>
      <p:regular r:id="rId8"/>
    </p:embeddedFont>
    <p:embeddedFont>
      <p:font typeface="More Sugar Thin" panose="020B0604020202020204" charset="0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898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jpe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33.svg"/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12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1.svg"/><Relationship Id="rId5" Type="http://schemas.openxmlformats.org/officeDocument/2006/relationships/image" Target="../media/image27.svg"/><Relationship Id="rId10" Type="http://schemas.openxmlformats.org/officeDocument/2006/relationships/image" Target="../media/image30.png"/><Relationship Id="rId4" Type="http://schemas.openxmlformats.org/officeDocument/2006/relationships/image" Target="../media/image26.png"/><Relationship Id="rId9" Type="http://schemas.openxmlformats.org/officeDocument/2006/relationships/image" Target="../media/image1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svg"/><Relationship Id="rId18" Type="http://schemas.openxmlformats.org/officeDocument/2006/relationships/image" Target="../media/image42.png"/><Relationship Id="rId3" Type="http://schemas.openxmlformats.org/officeDocument/2006/relationships/image" Target="../media/image35.svg"/><Relationship Id="rId21" Type="http://schemas.openxmlformats.org/officeDocument/2006/relationships/image" Target="../media/image45.svg"/><Relationship Id="rId7" Type="http://schemas.openxmlformats.org/officeDocument/2006/relationships/image" Target="../media/image37.svg"/><Relationship Id="rId12" Type="http://schemas.openxmlformats.org/officeDocument/2006/relationships/image" Target="../media/image21.png"/><Relationship Id="rId17" Type="http://schemas.openxmlformats.org/officeDocument/2006/relationships/image" Target="../media/image41.svg"/><Relationship Id="rId2" Type="http://schemas.openxmlformats.org/officeDocument/2006/relationships/image" Target="../media/image34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14.svg"/><Relationship Id="rId5" Type="http://schemas.openxmlformats.org/officeDocument/2006/relationships/image" Target="../media/image6.svg"/><Relationship Id="rId15" Type="http://schemas.openxmlformats.org/officeDocument/2006/relationships/image" Target="../media/image39.svg"/><Relationship Id="rId10" Type="http://schemas.openxmlformats.org/officeDocument/2006/relationships/image" Target="../media/image13.png"/><Relationship Id="rId19" Type="http://schemas.openxmlformats.org/officeDocument/2006/relationships/image" Target="../media/image43.sv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3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3.svg"/><Relationship Id="rId18" Type="http://schemas.openxmlformats.org/officeDocument/2006/relationships/image" Target="../media/image3.png"/><Relationship Id="rId26" Type="http://schemas.openxmlformats.org/officeDocument/2006/relationships/image" Target="../media/image62.png"/><Relationship Id="rId3" Type="http://schemas.openxmlformats.org/officeDocument/2006/relationships/image" Target="../media/image47.svg"/><Relationship Id="rId21" Type="http://schemas.openxmlformats.org/officeDocument/2006/relationships/image" Target="../media/image12.svg"/><Relationship Id="rId7" Type="http://schemas.openxmlformats.org/officeDocument/2006/relationships/image" Target="../media/image10.svg"/><Relationship Id="rId12" Type="http://schemas.openxmlformats.org/officeDocument/2006/relationships/image" Target="../media/image52.png"/><Relationship Id="rId17" Type="http://schemas.openxmlformats.org/officeDocument/2006/relationships/image" Target="../media/image57.svg"/><Relationship Id="rId25" Type="http://schemas.openxmlformats.org/officeDocument/2006/relationships/image" Target="../media/image61.svg"/><Relationship Id="rId2" Type="http://schemas.openxmlformats.org/officeDocument/2006/relationships/image" Target="../media/image46.png"/><Relationship Id="rId16" Type="http://schemas.openxmlformats.org/officeDocument/2006/relationships/image" Target="../media/image56.png"/><Relationship Id="rId20" Type="http://schemas.openxmlformats.org/officeDocument/2006/relationships/image" Target="../media/image11.png"/><Relationship Id="rId29" Type="http://schemas.openxmlformats.org/officeDocument/2006/relationships/image" Target="../media/image4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51.svg"/><Relationship Id="rId24" Type="http://schemas.openxmlformats.org/officeDocument/2006/relationships/image" Target="../media/image60.png"/><Relationship Id="rId5" Type="http://schemas.openxmlformats.org/officeDocument/2006/relationships/image" Target="../media/image49.svg"/><Relationship Id="rId15" Type="http://schemas.openxmlformats.org/officeDocument/2006/relationships/image" Target="../media/image55.svg"/><Relationship Id="rId23" Type="http://schemas.openxmlformats.org/officeDocument/2006/relationships/image" Target="../media/image59.svg"/><Relationship Id="rId28" Type="http://schemas.openxmlformats.org/officeDocument/2006/relationships/image" Target="../media/image44.png"/><Relationship Id="rId10" Type="http://schemas.openxmlformats.org/officeDocument/2006/relationships/image" Target="../media/image50.png"/><Relationship Id="rId19" Type="http://schemas.openxmlformats.org/officeDocument/2006/relationships/image" Target="../media/image4.svg"/><Relationship Id="rId4" Type="http://schemas.openxmlformats.org/officeDocument/2006/relationships/image" Target="../media/image48.png"/><Relationship Id="rId9" Type="http://schemas.openxmlformats.org/officeDocument/2006/relationships/image" Target="../media/image8.svg"/><Relationship Id="rId14" Type="http://schemas.openxmlformats.org/officeDocument/2006/relationships/image" Target="../media/image54.png"/><Relationship Id="rId22" Type="http://schemas.openxmlformats.org/officeDocument/2006/relationships/image" Target="../media/image58.png"/><Relationship Id="rId27" Type="http://schemas.openxmlformats.org/officeDocument/2006/relationships/image" Target="../media/image6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svg"/><Relationship Id="rId18" Type="http://schemas.openxmlformats.org/officeDocument/2006/relationships/image" Target="../media/image64.png"/><Relationship Id="rId3" Type="http://schemas.openxmlformats.org/officeDocument/2006/relationships/image" Target="../media/image35.svg"/><Relationship Id="rId7" Type="http://schemas.openxmlformats.org/officeDocument/2006/relationships/image" Target="../media/image37.svg"/><Relationship Id="rId12" Type="http://schemas.openxmlformats.org/officeDocument/2006/relationships/image" Target="../media/image21.png"/><Relationship Id="rId17" Type="http://schemas.openxmlformats.org/officeDocument/2006/relationships/image" Target="../media/image45.svg"/><Relationship Id="rId2" Type="http://schemas.openxmlformats.org/officeDocument/2006/relationships/image" Target="../media/image34.png"/><Relationship Id="rId16" Type="http://schemas.openxmlformats.org/officeDocument/2006/relationships/image" Target="../media/image44.png"/><Relationship Id="rId20" Type="http://schemas.openxmlformats.org/officeDocument/2006/relationships/image" Target="../media/image3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14.svg"/><Relationship Id="rId5" Type="http://schemas.openxmlformats.org/officeDocument/2006/relationships/image" Target="../media/image6.svg"/><Relationship Id="rId15" Type="http://schemas.openxmlformats.org/officeDocument/2006/relationships/image" Target="../media/image43.svg"/><Relationship Id="rId10" Type="http://schemas.openxmlformats.org/officeDocument/2006/relationships/image" Target="../media/image13.png"/><Relationship Id="rId19" Type="http://schemas.openxmlformats.org/officeDocument/2006/relationships/image" Target="../media/image38.pn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975329">
            <a:off x="10831178" y="-3013047"/>
            <a:ext cx="9374539" cy="10031121"/>
          </a:xfrm>
          <a:custGeom>
            <a:avLst/>
            <a:gdLst/>
            <a:ahLst/>
            <a:cxnLst/>
            <a:rect l="l" t="t" r="r" b="b"/>
            <a:pathLst>
              <a:path w="9374539" h="10031121">
                <a:moveTo>
                  <a:pt x="0" y="0"/>
                </a:moveTo>
                <a:lnTo>
                  <a:pt x="9374538" y="0"/>
                </a:lnTo>
                <a:lnTo>
                  <a:pt x="9374538" y="10031121"/>
                </a:lnTo>
                <a:lnTo>
                  <a:pt x="0" y="100311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2405708">
            <a:off x="-2553589" y="7058552"/>
            <a:ext cx="8257993" cy="6996773"/>
          </a:xfrm>
          <a:custGeom>
            <a:avLst/>
            <a:gdLst/>
            <a:ahLst/>
            <a:cxnLst/>
            <a:rect l="l" t="t" r="r" b="b"/>
            <a:pathLst>
              <a:path w="8257993" h="6996773">
                <a:moveTo>
                  <a:pt x="0" y="0"/>
                </a:moveTo>
                <a:lnTo>
                  <a:pt x="8257993" y="0"/>
                </a:lnTo>
                <a:lnTo>
                  <a:pt x="8257993" y="6996773"/>
                </a:lnTo>
                <a:lnTo>
                  <a:pt x="0" y="69967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5527056">
            <a:off x="-2991288" y="-4364987"/>
            <a:ext cx="9133392" cy="7738474"/>
          </a:xfrm>
          <a:custGeom>
            <a:avLst/>
            <a:gdLst/>
            <a:ahLst/>
            <a:cxnLst/>
            <a:rect l="l" t="t" r="r" b="b"/>
            <a:pathLst>
              <a:path w="9133392" h="7738474">
                <a:moveTo>
                  <a:pt x="0" y="0"/>
                </a:moveTo>
                <a:lnTo>
                  <a:pt x="9133392" y="0"/>
                </a:lnTo>
                <a:lnTo>
                  <a:pt x="9133392" y="7738474"/>
                </a:lnTo>
                <a:lnTo>
                  <a:pt x="0" y="77384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4143192">
            <a:off x="11479416" y="8363034"/>
            <a:ext cx="8505753" cy="7593318"/>
          </a:xfrm>
          <a:custGeom>
            <a:avLst/>
            <a:gdLst/>
            <a:ahLst/>
            <a:cxnLst/>
            <a:rect l="l" t="t" r="r" b="b"/>
            <a:pathLst>
              <a:path w="8505753" h="7593318">
                <a:moveTo>
                  <a:pt x="0" y="0"/>
                </a:moveTo>
                <a:lnTo>
                  <a:pt x="8505754" y="0"/>
                </a:lnTo>
                <a:lnTo>
                  <a:pt x="8505754" y="7593318"/>
                </a:lnTo>
                <a:lnTo>
                  <a:pt x="0" y="759331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9377189" y="-3700436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1" y="0"/>
                </a:lnTo>
                <a:lnTo>
                  <a:pt x="5586791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431467" y="7705463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1" y="0"/>
                </a:lnTo>
                <a:lnTo>
                  <a:pt x="5586791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>
            <a:off x="16169570" y="7435525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1" y="0"/>
                </a:lnTo>
                <a:lnTo>
                  <a:pt x="5586791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-4329732" y="-217850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0" y="0"/>
                </a:lnTo>
                <a:lnTo>
                  <a:pt x="5586790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>
            <a:off x="15732293" y="3900721"/>
            <a:ext cx="1740853" cy="1865402"/>
          </a:xfrm>
          <a:custGeom>
            <a:avLst/>
            <a:gdLst/>
            <a:ahLst/>
            <a:cxnLst/>
            <a:rect l="l" t="t" r="r" b="b"/>
            <a:pathLst>
              <a:path w="1740853" h="1865402">
                <a:moveTo>
                  <a:pt x="0" y="0"/>
                </a:moveTo>
                <a:lnTo>
                  <a:pt x="1740853" y="0"/>
                </a:lnTo>
                <a:lnTo>
                  <a:pt x="1740853" y="1865402"/>
                </a:lnTo>
                <a:lnTo>
                  <a:pt x="0" y="186540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704981" y="6210242"/>
            <a:ext cx="1740853" cy="1865402"/>
          </a:xfrm>
          <a:custGeom>
            <a:avLst/>
            <a:gdLst/>
            <a:ahLst/>
            <a:cxnLst/>
            <a:rect l="l" t="t" r="r" b="b"/>
            <a:pathLst>
              <a:path w="1740853" h="1865402">
                <a:moveTo>
                  <a:pt x="0" y="0"/>
                </a:moveTo>
                <a:lnTo>
                  <a:pt x="1740853" y="0"/>
                </a:lnTo>
                <a:lnTo>
                  <a:pt x="1740853" y="1865402"/>
                </a:lnTo>
                <a:lnTo>
                  <a:pt x="0" y="186540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275229">
            <a:off x="6905424" y="7807226"/>
            <a:ext cx="4477152" cy="1245462"/>
          </a:xfrm>
          <a:custGeom>
            <a:avLst/>
            <a:gdLst/>
            <a:ahLst/>
            <a:cxnLst/>
            <a:rect l="l" t="t" r="r" b="b"/>
            <a:pathLst>
              <a:path w="4477152" h="1245462">
                <a:moveTo>
                  <a:pt x="0" y="0"/>
                </a:moveTo>
                <a:lnTo>
                  <a:pt x="4477152" y="0"/>
                </a:lnTo>
                <a:lnTo>
                  <a:pt x="4477152" y="1245462"/>
                </a:lnTo>
                <a:lnTo>
                  <a:pt x="0" y="124546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1272167">
            <a:off x="4642510" y="2196266"/>
            <a:ext cx="1936471" cy="874717"/>
          </a:xfrm>
          <a:custGeom>
            <a:avLst/>
            <a:gdLst/>
            <a:ahLst/>
            <a:cxnLst/>
            <a:rect l="l" t="t" r="r" b="b"/>
            <a:pathLst>
              <a:path w="1936471" h="874717">
                <a:moveTo>
                  <a:pt x="0" y="0"/>
                </a:moveTo>
                <a:lnTo>
                  <a:pt x="1936471" y="0"/>
                </a:lnTo>
                <a:lnTo>
                  <a:pt x="1936471" y="874718"/>
                </a:lnTo>
                <a:lnTo>
                  <a:pt x="0" y="87471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751158">
            <a:off x="3321466" y="1101384"/>
            <a:ext cx="777740" cy="976614"/>
          </a:xfrm>
          <a:custGeom>
            <a:avLst/>
            <a:gdLst/>
            <a:ahLst/>
            <a:cxnLst/>
            <a:rect l="l" t="t" r="r" b="b"/>
            <a:pathLst>
              <a:path w="777740" h="976614">
                <a:moveTo>
                  <a:pt x="0" y="0"/>
                </a:moveTo>
                <a:lnTo>
                  <a:pt x="777740" y="0"/>
                </a:lnTo>
                <a:lnTo>
                  <a:pt x="777740" y="976614"/>
                </a:lnTo>
                <a:lnTo>
                  <a:pt x="0" y="97661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859959" y="3745784"/>
            <a:ext cx="10568082" cy="3678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285"/>
              </a:lnSpc>
            </a:pPr>
            <a:r>
              <a:rPr lang="en-US" sz="13605">
                <a:solidFill>
                  <a:srgbClr val="474747"/>
                </a:solidFill>
                <a:latin typeface="Handy Casual"/>
                <a:ea typeface="Handy Casual"/>
                <a:cs typeface="Handy Casual"/>
                <a:sym typeface="Handy Casual"/>
              </a:rPr>
              <a:t>COMENTARIO CRÍTICO</a:t>
            </a:r>
          </a:p>
        </p:txBody>
      </p:sp>
      <p:sp>
        <p:nvSpPr>
          <p:cNvPr id="16" name="Freeform 16"/>
          <p:cNvSpPr/>
          <p:nvPr/>
        </p:nvSpPr>
        <p:spPr>
          <a:xfrm>
            <a:off x="806262" y="457834"/>
            <a:ext cx="2418601" cy="2263715"/>
          </a:xfrm>
          <a:custGeom>
            <a:avLst/>
            <a:gdLst/>
            <a:ahLst/>
            <a:cxnLst/>
            <a:rect l="l" t="t" r="r" b="b"/>
            <a:pathLst>
              <a:path w="2418601" h="2263715">
                <a:moveTo>
                  <a:pt x="0" y="0"/>
                </a:moveTo>
                <a:lnTo>
                  <a:pt x="2418601" y="0"/>
                </a:lnTo>
                <a:lnTo>
                  <a:pt x="2418601" y="2263715"/>
                </a:lnTo>
                <a:lnTo>
                  <a:pt x="0" y="2263715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481010"/>
            <a:ext cx="16752583" cy="7492973"/>
          </a:xfrm>
          <a:custGeom>
            <a:avLst/>
            <a:gdLst/>
            <a:ahLst/>
            <a:cxnLst/>
            <a:rect l="l" t="t" r="r" b="b"/>
            <a:pathLst>
              <a:path w="16752583" h="7492973">
                <a:moveTo>
                  <a:pt x="0" y="0"/>
                </a:moveTo>
                <a:lnTo>
                  <a:pt x="16752583" y="0"/>
                </a:lnTo>
                <a:lnTo>
                  <a:pt x="16752583" y="7492973"/>
                </a:lnTo>
                <a:lnTo>
                  <a:pt x="0" y="7492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-1677988">
            <a:off x="14370431" y="8364100"/>
            <a:ext cx="3099289" cy="793815"/>
          </a:xfrm>
          <a:custGeom>
            <a:avLst/>
            <a:gdLst/>
            <a:ahLst/>
            <a:cxnLst/>
            <a:rect l="l" t="t" r="r" b="b"/>
            <a:pathLst>
              <a:path w="3099289" h="793815">
                <a:moveTo>
                  <a:pt x="0" y="0"/>
                </a:moveTo>
                <a:lnTo>
                  <a:pt x="3099289" y="0"/>
                </a:lnTo>
                <a:lnTo>
                  <a:pt x="3099289" y="793815"/>
                </a:lnTo>
                <a:lnTo>
                  <a:pt x="0" y="7938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TextBox 4"/>
          <p:cNvSpPr txBox="1"/>
          <p:nvPr/>
        </p:nvSpPr>
        <p:spPr>
          <a:xfrm>
            <a:off x="2228174" y="1143000"/>
            <a:ext cx="13831651" cy="1224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39"/>
              </a:lnSpc>
            </a:pPr>
            <a:r>
              <a:rPr lang="en-US" sz="8799">
                <a:solidFill>
                  <a:srgbClr val="474747"/>
                </a:solidFill>
                <a:latin typeface="Handy Casual"/>
                <a:ea typeface="Handy Casual"/>
                <a:cs typeface="Handy Casual"/>
                <a:sym typeface="Handy Casual"/>
              </a:rPr>
              <a:t>CARACTERÍSTICAS </a:t>
            </a:r>
          </a:p>
        </p:txBody>
      </p:sp>
      <p:sp>
        <p:nvSpPr>
          <p:cNvPr id="5" name="Freeform 5"/>
          <p:cNvSpPr/>
          <p:nvPr/>
        </p:nvSpPr>
        <p:spPr>
          <a:xfrm rot="-1958822">
            <a:off x="16071578" y="-4144249"/>
            <a:ext cx="8505753" cy="7593318"/>
          </a:xfrm>
          <a:custGeom>
            <a:avLst/>
            <a:gdLst/>
            <a:ahLst/>
            <a:cxnLst/>
            <a:rect l="l" t="t" r="r" b="b"/>
            <a:pathLst>
              <a:path w="8505753" h="7593318">
                <a:moveTo>
                  <a:pt x="0" y="0"/>
                </a:moveTo>
                <a:lnTo>
                  <a:pt x="8505753" y="0"/>
                </a:lnTo>
                <a:lnTo>
                  <a:pt x="8505753" y="7593318"/>
                </a:lnTo>
                <a:lnTo>
                  <a:pt x="0" y="75933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16373286" y="438492"/>
            <a:ext cx="1101602" cy="1180416"/>
          </a:xfrm>
          <a:custGeom>
            <a:avLst/>
            <a:gdLst/>
            <a:ahLst/>
            <a:cxnLst/>
            <a:rect l="l" t="t" r="r" b="b"/>
            <a:pathLst>
              <a:path w="1101602" h="1180416">
                <a:moveTo>
                  <a:pt x="0" y="0"/>
                </a:moveTo>
                <a:lnTo>
                  <a:pt x="1101602" y="0"/>
                </a:lnTo>
                <a:lnTo>
                  <a:pt x="1101602" y="1180416"/>
                </a:lnTo>
                <a:lnTo>
                  <a:pt x="0" y="118041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1299893">
            <a:off x="17519054" y="384527"/>
            <a:ext cx="3885979" cy="3966775"/>
          </a:xfrm>
          <a:custGeom>
            <a:avLst/>
            <a:gdLst/>
            <a:ahLst/>
            <a:cxnLst/>
            <a:rect l="l" t="t" r="r" b="b"/>
            <a:pathLst>
              <a:path w="3885979" h="3966775">
                <a:moveTo>
                  <a:pt x="0" y="0"/>
                </a:moveTo>
                <a:lnTo>
                  <a:pt x="3885978" y="0"/>
                </a:lnTo>
                <a:lnTo>
                  <a:pt x="3885978" y="3966775"/>
                </a:lnTo>
                <a:lnTo>
                  <a:pt x="0" y="396677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10023845">
            <a:off x="-6017997" y="6298564"/>
            <a:ext cx="7317103" cy="6532177"/>
          </a:xfrm>
          <a:custGeom>
            <a:avLst/>
            <a:gdLst/>
            <a:ahLst/>
            <a:cxnLst/>
            <a:rect l="l" t="t" r="r" b="b"/>
            <a:pathLst>
              <a:path w="7317103" h="6532177">
                <a:moveTo>
                  <a:pt x="0" y="0"/>
                </a:moveTo>
                <a:lnTo>
                  <a:pt x="7317102" y="0"/>
                </a:lnTo>
                <a:lnTo>
                  <a:pt x="7317102" y="6532177"/>
                </a:lnTo>
                <a:lnTo>
                  <a:pt x="0" y="65321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2700000">
            <a:off x="-150743" y="9312871"/>
            <a:ext cx="3885979" cy="3966775"/>
          </a:xfrm>
          <a:custGeom>
            <a:avLst/>
            <a:gdLst/>
            <a:ahLst/>
            <a:cxnLst/>
            <a:rect l="l" t="t" r="r" b="b"/>
            <a:pathLst>
              <a:path w="3885979" h="3966775">
                <a:moveTo>
                  <a:pt x="0" y="0"/>
                </a:moveTo>
                <a:lnTo>
                  <a:pt x="3885979" y="0"/>
                </a:lnTo>
                <a:lnTo>
                  <a:pt x="3885979" y="3966775"/>
                </a:lnTo>
                <a:lnTo>
                  <a:pt x="0" y="396677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162769">
            <a:off x="241518" y="8507172"/>
            <a:ext cx="690565" cy="867147"/>
          </a:xfrm>
          <a:custGeom>
            <a:avLst/>
            <a:gdLst/>
            <a:ahLst/>
            <a:cxnLst/>
            <a:rect l="l" t="t" r="r" b="b"/>
            <a:pathLst>
              <a:path w="690565" h="867147">
                <a:moveTo>
                  <a:pt x="0" y="0"/>
                </a:moveTo>
                <a:lnTo>
                  <a:pt x="690565" y="0"/>
                </a:lnTo>
                <a:lnTo>
                  <a:pt x="690565" y="867148"/>
                </a:lnTo>
                <a:lnTo>
                  <a:pt x="0" y="86714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952217" y="4074129"/>
            <a:ext cx="16829066" cy="5017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82757" lvl="1" indent="-491379" algn="l">
              <a:lnSpc>
                <a:spcPts val="4779"/>
              </a:lnSpc>
              <a:buFont typeface="Arial"/>
              <a:buChar char="•"/>
            </a:pPr>
            <a:r>
              <a:rPr lang="en-US" sz="4551">
                <a:solidFill>
                  <a:srgbClr val="935F9F"/>
                </a:solidFill>
                <a:latin typeface="More Sugar"/>
                <a:ea typeface="More Sugar"/>
                <a:cs typeface="More Sugar"/>
                <a:sym typeface="More Sugar"/>
              </a:rPr>
              <a:t>Género discursivo cuyo propósito es analizar y valorar un objeto de estudio determinado, como por ejemplo una novela. </a:t>
            </a:r>
          </a:p>
          <a:p>
            <a:pPr algn="l">
              <a:lnSpc>
                <a:spcPts val="4463"/>
              </a:lnSpc>
            </a:pPr>
            <a:endParaRPr lang="en-US" sz="4551">
              <a:solidFill>
                <a:srgbClr val="935F9F"/>
              </a:solidFill>
              <a:latin typeface="More Sugar"/>
              <a:ea typeface="More Sugar"/>
              <a:cs typeface="More Sugar"/>
              <a:sym typeface="More Sugar"/>
            </a:endParaRPr>
          </a:p>
          <a:p>
            <a:pPr marL="917693" lvl="1" indent="-458847" algn="l">
              <a:lnSpc>
                <a:spcPts val="4463"/>
              </a:lnSpc>
              <a:buFont typeface="Arial"/>
              <a:buChar char="•"/>
            </a:pPr>
            <a:r>
              <a:rPr lang="en-US" sz="4250">
                <a:solidFill>
                  <a:srgbClr val="935F9F"/>
                </a:solidFill>
                <a:latin typeface="More Sugar"/>
                <a:ea typeface="More Sugar"/>
                <a:cs typeface="More Sugar"/>
                <a:sym typeface="More Sugar"/>
              </a:rPr>
              <a:t>Su composición entremezcla la argumentación y la exposición. </a:t>
            </a:r>
          </a:p>
          <a:p>
            <a:pPr algn="l">
              <a:lnSpc>
                <a:spcPts val="4463"/>
              </a:lnSpc>
            </a:pPr>
            <a:endParaRPr lang="en-US" sz="4250">
              <a:solidFill>
                <a:srgbClr val="935F9F"/>
              </a:solidFill>
              <a:latin typeface="More Sugar"/>
              <a:ea typeface="More Sugar"/>
              <a:cs typeface="More Sugar"/>
              <a:sym typeface="More Sugar"/>
            </a:endParaRPr>
          </a:p>
          <a:p>
            <a:pPr marL="917693" lvl="1" indent="-458847" algn="l">
              <a:lnSpc>
                <a:spcPts val="4463"/>
              </a:lnSpc>
              <a:buFont typeface="Arial"/>
              <a:buChar char="•"/>
            </a:pPr>
            <a:r>
              <a:rPr lang="en-US" sz="4250">
                <a:solidFill>
                  <a:srgbClr val="935F9F"/>
                </a:solidFill>
                <a:latin typeface="More Sugar"/>
                <a:ea typeface="More Sugar"/>
                <a:cs typeface="More Sugar"/>
                <a:sym typeface="More Sugar"/>
              </a:rPr>
              <a:t>Se deben presentar opiniones y evidenciarlas a través del sustento bibliográfico.</a:t>
            </a:r>
          </a:p>
          <a:p>
            <a:pPr algn="ctr">
              <a:lnSpc>
                <a:spcPts val="2958"/>
              </a:lnSpc>
            </a:pPr>
            <a:endParaRPr lang="en-US" sz="4250">
              <a:solidFill>
                <a:srgbClr val="935F9F"/>
              </a:solidFill>
              <a:latin typeface="More Sugar"/>
              <a:ea typeface="More Sugar"/>
              <a:cs typeface="More Sugar"/>
              <a:sym typeface="More Suga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27980" y="1989207"/>
            <a:ext cx="15632040" cy="6991785"/>
          </a:xfrm>
          <a:custGeom>
            <a:avLst/>
            <a:gdLst/>
            <a:ahLst/>
            <a:cxnLst/>
            <a:rect l="l" t="t" r="r" b="b"/>
            <a:pathLst>
              <a:path w="15632040" h="6991785">
                <a:moveTo>
                  <a:pt x="0" y="0"/>
                </a:moveTo>
                <a:lnTo>
                  <a:pt x="15632040" y="0"/>
                </a:lnTo>
                <a:lnTo>
                  <a:pt x="15632040" y="6991785"/>
                </a:lnTo>
                <a:lnTo>
                  <a:pt x="0" y="69917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-5527056">
            <a:off x="-3238716" y="-4408580"/>
            <a:ext cx="9133392" cy="7738474"/>
          </a:xfrm>
          <a:custGeom>
            <a:avLst/>
            <a:gdLst/>
            <a:ahLst/>
            <a:cxnLst/>
            <a:rect l="l" t="t" r="r" b="b"/>
            <a:pathLst>
              <a:path w="9133392" h="7738474">
                <a:moveTo>
                  <a:pt x="0" y="0"/>
                </a:moveTo>
                <a:lnTo>
                  <a:pt x="9133392" y="0"/>
                </a:lnTo>
                <a:lnTo>
                  <a:pt x="9133392" y="7738474"/>
                </a:lnTo>
                <a:lnTo>
                  <a:pt x="0" y="77384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4143192">
            <a:off x="11479416" y="8363034"/>
            <a:ext cx="8505753" cy="7593318"/>
          </a:xfrm>
          <a:custGeom>
            <a:avLst/>
            <a:gdLst/>
            <a:ahLst/>
            <a:cxnLst/>
            <a:rect l="l" t="t" r="r" b="b"/>
            <a:pathLst>
              <a:path w="8505753" h="7593318">
                <a:moveTo>
                  <a:pt x="0" y="0"/>
                </a:moveTo>
                <a:lnTo>
                  <a:pt x="8505754" y="0"/>
                </a:lnTo>
                <a:lnTo>
                  <a:pt x="8505754" y="7593318"/>
                </a:lnTo>
                <a:lnTo>
                  <a:pt x="0" y="75933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>
            <a:off x="16169570" y="7435525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1" y="0"/>
                </a:lnTo>
                <a:lnTo>
                  <a:pt x="5586791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-4329732" y="-217850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0" y="0"/>
                </a:lnTo>
                <a:lnTo>
                  <a:pt x="5586790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3557615" y="7424440"/>
            <a:ext cx="1740853" cy="1865402"/>
          </a:xfrm>
          <a:custGeom>
            <a:avLst/>
            <a:gdLst/>
            <a:ahLst/>
            <a:cxnLst/>
            <a:rect l="l" t="t" r="r" b="b"/>
            <a:pathLst>
              <a:path w="1740853" h="1865402">
                <a:moveTo>
                  <a:pt x="0" y="0"/>
                </a:moveTo>
                <a:lnTo>
                  <a:pt x="1740853" y="0"/>
                </a:lnTo>
                <a:lnTo>
                  <a:pt x="1740853" y="1865402"/>
                </a:lnTo>
                <a:lnTo>
                  <a:pt x="0" y="186540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751158">
            <a:off x="3184425" y="1091859"/>
            <a:ext cx="777740" cy="976614"/>
          </a:xfrm>
          <a:custGeom>
            <a:avLst/>
            <a:gdLst/>
            <a:ahLst/>
            <a:cxnLst/>
            <a:rect l="l" t="t" r="r" b="b"/>
            <a:pathLst>
              <a:path w="777740" h="976614">
                <a:moveTo>
                  <a:pt x="0" y="0"/>
                </a:moveTo>
                <a:lnTo>
                  <a:pt x="777739" y="0"/>
                </a:lnTo>
                <a:lnTo>
                  <a:pt x="777739" y="976614"/>
                </a:lnTo>
                <a:lnTo>
                  <a:pt x="0" y="9766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715401">
            <a:off x="14868052" y="1084224"/>
            <a:ext cx="879881" cy="2395714"/>
          </a:xfrm>
          <a:custGeom>
            <a:avLst/>
            <a:gdLst/>
            <a:ahLst/>
            <a:cxnLst/>
            <a:rect l="l" t="t" r="r" b="b"/>
            <a:pathLst>
              <a:path w="879881" h="2395714">
                <a:moveTo>
                  <a:pt x="0" y="0"/>
                </a:moveTo>
                <a:lnTo>
                  <a:pt x="879881" y="0"/>
                </a:lnTo>
                <a:lnTo>
                  <a:pt x="879881" y="2395714"/>
                </a:lnTo>
                <a:lnTo>
                  <a:pt x="0" y="239571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673640">
            <a:off x="765728" y="7948070"/>
            <a:ext cx="5293010" cy="1459154"/>
          </a:xfrm>
          <a:custGeom>
            <a:avLst/>
            <a:gdLst/>
            <a:ahLst/>
            <a:cxnLst/>
            <a:rect l="l" t="t" r="r" b="b"/>
            <a:pathLst>
              <a:path w="5293010" h="1459154">
                <a:moveTo>
                  <a:pt x="0" y="0"/>
                </a:moveTo>
                <a:lnTo>
                  <a:pt x="5293010" y="0"/>
                </a:lnTo>
                <a:lnTo>
                  <a:pt x="5293010" y="1459154"/>
                </a:lnTo>
                <a:lnTo>
                  <a:pt x="0" y="145915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 rot="673640">
            <a:off x="1194353" y="8266200"/>
            <a:ext cx="4428007" cy="8619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9"/>
              </a:lnSpc>
            </a:pPr>
            <a:r>
              <a:rPr lang="en-US" sz="6246">
                <a:solidFill>
                  <a:srgbClr val="935F9F"/>
                </a:solidFill>
                <a:latin typeface="Handy Casual"/>
                <a:ea typeface="Handy Casual"/>
                <a:cs typeface="Handy Casual"/>
                <a:sym typeface="Handy Casual"/>
              </a:rPr>
              <a:t>¡IMPORTANTE!</a:t>
            </a:r>
          </a:p>
        </p:txBody>
      </p:sp>
      <p:sp>
        <p:nvSpPr>
          <p:cNvPr id="12" name="Freeform 12"/>
          <p:cNvSpPr/>
          <p:nvPr/>
        </p:nvSpPr>
        <p:spPr>
          <a:xfrm rot="9936138">
            <a:off x="864873" y="7508764"/>
            <a:ext cx="575876" cy="610273"/>
          </a:xfrm>
          <a:custGeom>
            <a:avLst/>
            <a:gdLst/>
            <a:ahLst/>
            <a:cxnLst/>
            <a:rect l="l" t="t" r="r" b="b"/>
            <a:pathLst>
              <a:path w="575876" h="610273">
                <a:moveTo>
                  <a:pt x="0" y="0"/>
                </a:moveTo>
                <a:lnTo>
                  <a:pt x="575876" y="0"/>
                </a:lnTo>
                <a:lnTo>
                  <a:pt x="575876" y="610273"/>
                </a:lnTo>
                <a:lnTo>
                  <a:pt x="0" y="61027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9534197">
            <a:off x="5453851" y="9215080"/>
            <a:ext cx="575876" cy="610273"/>
          </a:xfrm>
          <a:custGeom>
            <a:avLst/>
            <a:gdLst/>
            <a:ahLst/>
            <a:cxnLst/>
            <a:rect l="l" t="t" r="r" b="b"/>
            <a:pathLst>
              <a:path w="575876" h="610273">
                <a:moveTo>
                  <a:pt x="0" y="0"/>
                </a:moveTo>
                <a:lnTo>
                  <a:pt x="575876" y="0"/>
                </a:lnTo>
                <a:lnTo>
                  <a:pt x="575876" y="610274"/>
                </a:lnTo>
                <a:lnTo>
                  <a:pt x="0" y="61027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7588661" flipH="1">
            <a:off x="6085685" y="8184514"/>
            <a:ext cx="1635574" cy="738800"/>
          </a:xfrm>
          <a:custGeom>
            <a:avLst/>
            <a:gdLst/>
            <a:ahLst/>
            <a:cxnLst/>
            <a:rect l="l" t="t" r="r" b="b"/>
            <a:pathLst>
              <a:path w="1635574" h="738800">
                <a:moveTo>
                  <a:pt x="1635574" y="0"/>
                </a:moveTo>
                <a:lnTo>
                  <a:pt x="0" y="0"/>
                </a:lnTo>
                <a:lnTo>
                  <a:pt x="0" y="738800"/>
                </a:lnTo>
                <a:lnTo>
                  <a:pt x="1635574" y="738800"/>
                </a:lnTo>
                <a:lnTo>
                  <a:pt x="1635574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416702" y="3398368"/>
            <a:ext cx="12412628" cy="3231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88"/>
              </a:lnSpc>
            </a:pPr>
            <a:r>
              <a:rPr lang="en-US" sz="7988" dirty="0">
                <a:solidFill>
                  <a:srgbClr val="474747"/>
                </a:solidFill>
                <a:latin typeface="Handy Casual"/>
                <a:ea typeface="Handy Casual"/>
                <a:cs typeface="Handy Casual"/>
                <a:sym typeface="Handy Casual"/>
              </a:rPr>
              <a:t>EL PROPÓSITO DEL AUTOR ES PRESENTAR UN TEMA RELEVANTE DE LA OBRA Y PROPONER UN PUNTO DE VISTA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426097" y="1538844"/>
            <a:ext cx="13435807" cy="1247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49"/>
              </a:lnSpc>
            </a:pPr>
            <a:r>
              <a:rPr lang="en-US" sz="8999" dirty="0">
                <a:solidFill>
                  <a:srgbClr val="474747"/>
                </a:solidFill>
                <a:latin typeface="Handy Casual"/>
                <a:ea typeface="Handy Casual"/>
                <a:cs typeface="Handy Casual"/>
                <a:sym typeface="Handy Casual"/>
              </a:rPr>
              <a:t>ESTRUCTURA COMENTARIO LITERARIO </a:t>
            </a:r>
          </a:p>
        </p:txBody>
      </p:sp>
      <p:sp>
        <p:nvSpPr>
          <p:cNvPr id="3" name="Freeform 3"/>
          <p:cNvSpPr/>
          <p:nvPr/>
        </p:nvSpPr>
        <p:spPr>
          <a:xfrm rot="-1958822">
            <a:off x="15527292" y="-3728226"/>
            <a:ext cx="8505753" cy="7593318"/>
          </a:xfrm>
          <a:custGeom>
            <a:avLst/>
            <a:gdLst/>
            <a:ahLst/>
            <a:cxnLst/>
            <a:rect l="l" t="t" r="r" b="b"/>
            <a:pathLst>
              <a:path w="8505753" h="7593318">
                <a:moveTo>
                  <a:pt x="0" y="0"/>
                </a:moveTo>
                <a:lnTo>
                  <a:pt x="8505754" y="0"/>
                </a:lnTo>
                <a:lnTo>
                  <a:pt x="8505754" y="7593318"/>
                </a:lnTo>
                <a:lnTo>
                  <a:pt x="0" y="75933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>
            <a:off x="16157698" y="834336"/>
            <a:ext cx="1101602" cy="1180416"/>
          </a:xfrm>
          <a:custGeom>
            <a:avLst/>
            <a:gdLst/>
            <a:ahLst/>
            <a:cxnLst/>
            <a:rect l="l" t="t" r="r" b="b"/>
            <a:pathLst>
              <a:path w="1101602" h="1180416">
                <a:moveTo>
                  <a:pt x="0" y="0"/>
                </a:moveTo>
                <a:lnTo>
                  <a:pt x="1101602" y="0"/>
                </a:lnTo>
                <a:lnTo>
                  <a:pt x="1101602" y="1180416"/>
                </a:lnTo>
                <a:lnTo>
                  <a:pt x="0" y="1180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1299893">
            <a:off x="17519054" y="384527"/>
            <a:ext cx="3885979" cy="3966775"/>
          </a:xfrm>
          <a:custGeom>
            <a:avLst/>
            <a:gdLst/>
            <a:ahLst/>
            <a:cxnLst/>
            <a:rect l="l" t="t" r="r" b="b"/>
            <a:pathLst>
              <a:path w="3885979" h="3966775">
                <a:moveTo>
                  <a:pt x="0" y="0"/>
                </a:moveTo>
                <a:lnTo>
                  <a:pt x="3885978" y="0"/>
                </a:lnTo>
                <a:lnTo>
                  <a:pt x="3885978" y="3966775"/>
                </a:lnTo>
                <a:lnTo>
                  <a:pt x="0" y="39667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8831356">
            <a:off x="-4444750" y="7020912"/>
            <a:ext cx="7317103" cy="6532177"/>
          </a:xfrm>
          <a:custGeom>
            <a:avLst/>
            <a:gdLst/>
            <a:ahLst/>
            <a:cxnLst/>
            <a:rect l="l" t="t" r="r" b="b"/>
            <a:pathLst>
              <a:path w="7317103" h="6532177">
                <a:moveTo>
                  <a:pt x="0" y="0"/>
                </a:moveTo>
                <a:lnTo>
                  <a:pt x="7317102" y="0"/>
                </a:lnTo>
                <a:lnTo>
                  <a:pt x="7317102" y="6532176"/>
                </a:lnTo>
                <a:lnTo>
                  <a:pt x="0" y="65321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3771174">
            <a:off x="1150607" y="8863712"/>
            <a:ext cx="3885979" cy="3966775"/>
          </a:xfrm>
          <a:custGeom>
            <a:avLst/>
            <a:gdLst/>
            <a:ahLst/>
            <a:cxnLst/>
            <a:rect l="l" t="t" r="r" b="b"/>
            <a:pathLst>
              <a:path w="3885979" h="3966775">
                <a:moveTo>
                  <a:pt x="0" y="0"/>
                </a:moveTo>
                <a:lnTo>
                  <a:pt x="3885979" y="0"/>
                </a:lnTo>
                <a:lnTo>
                  <a:pt x="3885979" y="3966775"/>
                </a:lnTo>
                <a:lnTo>
                  <a:pt x="0" y="396677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162769">
            <a:off x="696334" y="7581685"/>
            <a:ext cx="690565" cy="867147"/>
          </a:xfrm>
          <a:custGeom>
            <a:avLst/>
            <a:gdLst/>
            <a:ahLst/>
            <a:cxnLst/>
            <a:rect l="l" t="t" r="r" b="b"/>
            <a:pathLst>
              <a:path w="690565" h="867147">
                <a:moveTo>
                  <a:pt x="0" y="0"/>
                </a:moveTo>
                <a:lnTo>
                  <a:pt x="690565" y="0"/>
                </a:lnTo>
                <a:lnTo>
                  <a:pt x="690565" y="867147"/>
                </a:lnTo>
                <a:lnTo>
                  <a:pt x="0" y="86714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>
            <a:off x="1918264" y="3880920"/>
            <a:ext cx="4616505" cy="4781691"/>
          </a:xfrm>
          <a:custGeom>
            <a:avLst/>
            <a:gdLst/>
            <a:ahLst/>
            <a:cxnLst/>
            <a:rect l="l" t="t" r="r" b="b"/>
            <a:pathLst>
              <a:path w="4616505" h="4781691">
                <a:moveTo>
                  <a:pt x="0" y="0"/>
                </a:moveTo>
                <a:lnTo>
                  <a:pt x="4616506" y="0"/>
                </a:lnTo>
                <a:lnTo>
                  <a:pt x="4616506" y="4781691"/>
                </a:lnTo>
                <a:lnTo>
                  <a:pt x="0" y="478169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-214886">
            <a:off x="3343396" y="3118909"/>
            <a:ext cx="1766242" cy="1096362"/>
          </a:xfrm>
          <a:custGeom>
            <a:avLst/>
            <a:gdLst/>
            <a:ahLst/>
            <a:cxnLst/>
            <a:rect l="l" t="t" r="r" b="b"/>
            <a:pathLst>
              <a:path w="1766242" h="1096362">
                <a:moveTo>
                  <a:pt x="0" y="0"/>
                </a:moveTo>
                <a:lnTo>
                  <a:pt x="1766242" y="0"/>
                </a:lnTo>
                <a:lnTo>
                  <a:pt x="1766242" y="1096362"/>
                </a:lnTo>
                <a:lnTo>
                  <a:pt x="0" y="109636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6834149" y="3880920"/>
            <a:ext cx="4616505" cy="4781691"/>
          </a:xfrm>
          <a:custGeom>
            <a:avLst/>
            <a:gdLst/>
            <a:ahLst/>
            <a:cxnLst/>
            <a:rect l="l" t="t" r="r" b="b"/>
            <a:pathLst>
              <a:path w="4616505" h="4781691">
                <a:moveTo>
                  <a:pt x="0" y="0"/>
                </a:moveTo>
                <a:lnTo>
                  <a:pt x="4616505" y="0"/>
                </a:lnTo>
                <a:lnTo>
                  <a:pt x="4616505" y="4781691"/>
                </a:lnTo>
                <a:lnTo>
                  <a:pt x="0" y="478169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>
            <a:off x="8259280" y="3118909"/>
            <a:ext cx="1766242" cy="1096362"/>
          </a:xfrm>
          <a:custGeom>
            <a:avLst/>
            <a:gdLst/>
            <a:ahLst/>
            <a:cxnLst/>
            <a:rect l="l" t="t" r="r" b="b"/>
            <a:pathLst>
              <a:path w="1766242" h="1096362">
                <a:moveTo>
                  <a:pt x="0" y="0"/>
                </a:moveTo>
                <a:lnTo>
                  <a:pt x="1766242" y="0"/>
                </a:lnTo>
                <a:lnTo>
                  <a:pt x="1766242" y="1096362"/>
                </a:lnTo>
                <a:lnTo>
                  <a:pt x="0" y="109636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>
            <a:off x="11877337" y="3826660"/>
            <a:ext cx="4616505" cy="4781691"/>
          </a:xfrm>
          <a:custGeom>
            <a:avLst/>
            <a:gdLst/>
            <a:ahLst/>
            <a:cxnLst/>
            <a:rect l="l" t="t" r="r" b="b"/>
            <a:pathLst>
              <a:path w="4616505" h="4781691">
                <a:moveTo>
                  <a:pt x="0" y="0"/>
                </a:moveTo>
                <a:lnTo>
                  <a:pt x="4616506" y="0"/>
                </a:lnTo>
                <a:lnTo>
                  <a:pt x="4616506" y="4781691"/>
                </a:lnTo>
                <a:lnTo>
                  <a:pt x="0" y="478169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211641">
            <a:off x="13178362" y="3118909"/>
            <a:ext cx="1766242" cy="1096362"/>
          </a:xfrm>
          <a:custGeom>
            <a:avLst/>
            <a:gdLst/>
            <a:ahLst/>
            <a:cxnLst/>
            <a:rect l="l" t="t" r="r" b="b"/>
            <a:pathLst>
              <a:path w="1766242" h="1096362">
                <a:moveTo>
                  <a:pt x="0" y="0"/>
                </a:moveTo>
                <a:lnTo>
                  <a:pt x="1766242" y="0"/>
                </a:lnTo>
                <a:lnTo>
                  <a:pt x="1766242" y="1096362"/>
                </a:lnTo>
                <a:lnTo>
                  <a:pt x="0" y="109636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Freeform 15"/>
          <p:cNvSpPr/>
          <p:nvPr/>
        </p:nvSpPr>
        <p:spPr>
          <a:xfrm rot="8954339">
            <a:off x="-2852219" y="-1803851"/>
            <a:ext cx="5845548" cy="4952773"/>
          </a:xfrm>
          <a:custGeom>
            <a:avLst/>
            <a:gdLst/>
            <a:ahLst/>
            <a:cxnLst/>
            <a:rect l="l" t="t" r="r" b="b"/>
            <a:pathLst>
              <a:path w="5845548" h="4952773">
                <a:moveTo>
                  <a:pt x="0" y="0"/>
                </a:moveTo>
                <a:lnTo>
                  <a:pt x="5845548" y="0"/>
                </a:lnTo>
                <a:lnTo>
                  <a:pt x="5845548" y="4952773"/>
                </a:lnTo>
                <a:lnTo>
                  <a:pt x="0" y="495277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Freeform 16"/>
          <p:cNvSpPr/>
          <p:nvPr/>
        </p:nvSpPr>
        <p:spPr>
          <a:xfrm rot="6548631">
            <a:off x="-2289694" y="-242903"/>
            <a:ext cx="3954696" cy="4036921"/>
          </a:xfrm>
          <a:custGeom>
            <a:avLst/>
            <a:gdLst/>
            <a:ahLst/>
            <a:cxnLst/>
            <a:rect l="l" t="t" r="r" b="b"/>
            <a:pathLst>
              <a:path w="3954696" h="4036921">
                <a:moveTo>
                  <a:pt x="0" y="0"/>
                </a:moveTo>
                <a:lnTo>
                  <a:pt x="3954696" y="0"/>
                </a:lnTo>
                <a:lnTo>
                  <a:pt x="3954696" y="4036921"/>
                </a:lnTo>
                <a:lnTo>
                  <a:pt x="0" y="403692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7" name="Freeform 17"/>
          <p:cNvSpPr/>
          <p:nvPr/>
        </p:nvSpPr>
        <p:spPr>
          <a:xfrm rot="-1369991">
            <a:off x="14778852" y="7815615"/>
            <a:ext cx="5845548" cy="4952773"/>
          </a:xfrm>
          <a:custGeom>
            <a:avLst/>
            <a:gdLst/>
            <a:ahLst/>
            <a:cxnLst/>
            <a:rect l="l" t="t" r="r" b="b"/>
            <a:pathLst>
              <a:path w="5845548" h="4952773">
                <a:moveTo>
                  <a:pt x="0" y="0"/>
                </a:moveTo>
                <a:lnTo>
                  <a:pt x="5845548" y="0"/>
                </a:lnTo>
                <a:lnTo>
                  <a:pt x="5845548" y="4952773"/>
                </a:lnTo>
                <a:lnTo>
                  <a:pt x="0" y="495277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8" name="Freeform 18"/>
          <p:cNvSpPr/>
          <p:nvPr/>
        </p:nvSpPr>
        <p:spPr>
          <a:xfrm rot="-3775699">
            <a:off x="16255654" y="7233873"/>
            <a:ext cx="3954696" cy="4036921"/>
          </a:xfrm>
          <a:custGeom>
            <a:avLst/>
            <a:gdLst/>
            <a:ahLst/>
            <a:cxnLst/>
            <a:rect l="l" t="t" r="r" b="b"/>
            <a:pathLst>
              <a:path w="3954696" h="4036921">
                <a:moveTo>
                  <a:pt x="0" y="0"/>
                </a:moveTo>
                <a:lnTo>
                  <a:pt x="3954696" y="0"/>
                </a:lnTo>
                <a:lnTo>
                  <a:pt x="3954696" y="4036920"/>
                </a:lnTo>
                <a:lnTo>
                  <a:pt x="0" y="403692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9" name="Freeform 19"/>
          <p:cNvSpPr/>
          <p:nvPr/>
        </p:nvSpPr>
        <p:spPr>
          <a:xfrm rot="-616061">
            <a:off x="11628318" y="7383037"/>
            <a:ext cx="742475" cy="1660286"/>
          </a:xfrm>
          <a:custGeom>
            <a:avLst/>
            <a:gdLst/>
            <a:ahLst/>
            <a:cxnLst/>
            <a:rect l="l" t="t" r="r" b="b"/>
            <a:pathLst>
              <a:path w="742475" h="1660286">
                <a:moveTo>
                  <a:pt x="0" y="0"/>
                </a:moveTo>
                <a:lnTo>
                  <a:pt x="742475" y="0"/>
                </a:lnTo>
                <a:lnTo>
                  <a:pt x="742475" y="1660286"/>
                </a:lnTo>
                <a:lnTo>
                  <a:pt x="0" y="166028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0" name="TextBox 20"/>
          <p:cNvSpPr txBox="1"/>
          <p:nvPr/>
        </p:nvSpPr>
        <p:spPr>
          <a:xfrm>
            <a:off x="2354044" y="4580164"/>
            <a:ext cx="3794305" cy="28469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78"/>
              </a:lnSpc>
            </a:pPr>
            <a:r>
              <a:rPr lang="en-US" sz="3503" dirty="0">
                <a:solidFill>
                  <a:srgbClr val="FF66C4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ARGUMENTO</a:t>
            </a:r>
          </a:p>
          <a:p>
            <a:pPr algn="ctr">
              <a:lnSpc>
                <a:spcPts val="3678"/>
              </a:lnSpc>
            </a:pPr>
            <a:endParaRPr lang="en-US" sz="3503" dirty="0">
              <a:solidFill>
                <a:srgbClr val="FF66C4"/>
              </a:solidFill>
              <a:latin typeface="More Sugar Thin"/>
              <a:ea typeface="More Sugar Thin"/>
              <a:cs typeface="More Sugar Thin"/>
              <a:sym typeface="More Sugar Thin"/>
            </a:endParaRPr>
          </a:p>
          <a:p>
            <a:pPr algn="ctr">
              <a:lnSpc>
                <a:spcPts val="3678"/>
              </a:lnSpc>
            </a:pPr>
            <a:endParaRPr lang="en-US" sz="3503" dirty="0">
              <a:solidFill>
                <a:srgbClr val="FF66C4"/>
              </a:solidFill>
              <a:latin typeface="More Sugar Thin"/>
              <a:ea typeface="More Sugar Thin"/>
              <a:cs typeface="More Sugar Thin"/>
              <a:sym typeface="More Sugar Thin"/>
            </a:endParaRPr>
          </a:p>
          <a:p>
            <a:pPr marL="571500" indent="-571500" algn="ctr">
              <a:lnSpc>
                <a:spcPts val="3678"/>
              </a:lnSpc>
              <a:buFont typeface="Arial" panose="020B0604020202020204" pitchFamily="34" charset="0"/>
              <a:buChar char="•"/>
            </a:pP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Debe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presentar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una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opinión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sobre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el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texto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.</a:t>
            </a:r>
            <a:endParaRPr lang="en-US" sz="3503" dirty="0">
              <a:solidFill>
                <a:srgbClr val="FF66C4"/>
              </a:solidFill>
              <a:latin typeface="More Sugar Thin"/>
              <a:ea typeface="More Sugar Thin"/>
              <a:cs typeface="More Sugar Thin"/>
              <a:sym typeface="More Sugar Thin"/>
            </a:endParaRPr>
          </a:p>
        </p:txBody>
      </p:sp>
      <p:sp>
        <p:nvSpPr>
          <p:cNvPr id="21" name="Freeform 21"/>
          <p:cNvSpPr/>
          <p:nvPr/>
        </p:nvSpPr>
        <p:spPr>
          <a:xfrm rot="-4288530" flipH="1">
            <a:off x="1883011" y="2538130"/>
            <a:ext cx="1635574" cy="738800"/>
          </a:xfrm>
          <a:custGeom>
            <a:avLst/>
            <a:gdLst/>
            <a:ahLst/>
            <a:cxnLst/>
            <a:rect l="l" t="t" r="r" b="b"/>
            <a:pathLst>
              <a:path w="1635574" h="738800">
                <a:moveTo>
                  <a:pt x="1635574" y="0"/>
                </a:moveTo>
                <a:lnTo>
                  <a:pt x="0" y="0"/>
                </a:lnTo>
                <a:lnTo>
                  <a:pt x="0" y="738800"/>
                </a:lnTo>
                <a:lnTo>
                  <a:pt x="1635574" y="738800"/>
                </a:lnTo>
                <a:lnTo>
                  <a:pt x="1635574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2" name="TextBox 22"/>
          <p:cNvSpPr txBox="1"/>
          <p:nvPr/>
        </p:nvSpPr>
        <p:spPr>
          <a:xfrm>
            <a:off x="7139538" y="4580164"/>
            <a:ext cx="3794305" cy="28469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78"/>
              </a:lnSpc>
            </a:pPr>
            <a:r>
              <a:rPr lang="en-US" sz="3503" dirty="0">
                <a:solidFill>
                  <a:srgbClr val="5E17EB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EVIDENCIA </a:t>
            </a:r>
          </a:p>
          <a:p>
            <a:pPr algn="ctr">
              <a:lnSpc>
                <a:spcPts val="3678"/>
              </a:lnSpc>
            </a:pPr>
            <a:r>
              <a:rPr lang="en-US" sz="3503" dirty="0">
                <a:solidFill>
                  <a:srgbClr val="5E17EB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TEXTUAL </a:t>
            </a:r>
          </a:p>
          <a:p>
            <a:pPr algn="ctr">
              <a:lnSpc>
                <a:spcPts val="3678"/>
              </a:lnSpc>
            </a:pPr>
            <a:endParaRPr lang="en-US" sz="3503" dirty="0">
              <a:solidFill>
                <a:srgbClr val="5E17EB"/>
              </a:solidFill>
              <a:latin typeface="More Sugar Thin"/>
              <a:ea typeface="More Sugar Thin"/>
              <a:cs typeface="More Sugar Thin"/>
              <a:sym typeface="More Sugar Thin"/>
            </a:endParaRPr>
          </a:p>
          <a:p>
            <a:pPr marL="756323" lvl="1" indent="-378161" algn="l">
              <a:lnSpc>
                <a:spcPts val="3678"/>
              </a:lnSpc>
              <a:buFont typeface="Arial"/>
              <a:buChar char="•"/>
            </a:pP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Debe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incorporar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una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cita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breve.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053136" y="4286581"/>
            <a:ext cx="4131045" cy="28469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78"/>
              </a:lnSpc>
            </a:pPr>
            <a:r>
              <a:rPr lang="en-US" sz="3503" dirty="0">
                <a:solidFill>
                  <a:srgbClr val="96BBA2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INTERPRETACIÓN PERSONAL</a:t>
            </a:r>
          </a:p>
          <a:p>
            <a:pPr algn="ctr">
              <a:lnSpc>
                <a:spcPts val="3678"/>
              </a:lnSpc>
            </a:pPr>
            <a:endParaRPr lang="en-US" sz="3503" dirty="0">
              <a:solidFill>
                <a:srgbClr val="474747"/>
              </a:solidFill>
              <a:latin typeface="More Sugar Thin"/>
              <a:ea typeface="More Sugar Thin"/>
              <a:cs typeface="More Sugar Thin"/>
              <a:sym typeface="More Sugar Thin"/>
            </a:endParaRPr>
          </a:p>
          <a:p>
            <a:pPr marL="756323" lvl="1" indent="-378161" algn="l">
              <a:lnSpc>
                <a:spcPts val="3678"/>
              </a:lnSpc>
              <a:buFont typeface="Arial"/>
              <a:buChar char="•"/>
            </a:pP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Esta se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debe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basar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en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 la </a:t>
            </a:r>
            <a:r>
              <a:rPr lang="en-US" sz="3503" dirty="0" err="1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evidencia</a:t>
            </a:r>
            <a:r>
              <a:rPr lang="en-US" sz="3503" dirty="0">
                <a:solidFill>
                  <a:srgbClr val="474747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27980" y="495300"/>
            <a:ext cx="15632040" cy="9905999"/>
          </a:xfrm>
          <a:custGeom>
            <a:avLst/>
            <a:gdLst/>
            <a:ahLst/>
            <a:cxnLst/>
            <a:rect l="l" t="t" r="r" b="b"/>
            <a:pathLst>
              <a:path w="15632040" h="6991785">
                <a:moveTo>
                  <a:pt x="0" y="0"/>
                </a:moveTo>
                <a:lnTo>
                  <a:pt x="15632040" y="0"/>
                </a:lnTo>
                <a:lnTo>
                  <a:pt x="15632040" y="6991785"/>
                </a:lnTo>
                <a:lnTo>
                  <a:pt x="0" y="69917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-5527056">
            <a:off x="-3238716" y="-4408580"/>
            <a:ext cx="9133392" cy="7738474"/>
          </a:xfrm>
          <a:custGeom>
            <a:avLst/>
            <a:gdLst/>
            <a:ahLst/>
            <a:cxnLst/>
            <a:rect l="l" t="t" r="r" b="b"/>
            <a:pathLst>
              <a:path w="9133392" h="7738474">
                <a:moveTo>
                  <a:pt x="0" y="0"/>
                </a:moveTo>
                <a:lnTo>
                  <a:pt x="9133392" y="0"/>
                </a:lnTo>
                <a:lnTo>
                  <a:pt x="9133392" y="7738474"/>
                </a:lnTo>
                <a:lnTo>
                  <a:pt x="0" y="77384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4143192">
            <a:off x="11479416" y="8363034"/>
            <a:ext cx="8505753" cy="7593318"/>
          </a:xfrm>
          <a:custGeom>
            <a:avLst/>
            <a:gdLst/>
            <a:ahLst/>
            <a:cxnLst/>
            <a:rect l="l" t="t" r="r" b="b"/>
            <a:pathLst>
              <a:path w="8505753" h="7593318">
                <a:moveTo>
                  <a:pt x="0" y="0"/>
                </a:moveTo>
                <a:lnTo>
                  <a:pt x="8505754" y="0"/>
                </a:lnTo>
                <a:lnTo>
                  <a:pt x="8505754" y="7593318"/>
                </a:lnTo>
                <a:lnTo>
                  <a:pt x="0" y="75933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5" name="Freeform 5"/>
          <p:cNvSpPr/>
          <p:nvPr/>
        </p:nvSpPr>
        <p:spPr>
          <a:xfrm>
            <a:off x="16169570" y="7435525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1" y="0"/>
                </a:lnTo>
                <a:lnTo>
                  <a:pt x="5586791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-4329732" y="-217850"/>
            <a:ext cx="5586791" cy="5702950"/>
          </a:xfrm>
          <a:custGeom>
            <a:avLst/>
            <a:gdLst/>
            <a:ahLst/>
            <a:cxnLst/>
            <a:rect l="l" t="t" r="r" b="b"/>
            <a:pathLst>
              <a:path w="5586791" h="5702950">
                <a:moveTo>
                  <a:pt x="0" y="0"/>
                </a:moveTo>
                <a:lnTo>
                  <a:pt x="5586790" y="0"/>
                </a:lnTo>
                <a:lnTo>
                  <a:pt x="5586790" y="5702950"/>
                </a:lnTo>
                <a:lnTo>
                  <a:pt x="0" y="57029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>
            <a:off x="13557615" y="7424440"/>
            <a:ext cx="1740853" cy="1865402"/>
          </a:xfrm>
          <a:custGeom>
            <a:avLst/>
            <a:gdLst/>
            <a:ahLst/>
            <a:cxnLst/>
            <a:rect l="l" t="t" r="r" b="b"/>
            <a:pathLst>
              <a:path w="1740853" h="1865402">
                <a:moveTo>
                  <a:pt x="0" y="0"/>
                </a:moveTo>
                <a:lnTo>
                  <a:pt x="1740853" y="0"/>
                </a:lnTo>
                <a:lnTo>
                  <a:pt x="1740853" y="1865402"/>
                </a:lnTo>
                <a:lnTo>
                  <a:pt x="0" y="186540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751158">
            <a:off x="3184425" y="1091859"/>
            <a:ext cx="777740" cy="976614"/>
          </a:xfrm>
          <a:custGeom>
            <a:avLst/>
            <a:gdLst/>
            <a:ahLst/>
            <a:cxnLst/>
            <a:rect l="l" t="t" r="r" b="b"/>
            <a:pathLst>
              <a:path w="777740" h="976614">
                <a:moveTo>
                  <a:pt x="0" y="0"/>
                </a:moveTo>
                <a:lnTo>
                  <a:pt x="777739" y="0"/>
                </a:lnTo>
                <a:lnTo>
                  <a:pt x="777739" y="976614"/>
                </a:lnTo>
                <a:lnTo>
                  <a:pt x="0" y="9766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936138">
            <a:off x="15455982" y="7907390"/>
            <a:ext cx="2788859" cy="1195758"/>
          </a:xfrm>
          <a:custGeom>
            <a:avLst/>
            <a:gdLst/>
            <a:ahLst/>
            <a:cxnLst/>
            <a:rect l="l" t="t" r="r" b="b"/>
            <a:pathLst>
              <a:path w="575876" h="610273">
                <a:moveTo>
                  <a:pt x="0" y="0"/>
                </a:moveTo>
                <a:lnTo>
                  <a:pt x="575876" y="0"/>
                </a:lnTo>
                <a:lnTo>
                  <a:pt x="575876" y="610273"/>
                </a:lnTo>
                <a:lnTo>
                  <a:pt x="0" y="61027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9534197">
            <a:off x="5453851" y="9215080"/>
            <a:ext cx="575876" cy="610273"/>
          </a:xfrm>
          <a:custGeom>
            <a:avLst/>
            <a:gdLst/>
            <a:ahLst/>
            <a:cxnLst/>
            <a:rect l="l" t="t" r="r" b="b"/>
            <a:pathLst>
              <a:path w="575876" h="610273">
                <a:moveTo>
                  <a:pt x="0" y="0"/>
                </a:moveTo>
                <a:lnTo>
                  <a:pt x="575876" y="0"/>
                </a:lnTo>
                <a:lnTo>
                  <a:pt x="575876" y="610274"/>
                </a:lnTo>
                <a:lnTo>
                  <a:pt x="0" y="61027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7588661" flipH="1">
            <a:off x="6085685" y="8184514"/>
            <a:ext cx="1635574" cy="738800"/>
          </a:xfrm>
          <a:custGeom>
            <a:avLst/>
            <a:gdLst/>
            <a:ahLst/>
            <a:cxnLst/>
            <a:rect l="l" t="t" r="r" b="b"/>
            <a:pathLst>
              <a:path w="1635574" h="738800">
                <a:moveTo>
                  <a:pt x="1635574" y="0"/>
                </a:moveTo>
                <a:lnTo>
                  <a:pt x="0" y="0"/>
                </a:lnTo>
                <a:lnTo>
                  <a:pt x="0" y="738800"/>
                </a:lnTo>
                <a:lnTo>
                  <a:pt x="1635574" y="738800"/>
                </a:lnTo>
                <a:lnTo>
                  <a:pt x="1635574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TextBox 13"/>
          <p:cNvSpPr txBox="1"/>
          <p:nvPr/>
        </p:nvSpPr>
        <p:spPr>
          <a:xfrm>
            <a:off x="1507579" y="3465659"/>
            <a:ext cx="14961792" cy="1128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10"/>
              </a:lnSpc>
            </a:pPr>
            <a:endParaRPr lang="en-US" sz="4200" dirty="0">
              <a:solidFill>
                <a:srgbClr val="474747"/>
              </a:solidFill>
              <a:latin typeface="Handy Casual"/>
              <a:ea typeface="Handy Casual"/>
              <a:cs typeface="Handy Casual"/>
              <a:sym typeface="Handy Casual"/>
            </a:endParaRPr>
          </a:p>
          <a:p>
            <a:pPr algn="l">
              <a:lnSpc>
                <a:spcPts val="4410"/>
              </a:lnSpc>
            </a:pPr>
            <a:endParaRPr lang="en-US" sz="4200" dirty="0">
              <a:solidFill>
                <a:srgbClr val="474747"/>
              </a:solidFill>
              <a:latin typeface="Handy Casual"/>
              <a:ea typeface="Handy Casual"/>
              <a:cs typeface="Handy Casual"/>
              <a:sym typeface="Handy Casual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D484DD19-719A-933F-C764-625AFE55B078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t="1731"/>
          <a:stretch/>
        </p:blipFill>
        <p:spPr>
          <a:xfrm>
            <a:off x="1507579" y="469106"/>
            <a:ext cx="15866021" cy="9267826"/>
          </a:xfrm>
          <a:prstGeom prst="rect">
            <a:avLst/>
          </a:prstGeom>
        </p:spPr>
      </p:pic>
      <p:sp>
        <p:nvSpPr>
          <p:cNvPr id="18" name="Freeform 9">
            <a:extLst>
              <a:ext uri="{FF2B5EF4-FFF2-40B4-BE49-F238E27FC236}">
                <a16:creationId xmlns:a16="http://schemas.microsoft.com/office/drawing/2014/main" id="{2947CDF4-6289-1A31-E2BC-4831A12B4E50}"/>
              </a:ext>
            </a:extLst>
          </p:cNvPr>
          <p:cNvSpPr/>
          <p:nvPr/>
        </p:nvSpPr>
        <p:spPr>
          <a:xfrm rot="715401">
            <a:off x="15859066" y="630460"/>
            <a:ext cx="879881" cy="2395714"/>
          </a:xfrm>
          <a:custGeom>
            <a:avLst/>
            <a:gdLst/>
            <a:ahLst/>
            <a:cxnLst/>
            <a:rect l="l" t="t" r="r" b="b"/>
            <a:pathLst>
              <a:path w="879881" h="2395714">
                <a:moveTo>
                  <a:pt x="0" y="0"/>
                </a:moveTo>
                <a:lnTo>
                  <a:pt x="879881" y="0"/>
                </a:lnTo>
                <a:lnTo>
                  <a:pt x="879881" y="2395714"/>
                </a:lnTo>
                <a:lnTo>
                  <a:pt x="0" y="239571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95</Words>
  <Application>Microsoft Office PowerPoint</Application>
  <PresentationFormat>Personalizado</PresentationFormat>
  <Paragraphs>21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Arial</vt:lpstr>
      <vt:lpstr>More Sugar Thin</vt:lpstr>
      <vt:lpstr>Handy Casual</vt:lpstr>
      <vt:lpstr>Calibri</vt:lpstr>
      <vt:lpstr>More Sugar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Proyecto Hecho A Mano Amarillo Pastel</dc:title>
  <dc:creator>vcamp</dc:creator>
  <cp:lastModifiedBy>Valeska Campos</cp:lastModifiedBy>
  <cp:revision>4</cp:revision>
  <dcterms:created xsi:type="dcterms:W3CDTF">2006-08-16T00:00:00Z</dcterms:created>
  <dcterms:modified xsi:type="dcterms:W3CDTF">2025-04-15T14:37:20Z</dcterms:modified>
  <dc:identifier>DAGBLxfu2GY</dc:identifier>
</cp:coreProperties>
</file>