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8" r:id="rId2"/>
    <p:sldId id="281" r:id="rId3"/>
    <p:sldId id="265" r:id="rId4"/>
    <p:sldId id="266" r:id="rId5"/>
    <p:sldId id="289" r:id="rId6"/>
    <p:sldId id="286" r:id="rId7"/>
    <p:sldId id="287" r:id="rId8"/>
    <p:sldId id="288" r:id="rId9"/>
    <p:sldId id="263" r:id="rId10"/>
    <p:sldId id="264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7" r:id="rId19"/>
    <p:sldId id="278" r:id="rId20"/>
    <p:sldId id="290" r:id="rId21"/>
    <p:sldId id="292" r:id="rId22"/>
    <p:sldId id="291" r:id="rId23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Col>
    <a:la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CCCD9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chemeClr val="accent3">
            <a:lumOff val="44000"/>
          </a:schemeClr>
        </a:fontRef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1"/>
    <p:restoredTop sz="94646"/>
  </p:normalViewPr>
  <p:slideViewPr>
    <p:cSldViewPr snapToGrid="0">
      <p:cViewPr varScale="1">
        <p:scale>
          <a:sx n="109" d="100"/>
          <a:sy n="109" d="100"/>
        </p:scale>
        <p:origin x="8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02T00:08:14.1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12895 1 24575,'-69'6'0,"25"-5"0,-34 18 0,42-10 0,-32 25 0,33-18 0,-41 13 0,39-9 0,-22 3 0,14 0 0,-14 5 0,14-5 0,-14 7 0,15-1 0,-15 1 0,14-1 0,-6 0 0,8-1 0,-1 9 0,1-7 0,-1 6 0,2-7 0,-2 7 0,1-6 0,-3 14 0,3-14 0,-2 14 0,9-14 0,-11 11 0,30-20 0,-27 18 0,-2 13 0,12-18 0,-3 3-639,-8 12 1,-2 2 638,-3-4 0,0 0 0,4 2 0,-2 2-1033,0-7 0,-5 1 0,0 1 1033,1 2 0,1 0 0,-5 2-1204,-14 8 1,-6 2 0,-1 0 1203,18-12 0,0 0 0,-2 0 0,-1-2-799,-2-2 0,-2-1 1,-2-1-1,0 1 799,-6 3 0,-1 1 0,-2 0 0,1-1 0,2-1 0,-1-2 0,-1 0 0,1 0 0,0-2 0,0 0 0,0 0 0,4-2-383,-8 4 0,4-1 0,0 0 383,-4 2 0,0 1 0,4-3 0,13-9 0,3-1 0,0 1 45,-7 6 1,-1 2 0,5-4-46,-1 0 0,3-2 1049,-1 6 0,6-3-1049,-1-4 3568,5 12-3568,17-24 3026,21-9-3026,-12-7 2933,-4 0-2933,-14 8 568,-10 17-568,-9 9 0,4 8 0,-11-8 0,6 6 0,6-7 0,-11 1 0,22-3 0,-7 0 0,10-13 0,7 9 0,2-12 0,8 0 0,-1 4 0,1-11 0,-1 6 0,7-1 0,-12-4 0,10 10 0,-12-4 0,-19 12 0,20-5 0,-19 6 0,25-13 0,1 4 0,11-11 0,4 4 0,5-11 0,-22-2 0,-12-5 0,-40 8 0,-5 9-589,34-4 1,-2 1 588,-4 8 0,-1 0 0,4-4 0,2 1 0,3 2 0,2 0-183,-4-4 1,3 0 182,-27 15 0,29-12 0,0 1 0,-35 13 0,-1 6 0,10-8 0,10-2 0,11 0 0,8-2 0,1 1 0,6-8 1154,-5 6-1154,13-6 388,0 6-388,3-6 0,11-3 0,-5 1 0,12-5 0,2 4 0,-7-11 0,-18 12 0,-18 6 0,-15 23 0,-9 3-421,4 12 421,5-13-556,22-14 1,-1 2 555,2-2 0,-2 0 0,-12 5 0,-2 2 0,5 1 0,0 1 0,-4-3 0,1 0 0,8-1 0,1 0 0,-5 0 0,3-3-380,-22 21 380,28-25 0,0-1 0,-18 17 0,-7 6 0,13-16 0,16-11 0,10-9 390,2-13-390,-11 5 1112,-11 12-1112,-8 8 410,-6 8-410,5 6 0,-17 4-700,25-15 1,-3 2 699,0 0 0,-1 1 0,-8 8 0,-1 0 0,0-7 0,0-1 0,-1 9 0,0-1 0,-1-7 0,1 0 0,-1 3 0,4 0 0,18-11 0,1-1 0,-13 6 0,3-2 0,-12 17-71,19-21 0,1 0 71,-6 8 0,4-7 0,24-18 0,-12-7 0,10 6 1389,-19 3-1389,-11 22 0,5-6 0,-23 15 0,25-15 0,-8 7 152,9-2-152,8-13 0,1 11 0,9-20 0,11 5 0,-2-6 0,16-1 0,-5 0 0,-13-5 0,-4-2 0,-28 9 0,-4 11 0,0 14 0,1 8 0,-10 10-953,-7 11 953,28-32 0,-1 0 0,-3 9 0,2 0 0,-24 16-222,31-23 0,1-1 222,-10 11 0,-8 6 0,18-16 0,8-10 0,11-9 932,11-7-932,-17-5 465,0 11-465,-11-9 0,-6 17 0,13-11 0,-6 11 0,-8-4 0,12 5 0,-19 2 0,21-2 0,-6-6 0,8 4 0,6-10 0,1 3 0,7-6 0,0 0 0,5 0 0,-4-5 0,10 4 0,-4 9 0,5 9 0,0 22 0,0 2 0,0 8 0,0 0 0,0 0 0,0 0 0,0 0 0,0-8 0,0 6 0,0-6 0,0 0 0,0-2 0,0-16 0,0-1 0,0-14 0,0-2 0,0-5 0,0 12 0,0 4 0,-13 14 0,-4 8 0,-5-6 0,-6 5 0,12 1 0,-5-6 0,13 6 0,1-8 0,7-1 0,0-6 0,0 4 0,0-11 0,0 4 0,0-13 0,6 5 0,1-11 0,0 4 0,4-6 0,-9 14 0,3 11 0,-5 25 0,7 2 0,2 15 0,14-7 0,1 1 0,8-3 0,-2-9 0,-6 0 0,4-8 0,-12-10 0,4-2 0,-7-12 0,1 4 0,-7-7 0,-1-5 0,-6 11 0,0 5 0,0 16 0,0 8 0,0 0 0,0 0 0,16 30 0,-5-22 0,2-20 0,0 2 0,2 21 0,9 10 0,-6-10 0,11-2 0,-12-9 0,5-8 0,-7 6 0,-1-14 0,1-2 0,-1-2 0,-1-13 0,-5 13 0,-2 3 0,0 9 0,3 17 0,7 2 0,9 20-1557,8-8 1557,-13-38 0,2-1 0,27 37-389,-8-10 389,6 0 0,1-8 0,2 1 0,-3-10 0,-9-2 0,-11-18 0,-6-8 0,-2-2 1524,-12-11-1524,18 5 422,-1 1-422,36 11 0,14 10-491,-26-11 0,1 0 491,-2-3 0,0-1 0,39 26 0,-33-21 0,-3-2 0,4 5-140,-4-9 0,0 2 140,-1 10 0,22-4 0,-16 5 0,-12-15 0,-2-3 968,-19-7-968,10 0 294,-18-6-294,35-1 0,2-6 0,30 0 0,1 0 0,-1 0 0,1 0-452,-19 0 1,1 0 451,20 0-658,8-1 0,0 2 658,-14 6 0,-4-3 0,1 1-564,9 4 564,-32-1 0,1-1 0,41 3 0,-12 6 0,-3 0 0,-16-1 0,-14-6 816,16-2-816,-5-7 0,24 0 397,-33 0 0,0 0-397,33 0 0,-17 0 0,3 0-505,-8 4 0,2 1 505,19 0 0,2 1 0,-7 3 0,-1 1 0,1-1 0,0 1 0,-6 3 0,-1 2 0,-4-2 0,-4 2-343,32 12 343,-5 4 0,-34 0 0,13 2 0,-30 3 0,-3-1 503,-17-7-503,-11 6 1639,-2-1-1639,13-16 384,22 2-384,33-11 0,-23-4 0,3 2-541,4 3 1,2 0 540,4-4 0,0 0 0,1 0 0,-1-2 0,0-2 0,1-2 0,5 1 0,0 0 0,-3 0 0,-2 0 0,-9 0 0,-2 0 0,2 0 0,-2 0 0,42 0 0,1 0 0,-40 0 0,-2 0 0,20 0 0,15 0 0,-35 0 0,13-7 0,-31 0 0,12-8 0,-27 2 0,4 6 1081,-14-4-1081,22 9 0,14-17 0,25 0 0,-23 7 0,2-2-426,-4-2 1,1 0 425,14 6 0,0 0 0,25-14 0,-33 15 0,0 0 0,20-7-54,7 7 54,-12-5 0,-9 12 0,-15-11 0,-4 12 0,-22-5 848,4 6-848,-10 0 57,5 0-57,-7 0 0,14 0 0,11-14 0,25-3 0,20-24-282,-35 23 1,0 1 281,38-17 0,-35 21 0,-1 1 0,36-12 0,9 5 0,-43 7 0,0-1 0,33-3 0,-2-1 0,-2 9 0,-17 1 0,-1 0 0,-11 6 0,-9-5 0,-6 6 0,-3 0 563,-13 0-563,-1 0 0,7 0 0,11 0 0,8 0 0,14 0 0,-7 0 0,10 0 0,-6 0 0,3 0-1031,35-8 1031,-22 7 0,7 0 0,9-3 0,-1 0 0,-21 0 0,0 0 0,11 1 0,-1-2 0,-19-3 0,-4-2 0,34-6 0,-34 11 0,-1 0 0,31-10 0,-13 13 0,-17-4 0,-10 6 0,-15 0 0,-10 0 0,16 0 1031,5 0-1031,22-14 0,10-4 0,-8-6 0,26 0-1165,7-1 1165,-37 11 0,0 0 0,-10 1 0,0-1 0,19-4 0,-3 1-336,7-1 336,-17 1 0,2 0 0,25-1 0,-7-12 0,15 12 0,-35-4 0,13 7 0,-31 7 0,12 1 0,-27 7 1145,4 0-1145,-14 0 356,31 0-356,18-16 0,5 6 0,-11-6 0,-1-1 0,-2 0 0,1 4 0,2 1 0,12-4 0,24-1 0,-9 1 0,-10 0 0,7 7 0,-15-4 0,6 11 0,-17-5 0,-3 7 0,-14 0 0,-2 0 0,-14 0 0,-2 0 0,16 0 0,5-7 0,22-1 0,19-16 0,5-2-562,-34 9 0,2-1 562,4 0 0,1 1 0,7 2 0,0 2 0,0-5 0,2 1 0,4 6 0,-2 1 0,-19-3 0,-1 1 0,12 2 0,-1 2-617,27-9 617,-29 11 0,-1 2 0,37-4 0,-2 1 0,-20 5 0,-10-5 0,-11 7 0,-22 0 0,-3 0 1088,0 0-1088,11 0 653,16 0-653,17-14 0,12 2 0,-7-11-294,-19 10 0,-1 0 294,13-4 0,-18 4 0,0 0 0,14-2 0,15-1 0,-24 1 0,5 6 0,-17 3 0,-8 6 0,-8 0 0,-8 0 0,-7 0 588,22 0-588,35-8 0,0 6 0,-19-6 0,0 0 0,22-1 0,1 0 0,-3-5 0,-9 12 0,-8-5 0,-10 2 0,-9 3 0,-8-4 0,1 0 0,-1 5 0,-6-5 0,-1 6 0,-7-5 0,23-26 0,17-12 0,15-16 0,8 2 0,-10 0 0,-10 16 0,-1-12 0,9 5 0,-4-2 0,16-8 0,-20 18 0,-9-4 0,-5 14 0,-12-4 0,-1 7 0,-9 7 0,-7 7 0,1 8 0,-7-23 0,6 3 0,11-36 0,3 7 0,19-2 0,5-14-1508,19-1 1508,-16 3 0,-16 30 0,-1 2-135,13-20 135,16-2 0,-10 11 0,6 9 0,-23 16 0,4 1 0,-9 7 0,-11 2 1498,10 4-1498,-13 3 145,15-8-145,8-4 0,3-11 0,16-11 0,-6-1 0,8 0 0,0 1 0,0 0 0,-1 7 0,-6-14 0,-5 15 0,-7-5 0,-1 7 0,-8 2 0,6-2 0,-6 8 0,8-6 0,-8 12 0,-1 1 0,-19-4 0,10-12 0,0-24 0,23-12 0,-14 24 0,2 0-489,32-26 489,-30 30 0,1-1 0,0-4 0,-1 1 0,30-21 0,-29 16 0,1 1 0,35-16 0,-12-14 0,1 18 0,-18 11 0,-9 12 0,-4 8 0,-6 6 0,-1 2 0,0 6 0,-11 0 489,18-23-489,11-7 0,-10 5 0,5-2-575,9-1 0,1 0 575,-2-4 0,0-2 0,8 0 0,-1 2 0,-13 9 0,0 0 0,7-4 0,-2 2 0,22-20 0,-21 21 0,-1 2 0,14-9 0,4 3 0,-37 28 0,-8-6 0,17-18 0,-1-11 0,38-19-94,-13 1 94,-12 22 0,2-2 0,-4 0 0,1-2-1010,12-15 0,2-2 1010,-3 5 0,1 0 0,0 0 0,-2 3-425,-10 14 0,-1 2 425,2 2 0,-1 1 0,30-22 0,1 0 0,-12 3 0,-13 18 0,-9 15 1058,-21 0-1058,10-6 2044,-1-18-2044,18-15 0,-13 29 0,1 1 299,29-33-299,-23 26 0,-1 1 0,25-22 0,-19 22 0,-1-1 0,23-19 0,-28 29 0,-1-1 0,14-24 0,-3 16 0,-16 3 0,-3 15 0,-8 2 0,1 0 0,-1 4 713,-6 2-713,5 1 0,-17 5 0,4-19 0,-12-3 0,7-22 0,1-2 0,14-8 0,2 0 0,6 0 0,1 0 0,-1 0 0,-6 8 0,3 10 0,-12 2 0,4 19 0,-6 2 0,-1 14 0,-5 1 0,-2-8 0,-5-23 0,0-9 0,7-16 0,1 8 0,7 2 0,-1 8 0,0 8 0,-7 8 0,5 8 0,-11 7 0,4 0 0,-5-7 0,0-1 0,0-13 0,0-11 0,0-1 0,7-6 0,1 1 0,6 5 0,2-14 0,-2 14 0,1-6 0,-1 9 0,-1 13 0,1-11 0,-1 30 0,-6-20 0,-1 8 0,-6-22 0,0-9 0,0-27 0,6 14 0,-1 5 0,1 0 0,9-2 0,-7 2 0,2 2 0,12 1 0,-4-31 0,4 34 0,-7-5 0,-1 24 0,-7 3 0,-1 6 0,-6-6 0,0-11 0,0-1 0,0-14 0,0 15 0,0-24 0,0 3 0,0-7 0,0 2 0,0 17 0,0-6 0,0 21 0,0-11 0,0 21 0,0 1 0,-5 8 0,-2 13 0,-5 0 0,5 1 0,2-24 0,-11-29 0,5-27 0,-13 0-278,11 35 0,1 1 278,-6-26 0,-14-16 0,14 9 0,-4 18 0,7 4 0,0 17 0,2 14 0,-6 9 0,5 14 0,-35 6 0,-2 0 556,-22 0-556,-6 0 0,16 0 0,-7 0 0,9 0 0,0 0 0,-19 0 0,5 0 0,-17 0 0,11 0 0,8 0 0,3 0 0,17 0 0,2 0 0,16 6 0,8 1 0,8 6 0,12-1 0,2 0 0,-7-5 0,-27-2 0,-9-5 0,-31 15 0,7 3 0,-10 14 0,1-6 0,-1-3 0,10-7 0,10-1 0,3-6 0,14 3 0,1-10 0,4 4 0,11-6 0,-4 0 0,13 6 0,1-5 0,-15 4 0,-5-5 0,-22 0 0,8 0 0,-6 0 0,14 7 0,-23 2 0,4 6 0,0 0 0,-4 1 0,23-2 0,1 0 0,11 0 0,13-7 0,7 5 0,2-11 0,-18 11 0,-10-3 0,-31 21 0,15-5 0,-25 31 0,16-22 0,-4 21 0,-1-22 0,13 13 0,-5-14 0,13 5 0,6-14 0,22-5 0,-20-11 0,1 12 0,-14-3 0,-6 15 0,14-3 0,-25 20 0,14-21 0,-26 27 0,17-20 0,-14 8 0,13-3 0,5-15 0,10-3 0,15-7 0,3 0 0,18-1 0,-2-6 0,-3-2 0,-27-5 0,-17 0 0,-18 22 0,1-2-550,-1 20 550,1-1-626,24-16 0,0 0 626,7 2 0,0 2 0,-16 5 0,2 0-498,-21 13 498,38-16 0,2 0 0,-19 3 0,-6 7 0,25-10 501,3-7-501,22-3 1252,1-12-1252,-15-2 547,-14 2-547,-15 2 0,-7 13 0,8 2 0,1 0 0,-19 14-527,33-24 1,-2 1 526,-4 10 0,0 1 0,4-8 0,2-1-224,-42 24 224,16-9 0,1 0 0,2-8 0,24-3 0,4-7 0,22-1 0,2-6 1041,-25-1-1041,-18-6 0,-23 7 0,-8 9 0,20 2 0,10 4 236,3-6-236,-3 6 0,-10 3 0,-1 0 0,3-2 0,17-8 0,10-1 0,2 0 0,13-1 0,0 1 0,4-7 0,15 4 0,-21-10 0,-2 4 0,-21-5 0,-8 14 0,0 3 0,0 7 0,-19 14 0,14-19 0,4 7 0,-2 2 0,-17 1 0,26-9 0,1-1 0,-8 3 0,11-7 0,16-1 0,-6 0 0,13-7 0,-6 0 0,8-1 0,6-5 0,-29 5 0,-2-6 0,-22 0 0,-6 0 0,7 0 0,-1 0 0,-6 0-751,-14-8 751,-4-10 0,34 6 0,0-4 0,10-4 0,-1-3 0,-9 1 0,1-2 0,7-3 0,3 1 0,-36-10 0,1-11 0,23 21 0,-9-13 0,6 3 0,28 13 0,13-2 0,21 13 0,5-22 0,0-35 0,-10 21 0,-4-3-334,1-7 0,-4-2 334,-14-10 0,-2 2 0,10 24 0,0-2 0,-15-34 0,2 2 0,7 12-355,2-1 0,1 1 355,1-1-167,-1-24 167,9 18 0,10 3 0,7 24 0,0-30 0,-8-4 137,0 22 1,-2-2-138,-3 0 0,-2 2 0,-2 5 0,-1 1 135,1 1 0,0 1-135,-16-34 0,7-8 0,5 41 0,1 0 0,6 2 0,-1 1 0,-6 0 0,0 0 0,-12-41 172,3 34-172,0-5 0,8 17 0,-4 14 1104,16-11-1104,-1-7 0,-4-17 0,-10-17 0,-10-1-112,-4 1 112,6-1 0,12 37 0,1-1 0,2-1 0,0 0 0,-7-1 0,1 2 0,-3-37 0,-9 21 0,20 19 0,-4 15 0,13 4 0,2-12 0,5-10 587,-7-15-587,-1 9 0,-7 1 0,1 8 0,-1-17 0,0 13 0,-12-32 0,9 32 0,-8-8 0,12 22 0,1 13 0,1 1 0,0 7 0,5-14 0,2-3 0,-8-13 0,10 6 0,-10 3 0,13 6 0,-5 7 0,3 2 0,-3 6 0,5-1 0,-12 7 0,9-5 0,-14 9 0,16-8 0,-16-3 0,14-1 0,-14-5 0,9 1 0,-4 4 0,-1-11 0,1 12 0,-1-6 0,7 7 0,-5 5 0,4-4 0,0 5 0,-4-1 0,5 2 0,-1-1 0,-4 5 0,4-10 0,-5 10 0,0-10 0,0 10 0,0-5 0,0 6 0,-1-5 0,1 3 0,0-3 0,0 5 0,0 0 0,5-5 0,-4 3 0,5-3 0,-1-1 0,-4 5 0,10-10 0,-5 5 0,6-7 0,0 7 0,0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02T00:14:10.76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1515 0 24575,'-7'0'0,"-2"0"0,2 0 0,-6 2 0,-2 4 0,-1 2 0,-3 2 0,4 3 0,-1-2 0,0 5 0,-3-2 0,2-2 0,-6 4 0,7-4 0,-1 1 0,4 0 0,4-3 0,-5-1 0,6-2 0,-3 0 0,9-3 0,-2 1 0,-1 4 0,-3 1 0,-2 6 0,2-4 0,-1 1 0,3-1 0,-3-2 0,4 0 0,-4-1 0,4-5 0,-1 3 0,3-3 0,-1 1 0,4-1 0,-4 1 0,3-1 0,0 0 0,-1-1 0,-3 1 0,-5 4 0,-3 0 0,-1 5 0,0-3 0,4 0 0,-5 0 0,5-1 0,-5 1 0,7 0 0,-4-2 0,7-2 0,-1-1 0,3-1 0,1 1 0,2-1 0,-2-2 0,-5 0 0,-1 1 0,-6-1 0,3 3 0,-1 2 0,5-2 0,0 2 0,1-3 0,1 1 0,0-1 0,1 1 0,2-3 0,-1 2 0,1-2 0,0 1 0,-5-1 0,-3 0 0,-6 3 0,-3 6 0,0 4 0,-1-1 0,-2 0 0,8-4 0,-3 0 0,7-2 0,0-1 0,1-2 0,4-1 0,-2 1 0,1-1 0,1 1 0,-2-1 0,0 1 0,2-1 0,1 1 0,2-1 0,2 0 0,-2 3 0,-1 3 0,-4 0 0,-1 2 0,1-3 0,-2 1 0,4-1 0,-4-1 0,4-1 0,-2-3 0,3 0 0,1 1 0,-1-1 0,4 1 0,-6-3 0,-5 0 0,-3 0 0,-7 4 0,5 2 0,-9 9 0,8-8 0,-9 11 0,3-8 0,-1 6 0,2-4 0,3-1 0,3-2 0,4-4 0,2 3 0,3-5 0,4 1 0,1-1 0,-2 4 0,-2-1 0,-3 4 0,1-5 0,2 2 0,1-4 0,3 2 0,-2-3 0,3 0 0,-1 1 0,0-3 0,-8 0 0,-4 3 0,-8 1 0,3 3 0,1 1 0,5-3 0,-2 1 0,2 4 0,-2-3 0,1 4 0,2-6 0,3 2 0,2-4 0,0 4 0,2-4 0,3 2 0,0-3 0,2 1 0,0 1 0,0-1 0,-4 2 0,2-3 0,-2 1 0,2-1 0,2 6 0,-2 0 0,0 3 0,-1 1 0,-4-3 0,2 1 0,-2-3 0,2 1 0,0-3 0,1 0 0,1-3 0,0 0 0,2 1 0,-1-1 0,2 0 0,0 6 0,0-3 0,-2 8 0,1-2 0,-3 2 0,1 1 0,0-4 0,-1 0 0,3-4 0,-1 1 0,2-4 0,0 1 0,0 6 0,0 0 0,0 9 0,0-5 0,0 5 0,0-7 0,0 3 0,0-7 0,0 2 0,0-4 0,0-2 0,2-1 0,-1-1 0,2-1 0,-2 3 0,3 5 0,-1 2 0,2 5 0,2-5 0,-1-1 0,1-2 0,-3-3 0,1-1 0,-1-1 0,1-1 0,-3 1 0,2-3 0,-4 2 0,2-2 0,-2 3 0,0 1 0,0-1 0,0 2 0,0 0 0,0-2 0,0 1 0,0 1 0,0-2 0,0 1 0,0-1 0,0-1 0,0 1 0,0-1 0,2 0 0,-1 1 0,3-1 0,-4 0 0,2 1 0,-2-1 0,0 0 0,0 3 0,0-2 0,0 2 0,2-3 0,1 0 0,-1 1 0,0-1 0,0-1 0,5-1 0,7-2 0,2 0 0,2 0 0,-3 2 0,-2 1 0,2 2 0,-5-1 0,2 1 0,-5 0 0,2 0 0,-4-1 0,2 1 0,-3-1 0,-2 0 0,2 1 0,-3-1 0,8-2 0,2 0 0,8 1 0,0 0 0,2 2 0,-5 0 0,0 0 0,-1 1 0,-7-2 0,3 1 0,-6-1 0,2 1 0,-3-3 0,-1 2 0,8-3 0,2 1 0,12-2 0,1 0 0,3 0 0,-3 0 0,3 0 0,-7 0 0,1 0 0,-5 0 0,-5 0 0,-1 0 0,-5 0 0,0 0 0,2 0 0,1 0 0,12 0 0,-2 0 0,5 0 0,-6 0 0,-1 0 0,-2 0 0,-1 0 0,-4 0 0,0 0 0,-6 0 0,2 0 0,-7 2 0,6-2 0,6 2 0,9-2 0,8 0 0,-3 0 0,2 0 0,-5 0 0,2 0 0,-3 0 0,-5 0 0,-2 0 0,-6-2 0,-1 1 0,-2-1 0,6 2 0,3 0 0,13-2 0,-7-1 0,14-4 0,-11 2 0,13-1 0,-7 0 0,-1 2 0,0 2 0,-9-1 0,-1 3 0,-7-2 0,-3 2 0,-1 0 0,-2 0 0,3 0 0,2 0 0,14 0 0,-4 0 0,15 0 0,-9 0 0,5 0 0,-2-6 0,-4 5 0,-4-4 0,-4 5 0,-5 0 0,-3 0 0,-3 0 0,2 0 0,4 0 0,6-3 0,3 3 0,0-5 0,0 2 0,0-5 0,0 2 0,0-2 0,0 2 0,-3 1 0,-1 0 0,-2 0 0,-1 0 0,-2 2 0,-3-1 0,-4 3 0,-1-1 0,-1 0 0,0 2 0,1-2 0,-1 2 0,5 0 0,2 0 0,4 0 0,1 0 0,2 0 0,-2 0 0,5 0 0,-5 0 0,5-3 0,-4 3 0,1-5 0,-3 4 0,1-3 0,-4 3 0,-2-1 0,-1 2 0,-4 0 0,2 0 0,-5-2 0,7 2 0,2-5 0,8 2 0,3-2 0,0-3 0,0 2 0,0-2 0,-3 2 0,2 1 0,-7 2 0,4 1 0,-11 2 0,3 0 0,-6 0 0,0 0 0,1 0 0,-1 0 0,3 0 0,3 0 0,2 0 0,1-2 0,-1 1 0,-2-1 0,-3 0 0,0 1 0,-3-2 0,0 2 0,1-3 0,-3 0 0,0-6 0,0-6 0,7-4 0,0-2 0,8 2 0,-6-1 0,2 4 0,-2-1 0,-1 2 0,-2 1 0,-1 0 0,-2 2 0,0 1 0,0 2 0,0 1 0,-3 2 0,0 0 0,-2 3 0,0-3 0,0-3 0,0-12 0,3 6 0,0-14 0,4 12 0,2-7 0,2 6 0,0-2 0,-3 8 0,1-5 0,-3 10 0,1-4 0,-3 8 0,1-3 0,-1 4 0,-1 0 0,-2-5 0,2-5 0,0-3 0,4-3 0,2 1 0,4 2 0,-2 0 0,1 3 0,-2 4 0,-3 2 0,0 0 0,-3 2 0,0 3 0,-3 0 0,-4 2 0,1-2 0,-2 0 0,4-5 0,0-3 0,0-2 0,0-1 0,0-2 0,0 2 0,2-2 0,3 0 0,1-1 0,3 1 0,-3 2 0,1 1 0,-2 5 0,-1 0 0,1 3 0,-1-1 0,0 1 0,1 2 0,-3-2 0,0-4 0,-2-2 0,2-3 0,1-1 0,2 3 0,-2-1 0,1 5 0,-4 0 0,4 3 0,-4 0 0,2-3 0,-2-6 0,0-3 0,0-6 0,3 3 0,0 1 0,2 2 0,-3 4 0,1-1 0,-3 4 0,0 2 0,0 0 0,0 3 0,-10 1 0,1-3 0,-13 0 0,6-5 0,-2 3 0,3 1 0,2 2 0,-2 0 0,5 2 0,-2 1 0,3 2 0,-1 0 0,3 0 0,0 0 0,3 0 0,-8 0 0,-6 0 0,-5 0 0,-2 0 0,3 0 0,0 0 0,0 0 0,-3 0 0,-1 0 0,-3 0 0,3 0 0,0 0 0,5 0 0,1 0 0,2 0 0,5 0 0,1 0 0,5 0 0,0 0 0,3 0 0,-11 0 0,0 0 0,-14 0 0,3 0 0,-3 0 0,3-3 0,1 3 0,3-3 0,3 1 0,0 1 0,7-1 0,2 2 0,1 0 0,4 0 0,-2 0 0,1 0 0,-4 0 0,-6 0 0,0 0 0,-5 0 0,5 0 0,0 0 0,1 0 0,3-2 0,-4-1 0,1-4 0,2-1 0,3 1 0,1 0 0,4 2 0,1 1 0,0 1 0,-1-1 0,-9-10 0,-4-6 0,-7-11 0,3 3 0,-1 2 0,2 2 0,0 1 0,4 3 0,4 3 0,5 5 0,2 5 0,-1 2 0,-1-3 0,-1 4 0,1-8 0,1 7 0,5-1 0,0 1 0,2 1 0,0-3 0,0 0 0,0 0 0,-2-2 0,1 4 0,-3-2 0,4 3 0,-4-1 0,1 3 0,-1 0 0,-3 2 0,-3-4 0,-2-2 0,-4-7 0,0 4 0,3-1 0,3 5 0,1 1 0,4 1 0,1-1 0,0 4 0,1-2 0,1 0 0,0-1 0,2-1 0,0 0 0,0-1 0,0 1 0,0 0 0,0-1 0,0 1 0,-2-3 0,1 2 0,-3-1 0,4 1 0,-4 1 0,2 0 0,-3-1 0,3 1 0,0-1 0,0 1 0,1 0 0,-1-1 0,2 1 0,0 0 0,0-1 0,0 1 0,0-1 0,-2 1 0,2 0 0,-4 1 0,2 1 0,-3 2 0,1 0 0,0 0 0,-1 0 0,3-2 0,-2 2 0,1-2 0,-1 2 0,0 0 0,-1 0 0,1 0 0,0 0 0,-1 0 0,3 0 0,0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29562066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Arial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Texto del título</a:t>
            </a:r>
          </a:p>
        </p:txBody>
      </p:sp>
      <p:sp>
        <p:nvSpPr>
          <p:cNvPr id="1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SzTx/>
              <a:buNone/>
            </a:lvl1pPr>
            <a:lvl2pPr marL="0" indent="457200" algn="ctr">
              <a:buSzTx/>
              <a:buNone/>
            </a:lvl2pPr>
            <a:lvl3pPr marL="0" indent="914400" algn="ctr">
              <a:buSzTx/>
              <a:buNone/>
            </a:lvl3pPr>
            <a:lvl4pPr marL="0" indent="1371600" algn="ctr">
              <a:buSzTx/>
              <a:buNone/>
            </a:lvl4pPr>
            <a:lvl5pPr marL="0" indent="1828800" algn="ctr">
              <a:buSzTx/>
              <a:buNone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 del título"/>
          <p:cNvSpPr txBox="1">
            <a:spLocks noGrp="1"/>
          </p:cNvSpPr>
          <p:nvPr>
            <p:ph type="title"/>
          </p:nvPr>
        </p:nvSpPr>
        <p:spPr>
          <a:xfrm>
            <a:off x="755650" y="260350"/>
            <a:ext cx="6985000" cy="2889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Texto del título</a:t>
            </a:r>
          </a:p>
        </p:txBody>
      </p:sp>
      <p:sp>
        <p:nvSpPr>
          <p:cNvPr id="21" name="Nivel de texto 1…"/>
          <p:cNvSpPr txBox="1">
            <a:spLocks noGrp="1"/>
          </p:cNvSpPr>
          <p:nvPr>
            <p:ph type="body" idx="1"/>
          </p:nvPr>
        </p:nvSpPr>
        <p:spPr>
          <a:xfrm>
            <a:off x="806450" y="836612"/>
            <a:ext cx="7294564" cy="452596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2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o del título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 b="1" cap="all"/>
            </a:lvl1pPr>
          </a:lstStyle>
          <a:p>
            <a:r>
              <a:t>Texto del título</a:t>
            </a:r>
          </a:p>
        </p:txBody>
      </p:sp>
      <p:sp>
        <p:nvSpPr>
          <p:cNvPr id="3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SzTx/>
              <a:buNone/>
              <a:defRPr sz="2000"/>
            </a:lvl1pPr>
            <a:lvl2pPr marL="0" indent="457200">
              <a:buSzTx/>
              <a:buNone/>
              <a:defRPr sz="2000"/>
            </a:lvl2pPr>
            <a:lvl3pPr marL="0" indent="914400">
              <a:buSzTx/>
              <a:buNone/>
              <a:defRPr sz="2000"/>
            </a:lvl3pPr>
            <a:lvl4pPr marL="0" indent="1371600">
              <a:buSzTx/>
              <a:buNone/>
              <a:defRPr sz="2000"/>
            </a:lvl4pPr>
            <a:lvl5pPr marL="0" indent="1828800">
              <a:buSzTx/>
              <a:buNone/>
              <a:defRPr sz="20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3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o del título"/>
          <p:cNvSpPr txBox="1">
            <a:spLocks noGrp="1"/>
          </p:cNvSpPr>
          <p:nvPr>
            <p:ph type="title"/>
          </p:nvPr>
        </p:nvSpPr>
        <p:spPr>
          <a:xfrm>
            <a:off x="755650" y="260350"/>
            <a:ext cx="6985000" cy="2889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9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806450" y="836612"/>
            <a:ext cx="3570288" cy="452596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 del título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Texto del título</a:t>
            </a:r>
          </a:p>
        </p:txBody>
      </p:sp>
      <p:sp>
        <p:nvSpPr>
          <p:cNvPr id="48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spcBef>
                <a:spcPts val="500"/>
              </a:spcBef>
              <a:buSzTx/>
              <a:buNone/>
              <a:defRPr sz="2400"/>
            </a:lvl1pPr>
            <a:lvl2pPr marL="0" indent="457200">
              <a:spcBef>
                <a:spcPts val="500"/>
              </a:spcBef>
              <a:buSzTx/>
              <a:buNone/>
              <a:defRPr sz="2400"/>
            </a:lvl2pPr>
            <a:lvl3pPr marL="0" indent="914400">
              <a:spcBef>
                <a:spcPts val="500"/>
              </a:spcBef>
              <a:buSzTx/>
              <a:buNone/>
              <a:defRPr sz="2400"/>
            </a:lvl3pPr>
            <a:lvl4pPr marL="0" indent="1371600">
              <a:spcBef>
                <a:spcPts val="500"/>
              </a:spcBef>
              <a:buSzTx/>
              <a:buNone/>
              <a:defRPr sz="2400"/>
            </a:lvl4pPr>
            <a:lvl5pPr marL="0" indent="1828800">
              <a:spcBef>
                <a:spcPts val="500"/>
              </a:spcBef>
              <a:buSzTx/>
              <a:buNone/>
              <a:defRPr sz="2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9" name="4 Marcador de texto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marL="0" indent="0">
              <a:spcBef>
                <a:spcPts val="500"/>
              </a:spcBef>
              <a:buSzTx/>
              <a:buNone/>
              <a:defRPr sz="2400"/>
            </a:pPr>
            <a:endParaRPr/>
          </a:p>
        </p:txBody>
      </p:sp>
      <p:sp>
        <p:nvSpPr>
          <p:cNvPr id="5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o del título"/>
          <p:cNvSpPr txBox="1">
            <a:spLocks noGrp="1"/>
          </p:cNvSpPr>
          <p:nvPr>
            <p:ph type="title"/>
          </p:nvPr>
        </p:nvSpPr>
        <p:spPr>
          <a:xfrm>
            <a:off x="755650" y="260350"/>
            <a:ext cx="6985000" cy="2889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Texto del título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o del título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000" b="1"/>
            </a:lvl1pPr>
          </a:lstStyle>
          <a:p>
            <a:r>
              <a:t>Texto del título</a:t>
            </a:r>
          </a:p>
        </p:txBody>
      </p:sp>
      <p:sp>
        <p:nvSpPr>
          <p:cNvPr id="73" name="Nivel de texto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700"/>
              </a:spcBef>
              <a:defRPr sz="3200"/>
            </a:lvl1pPr>
            <a:lvl2pPr marL="783771" indent="-326571">
              <a:spcBef>
                <a:spcPts val="700"/>
              </a:spcBef>
              <a:defRPr sz="3200"/>
            </a:lvl2pPr>
            <a:lvl3pPr marL="1219200" indent="-304800">
              <a:spcBef>
                <a:spcPts val="700"/>
              </a:spcBef>
              <a:defRPr sz="3200"/>
            </a:lvl3pPr>
            <a:lvl4pPr marL="1737360" indent="-365760">
              <a:spcBef>
                <a:spcPts val="700"/>
              </a:spcBef>
              <a:defRPr sz="3200"/>
            </a:lvl4pPr>
            <a:lvl5pPr marL="2194560" indent="-365760">
              <a:spcBef>
                <a:spcPts val="700"/>
              </a:spcBef>
              <a:defRPr sz="32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4" name="3 Marcador de texto"/>
          <p:cNvSpPr>
            <a:spLocks noGrp="1"/>
          </p:cNvSpPr>
          <p:nvPr>
            <p:ph type="body" sz="half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300"/>
              </a:spcBef>
              <a:buSzTx/>
              <a:buNone/>
              <a:defRPr sz="1400"/>
            </a:pPr>
            <a:endParaRPr/>
          </a:p>
        </p:txBody>
      </p:sp>
      <p:sp>
        <p:nvSpPr>
          <p:cNvPr id="7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13144" y="6245225"/>
            <a:ext cx="273657" cy="26425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r">
              <a:defRPr b="0">
                <a:solidFill>
                  <a:schemeClr val="accent2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3" name="Texto del título"/>
          <p:cNvSpPr txBox="1">
            <a:spLocks noGrp="1"/>
          </p:cNvSpPr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r>
              <a:t>Texto del título</a:t>
            </a:r>
          </a:p>
        </p:txBody>
      </p:sp>
      <p:sp>
        <p:nvSpPr>
          <p:cNvPr id="4" name="Nivel de texto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accent3">
              <a:lumOff val="44000"/>
            </a:schemeClr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+mn-lt"/>
          <a:ea typeface="+mn-ea"/>
          <a:cs typeface="+mn-cs"/>
          <a:sym typeface="Arial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1pPr>
      <a:lvl2pPr marL="742950" marR="0" indent="-28575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–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2pPr>
      <a:lvl3pPr marL="1085850" marR="0" indent="-17145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3pPr>
      <a:lvl4pPr marL="1577339" marR="0" indent="-205739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–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4pPr>
      <a:lvl5pPr marL="2034539" marR="0" indent="-205739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5pPr>
      <a:lvl6pPr marL="2491739" marR="0" indent="-205739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6pPr>
      <a:lvl7pPr marL="2948939" marR="0" indent="-205739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7pPr>
      <a:lvl8pPr marL="3406140" marR="0" indent="-20574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8pPr>
      <a:lvl9pPr marL="3863340" marR="0" indent="-20574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1800" b="1" i="0" u="none" strike="noStrike" cap="none" spc="0" baseline="0">
          <a:solidFill>
            <a:schemeClr val="accent2"/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roceso alternativo 5"/>
          <p:cNvSpPr/>
          <p:nvPr/>
        </p:nvSpPr>
        <p:spPr>
          <a:xfrm>
            <a:off x="827583" y="6479625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115" name="Rectángulo 11"/>
          <p:cNvSpPr/>
          <p:nvPr/>
        </p:nvSpPr>
        <p:spPr>
          <a:xfrm>
            <a:off x="0" y="648527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HONOR		LEALTAD		         VALENTÍA	         INTEGRIDAD		  DEBER</a:t>
            </a:r>
          </a:p>
        </p:txBody>
      </p:sp>
      <p:sp>
        <p:nvSpPr>
          <p:cNvPr id="116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</a:t>
            </a:fld>
            <a:endParaRPr/>
          </a:p>
        </p:txBody>
      </p:sp>
      <p:sp>
        <p:nvSpPr>
          <p:cNvPr id="117" name="CuadroTexto 14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sp>
        <p:nvSpPr>
          <p:cNvPr id="118" name="CuadroTexto 24"/>
          <p:cNvSpPr txBox="1"/>
          <p:nvPr/>
        </p:nvSpPr>
        <p:spPr>
          <a:xfrm>
            <a:off x="657279" y="915211"/>
            <a:ext cx="8333497" cy="4109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/>
              <a:defRPr sz="2000">
                <a:solidFill>
                  <a:schemeClr val="accent2"/>
                </a:solidFill>
              </a:defRPr>
            </a:pPr>
            <a:r>
              <a:t>ANTECEDENTES HISTÓRICOS</a:t>
            </a:r>
          </a:p>
          <a:p>
            <a:pPr marL="457200" indent="-457200">
              <a:buSzPct val="100000"/>
              <a:buAutoNum type="arabicPeriod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r>
              <a:t>PLANIFICACIÓN COMUNAL</a:t>
            </a:r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r>
              <a:t>PLANO REGULADOR VIGENTE</a:t>
            </a:r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5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r>
              <a:t>USOS PROPUESTOS</a:t>
            </a:r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r>
              <a:t>5.    SECTORES DE RESPONSABILIDAD</a:t>
            </a:r>
          </a:p>
        </p:txBody>
      </p:sp>
      <p:grpSp>
        <p:nvGrpSpPr>
          <p:cNvPr id="121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119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120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24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122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123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25" name="CuadroTexto 11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128" name="Imagen 12"/>
          <p:cNvGrpSpPr/>
          <p:nvPr/>
        </p:nvGrpSpPr>
        <p:grpSpPr>
          <a:xfrm>
            <a:off x="8172745" y="8988"/>
            <a:ext cx="719391" cy="1036411"/>
            <a:chOff x="0" y="0"/>
            <a:chExt cx="719390" cy="1036409"/>
          </a:xfrm>
        </p:grpSpPr>
        <p:sp>
          <p:nvSpPr>
            <p:cNvPr id="126" name="Rectángulo"/>
            <p:cNvSpPr/>
            <p:nvPr/>
          </p:nvSpPr>
          <p:spPr>
            <a:xfrm>
              <a:off x="0" y="0"/>
              <a:ext cx="719391" cy="103641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127" name="image4.png" descr="image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19391" cy="10364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29" name="Picture 2" descr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7" y="22999"/>
            <a:ext cx="767432" cy="944532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CuadroTexto 15"/>
          <p:cNvSpPr txBox="1"/>
          <p:nvPr/>
        </p:nvSpPr>
        <p:spPr>
          <a:xfrm>
            <a:off x="1187624" y="357917"/>
            <a:ext cx="6192690" cy="375231"/>
          </a:xfrm>
          <a:prstGeom prst="rect">
            <a:avLst/>
          </a:prstGeom>
          <a:solidFill>
            <a:srgbClr val="A3A3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chemeClr val="accent2"/>
                </a:solidFill>
              </a:defRPr>
            </a:lvl1pPr>
          </a:lstStyle>
          <a:p>
            <a:r>
              <a:t>TEMARIO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icture 3" descr="Picture 3"/>
          <p:cNvPicPr>
            <a:picLocks noChangeAspect="1"/>
          </p:cNvPicPr>
          <p:nvPr/>
        </p:nvPicPr>
        <p:blipFill rotWithShape="1">
          <a:blip r:embed="rId3"/>
          <a:srcRect l="23247" t="13000" r="24004" b="10769"/>
          <a:stretch/>
        </p:blipFill>
        <p:spPr>
          <a:xfrm>
            <a:off x="-108040" y="-468021"/>
            <a:ext cx="9545377" cy="732602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82" name="2 Forma libre"/>
          <p:cNvSpPr/>
          <p:nvPr/>
        </p:nvSpPr>
        <p:spPr>
          <a:xfrm>
            <a:off x="6111005" y="-1086277"/>
            <a:ext cx="3349751" cy="26449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29" y="0"/>
                </a:moveTo>
                <a:lnTo>
                  <a:pt x="14239" y="5386"/>
                </a:lnTo>
                <a:lnTo>
                  <a:pt x="12834" y="7528"/>
                </a:lnTo>
                <a:lnTo>
                  <a:pt x="8572" y="4169"/>
                </a:lnTo>
                <a:lnTo>
                  <a:pt x="5230" y="10076"/>
                </a:lnTo>
                <a:lnTo>
                  <a:pt x="3051" y="9381"/>
                </a:lnTo>
                <a:lnTo>
                  <a:pt x="0" y="19110"/>
                </a:lnTo>
                <a:lnTo>
                  <a:pt x="1550" y="21600"/>
                </a:lnTo>
                <a:lnTo>
                  <a:pt x="2664" y="20558"/>
                </a:lnTo>
                <a:lnTo>
                  <a:pt x="1937" y="18068"/>
                </a:lnTo>
                <a:lnTo>
                  <a:pt x="1598" y="17894"/>
                </a:lnTo>
                <a:lnTo>
                  <a:pt x="2228" y="14419"/>
                </a:lnTo>
                <a:lnTo>
                  <a:pt x="3003" y="14303"/>
                </a:lnTo>
                <a:lnTo>
                  <a:pt x="3100" y="16041"/>
                </a:lnTo>
                <a:lnTo>
                  <a:pt x="4552" y="16388"/>
                </a:lnTo>
                <a:lnTo>
                  <a:pt x="5424" y="14072"/>
                </a:lnTo>
                <a:lnTo>
                  <a:pt x="5473" y="12566"/>
                </a:lnTo>
                <a:lnTo>
                  <a:pt x="6587" y="12682"/>
                </a:lnTo>
                <a:lnTo>
                  <a:pt x="7458" y="9497"/>
                </a:lnTo>
                <a:lnTo>
                  <a:pt x="8669" y="9613"/>
                </a:lnTo>
                <a:lnTo>
                  <a:pt x="8766" y="11755"/>
                </a:lnTo>
                <a:lnTo>
                  <a:pt x="10558" y="11813"/>
                </a:lnTo>
                <a:lnTo>
                  <a:pt x="10752" y="8744"/>
                </a:lnTo>
                <a:lnTo>
                  <a:pt x="13028" y="10250"/>
                </a:lnTo>
                <a:lnTo>
                  <a:pt x="11575" y="12682"/>
                </a:lnTo>
                <a:lnTo>
                  <a:pt x="11333" y="14361"/>
                </a:lnTo>
                <a:lnTo>
                  <a:pt x="12495" y="15520"/>
                </a:lnTo>
                <a:lnTo>
                  <a:pt x="14045" y="16041"/>
                </a:lnTo>
                <a:lnTo>
                  <a:pt x="15110" y="13782"/>
                </a:lnTo>
                <a:lnTo>
                  <a:pt x="15982" y="16157"/>
                </a:lnTo>
                <a:lnTo>
                  <a:pt x="17387" y="15983"/>
                </a:lnTo>
                <a:lnTo>
                  <a:pt x="18839" y="13956"/>
                </a:lnTo>
                <a:lnTo>
                  <a:pt x="20244" y="14535"/>
                </a:lnTo>
                <a:lnTo>
                  <a:pt x="20535" y="13609"/>
                </a:lnTo>
                <a:lnTo>
                  <a:pt x="20341" y="12740"/>
                </a:lnTo>
                <a:lnTo>
                  <a:pt x="21600" y="7876"/>
                </a:lnTo>
                <a:lnTo>
                  <a:pt x="20970" y="7470"/>
                </a:lnTo>
                <a:lnTo>
                  <a:pt x="20099" y="4922"/>
                </a:lnTo>
                <a:lnTo>
                  <a:pt x="20292" y="4112"/>
                </a:lnTo>
                <a:lnTo>
                  <a:pt x="14529" y="0"/>
                </a:lnTo>
                <a:close/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3" name="10 Forma libre"/>
          <p:cNvSpPr/>
          <p:nvPr/>
        </p:nvSpPr>
        <p:spPr>
          <a:xfrm flipH="1">
            <a:off x="7929324" y="-167646"/>
            <a:ext cx="172746" cy="226913"/>
          </a:xfrm>
          <a:prstGeom prst="line">
            <a:avLst/>
          </a:pr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4" name="12 Forma libre"/>
          <p:cNvSpPr/>
          <p:nvPr/>
        </p:nvSpPr>
        <p:spPr>
          <a:xfrm>
            <a:off x="3878238" y="608010"/>
            <a:ext cx="2006460" cy="1923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23" y="376"/>
                </a:moveTo>
                <a:lnTo>
                  <a:pt x="19354" y="1835"/>
                </a:lnTo>
                <a:lnTo>
                  <a:pt x="13811" y="0"/>
                </a:lnTo>
                <a:lnTo>
                  <a:pt x="11182" y="6400"/>
                </a:lnTo>
                <a:lnTo>
                  <a:pt x="5782" y="11529"/>
                </a:lnTo>
                <a:lnTo>
                  <a:pt x="1195" y="18682"/>
                </a:lnTo>
                <a:lnTo>
                  <a:pt x="1051" y="19859"/>
                </a:lnTo>
                <a:lnTo>
                  <a:pt x="812" y="20941"/>
                </a:lnTo>
                <a:lnTo>
                  <a:pt x="0" y="21600"/>
                </a:lnTo>
                <a:lnTo>
                  <a:pt x="3441" y="21506"/>
                </a:lnTo>
                <a:lnTo>
                  <a:pt x="4874" y="18306"/>
                </a:lnTo>
                <a:lnTo>
                  <a:pt x="2533" y="17224"/>
                </a:lnTo>
                <a:lnTo>
                  <a:pt x="6069" y="11906"/>
                </a:lnTo>
                <a:lnTo>
                  <a:pt x="7742" y="13459"/>
                </a:lnTo>
                <a:lnTo>
                  <a:pt x="7312" y="14635"/>
                </a:lnTo>
                <a:lnTo>
                  <a:pt x="8172" y="15388"/>
                </a:lnTo>
                <a:lnTo>
                  <a:pt x="10704" y="13224"/>
                </a:lnTo>
                <a:lnTo>
                  <a:pt x="8602" y="9271"/>
                </a:lnTo>
                <a:lnTo>
                  <a:pt x="10179" y="7859"/>
                </a:lnTo>
                <a:lnTo>
                  <a:pt x="13237" y="11059"/>
                </a:lnTo>
                <a:lnTo>
                  <a:pt x="14958" y="9553"/>
                </a:lnTo>
                <a:lnTo>
                  <a:pt x="12998" y="7576"/>
                </a:lnTo>
                <a:lnTo>
                  <a:pt x="14384" y="4471"/>
                </a:lnTo>
                <a:lnTo>
                  <a:pt x="12616" y="3859"/>
                </a:lnTo>
                <a:lnTo>
                  <a:pt x="13858" y="988"/>
                </a:lnTo>
                <a:lnTo>
                  <a:pt x="14575" y="1365"/>
                </a:lnTo>
                <a:lnTo>
                  <a:pt x="15388" y="1506"/>
                </a:lnTo>
                <a:lnTo>
                  <a:pt x="16057" y="1788"/>
                </a:lnTo>
                <a:lnTo>
                  <a:pt x="16582" y="2118"/>
                </a:lnTo>
                <a:lnTo>
                  <a:pt x="17060" y="2918"/>
                </a:lnTo>
                <a:lnTo>
                  <a:pt x="17395" y="3153"/>
                </a:lnTo>
                <a:lnTo>
                  <a:pt x="18255" y="3059"/>
                </a:lnTo>
                <a:lnTo>
                  <a:pt x="19354" y="3153"/>
                </a:lnTo>
                <a:lnTo>
                  <a:pt x="19832" y="3294"/>
                </a:lnTo>
                <a:cubicBezTo>
                  <a:pt x="20007" y="3451"/>
                  <a:pt x="20166" y="3702"/>
                  <a:pt x="20358" y="3765"/>
                </a:cubicBezTo>
                <a:cubicBezTo>
                  <a:pt x="20549" y="3827"/>
                  <a:pt x="20851" y="3749"/>
                  <a:pt x="20979" y="3671"/>
                </a:cubicBezTo>
                <a:lnTo>
                  <a:pt x="21265" y="3388"/>
                </a:lnTo>
                <a:lnTo>
                  <a:pt x="21361" y="2871"/>
                </a:lnTo>
                <a:lnTo>
                  <a:pt x="21361" y="1929"/>
                </a:lnTo>
                <a:lnTo>
                  <a:pt x="21600" y="1176"/>
                </a:lnTo>
                <a:lnTo>
                  <a:pt x="20023" y="376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5" name="15 Forma libre"/>
          <p:cNvSpPr/>
          <p:nvPr/>
        </p:nvSpPr>
        <p:spPr>
          <a:xfrm>
            <a:off x="2768470" y="2766388"/>
            <a:ext cx="981035" cy="8004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721" y="0"/>
                </a:moveTo>
                <a:lnTo>
                  <a:pt x="0" y="17642"/>
                </a:lnTo>
                <a:lnTo>
                  <a:pt x="3812" y="19677"/>
                </a:lnTo>
                <a:lnTo>
                  <a:pt x="6255" y="21148"/>
                </a:lnTo>
                <a:lnTo>
                  <a:pt x="10067" y="21600"/>
                </a:lnTo>
                <a:lnTo>
                  <a:pt x="13390" y="20469"/>
                </a:lnTo>
                <a:lnTo>
                  <a:pt x="15736" y="18547"/>
                </a:lnTo>
                <a:lnTo>
                  <a:pt x="17300" y="17076"/>
                </a:lnTo>
                <a:lnTo>
                  <a:pt x="19548" y="13797"/>
                </a:lnTo>
                <a:lnTo>
                  <a:pt x="21600" y="10404"/>
                </a:lnTo>
                <a:lnTo>
                  <a:pt x="20623" y="8595"/>
                </a:lnTo>
                <a:lnTo>
                  <a:pt x="20232" y="7577"/>
                </a:lnTo>
                <a:lnTo>
                  <a:pt x="19548" y="7916"/>
                </a:lnTo>
                <a:lnTo>
                  <a:pt x="7721" y="0"/>
                </a:lnTo>
                <a:close/>
              </a:path>
            </a:pathLst>
          </a:custGeom>
          <a:solidFill>
            <a:srgbClr val="AE2812">
              <a:alpha val="49804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6" name="17 Forma libre"/>
          <p:cNvSpPr/>
          <p:nvPr/>
        </p:nvSpPr>
        <p:spPr>
          <a:xfrm>
            <a:off x="2701885" y="2309567"/>
            <a:ext cx="3098470" cy="13746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02" y="17517"/>
                </a:moveTo>
                <a:lnTo>
                  <a:pt x="0" y="19163"/>
                </a:lnTo>
                <a:lnTo>
                  <a:pt x="402" y="18900"/>
                </a:lnTo>
                <a:lnTo>
                  <a:pt x="1454" y="19954"/>
                </a:lnTo>
                <a:lnTo>
                  <a:pt x="1857" y="20678"/>
                </a:lnTo>
                <a:lnTo>
                  <a:pt x="2568" y="21402"/>
                </a:lnTo>
                <a:lnTo>
                  <a:pt x="3311" y="21600"/>
                </a:lnTo>
                <a:lnTo>
                  <a:pt x="4147" y="21534"/>
                </a:lnTo>
                <a:lnTo>
                  <a:pt x="5106" y="20810"/>
                </a:lnTo>
                <a:lnTo>
                  <a:pt x="5725" y="20085"/>
                </a:lnTo>
                <a:lnTo>
                  <a:pt x="6530" y="18702"/>
                </a:lnTo>
                <a:lnTo>
                  <a:pt x="7829" y="15673"/>
                </a:lnTo>
                <a:lnTo>
                  <a:pt x="8850" y="14290"/>
                </a:lnTo>
                <a:lnTo>
                  <a:pt x="9934" y="13368"/>
                </a:lnTo>
                <a:lnTo>
                  <a:pt x="11976" y="12051"/>
                </a:lnTo>
                <a:lnTo>
                  <a:pt x="13492" y="11195"/>
                </a:lnTo>
                <a:lnTo>
                  <a:pt x="17732" y="8627"/>
                </a:lnTo>
                <a:lnTo>
                  <a:pt x="18660" y="7771"/>
                </a:lnTo>
                <a:lnTo>
                  <a:pt x="19650" y="6520"/>
                </a:lnTo>
                <a:lnTo>
                  <a:pt x="20362" y="5071"/>
                </a:lnTo>
                <a:lnTo>
                  <a:pt x="20857" y="3688"/>
                </a:lnTo>
                <a:lnTo>
                  <a:pt x="21321" y="2634"/>
                </a:lnTo>
                <a:lnTo>
                  <a:pt x="21600" y="0"/>
                </a:lnTo>
                <a:lnTo>
                  <a:pt x="20764" y="1778"/>
                </a:lnTo>
                <a:lnTo>
                  <a:pt x="20207" y="3490"/>
                </a:lnTo>
                <a:lnTo>
                  <a:pt x="19434" y="5268"/>
                </a:lnTo>
                <a:lnTo>
                  <a:pt x="18722" y="6322"/>
                </a:lnTo>
                <a:lnTo>
                  <a:pt x="18010" y="6980"/>
                </a:lnTo>
                <a:lnTo>
                  <a:pt x="16803" y="7902"/>
                </a:lnTo>
                <a:lnTo>
                  <a:pt x="15256" y="8824"/>
                </a:lnTo>
                <a:lnTo>
                  <a:pt x="14421" y="9220"/>
                </a:lnTo>
                <a:lnTo>
                  <a:pt x="12966" y="10141"/>
                </a:lnTo>
                <a:lnTo>
                  <a:pt x="12316" y="10537"/>
                </a:lnTo>
                <a:lnTo>
                  <a:pt x="11264" y="11063"/>
                </a:lnTo>
                <a:lnTo>
                  <a:pt x="10057" y="11459"/>
                </a:lnTo>
                <a:lnTo>
                  <a:pt x="9067" y="11788"/>
                </a:lnTo>
                <a:lnTo>
                  <a:pt x="8324" y="12315"/>
                </a:lnTo>
                <a:lnTo>
                  <a:pt x="7922" y="12776"/>
                </a:lnTo>
                <a:lnTo>
                  <a:pt x="7427" y="13368"/>
                </a:lnTo>
                <a:lnTo>
                  <a:pt x="6530" y="16068"/>
                </a:lnTo>
                <a:lnTo>
                  <a:pt x="6003" y="17517"/>
                </a:lnTo>
                <a:lnTo>
                  <a:pt x="4982" y="19163"/>
                </a:lnTo>
                <a:lnTo>
                  <a:pt x="3930" y="19888"/>
                </a:lnTo>
                <a:lnTo>
                  <a:pt x="3156" y="20019"/>
                </a:lnTo>
                <a:lnTo>
                  <a:pt x="2476" y="19756"/>
                </a:lnTo>
                <a:lnTo>
                  <a:pt x="1764" y="19295"/>
                </a:lnTo>
                <a:lnTo>
                  <a:pt x="402" y="17517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9" name="20 Forma libre"/>
          <p:cNvSpPr/>
          <p:nvPr/>
        </p:nvSpPr>
        <p:spPr>
          <a:xfrm>
            <a:off x="5115866" y="696264"/>
            <a:ext cx="4131334" cy="58723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0020" y="3945"/>
                </a:lnTo>
                <a:lnTo>
                  <a:pt x="18918" y="4485"/>
                </a:lnTo>
                <a:lnTo>
                  <a:pt x="18535" y="5376"/>
                </a:lnTo>
                <a:lnTo>
                  <a:pt x="18822" y="6171"/>
                </a:lnTo>
                <a:lnTo>
                  <a:pt x="15709" y="13774"/>
                </a:lnTo>
                <a:lnTo>
                  <a:pt x="14991" y="15333"/>
                </a:lnTo>
                <a:lnTo>
                  <a:pt x="14464" y="16065"/>
                </a:lnTo>
                <a:lnTo>
                  <a:pt x="14464" y="16510"/>
                </a:lnTo>
                <a:lnTo>
                  <a:pt x="14799" y="17051"/>
                </a:lnTo>
                <a:lnTo>
                  <a:pt x="15182" y="17178"/>
                </a:lnTo>
                <a:lnTo>
                  <a:pt x="15757" y="17210"/>
                </a:lnTo>
                <a:lnTo>
                  <a:pt x="14224" y="20009"/>
                </a:lnTo>
                <a:lnTo>
                  <a:pt x="12740" y="19914"/>
                </a:lnTo>
                <a:lnTo>
                  <a:pt x="12404" y="21600"/>
                </a:lnTo>
                <a:lnTo>
                  <a:pt x="5795" y="21059"/>
                </a:lnTo>
                <a:lnTo>
                  <a:pt x="4454" y="20964"/>
                </a:lnTo>
                <a:lnTo>
                  <a:pt x="0" y="20996"/>
                </a:lnTo>
                <a:lnTo>
                  <a:pt x="239" y="20996"/>
                </a:lnTo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90" name="24 CuadroTexto"/>
          <p:cNvSpPr txBox="1"/>
          <p:nvPr/>
        </p:nvSpPr>
        <p:spPr>
          <a:xfrm>
            <a:off x="7020015" y="3837777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8</a:t>
            </a:r>
          </a:p>
        </p:txBody>
      </p:sp>
      <p:sp>
        <p:nvSpPr>
          <p:cNvPr id="191" name="25 CuadroTexto"/>
          <p:cNvSpPr txBox="1"/>
          <p:nvPr/>
        </p:nvSpPr>
        <p:spPr>
          <a:xfrm>
            <a:off x="7255844" y="-348674"/>
            <a:ext cx="72360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16-A</a:t>
            </a:r>
          </a:p>
        </p:txBody>
      </p:sp>
      <p:sp>
        <p:nvSpPr>
          <p:cNvPr id="192" name="26 CuadroTexto"/>
          <p:cNvSpPr txBox="1"/>
          <p:nvPr/>
        </p:nvSpPr>
        <p:spPr>
          <a:xfrm>
            <a:off x="8379017" y="-908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16-B</a:t>
            </a:r>
          </a:p>
        </p:txBody>
      </p:sp>
      <p:sp>
        <p:nvSpPr>
          <p:cNvPr id="193" name="27 CuadroTexto"/>
          <p:cNvSpPr txBox="1"/>
          <p:nvPr/>
        </p:nvSpPr>
        <p:spPr>
          <a:xfrm>
            <a:off x="41353" y="614258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</a:t>
            </a:r>
          </a:p>
        </p:txBody>
      </p:sp>
      <p:sp>
        <p:nvSpPr>
          <p:cNvPr id="194" name="28 CuadroTexto"/>
          <p:cNvSpPr txBox="1"/>
          <p:nvPr/>
        </p:nvSpPr>
        <p:spPr>
          <a:xfrm>
            <a:off x="1865359" y="5643621"/>
            <a:ext cx="612078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4-26</a:t>
            </a:r>
          </a:p>
        </p:txBody>
      </p:sp>
      <p:sp>
        <p:nvSpPr>
          <p:cNvPr id="195" name="29 CuadroTexto"/>
          <p:cNvSpPr txBox="1"/>
          <p:nvPr/>
        </p:nvSpPr>
        <p:spPr>
          <a:xfrm>
            <a:off x="1241487" y="5142762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4-7</a:t>
            </a:r>
          </a:p>
        </p:txBody>
      </p:sp>
      <p:sp>
        <p:nvSpPr>
          <p:cNvPr id="196" name="30 CuadroTexto"/>
          <p:cNvSpPr txBox="1"/>
          <p:nvPr/>
        </p:nvSpPr>
        <p:spPr>
          <a:xfrm>
            <a:off x="1827172" y="474431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4-9</a:t>
            </a:r>
          </a:p>
        </p:txBody>
      </p:sp>
      <p:sp>
        <p:nvSpPr>
          <p:cNvPr id="197" name="31 CuadroTexto"/>
          <p:cNvSpPr txBox="1"/>
          <p:nvPr/>
        </p:nvSpPr>
        <p:spPr>
          <a:xfrm>
            <a:off x="1853242" y="4436417"/>
            <a:ext cx="5978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4-10</a:t>
            </a:r>
          </a:p>
        </p:txBody>
      </p:sp>
      <p:sp>
        <p:nvSpPr>
          <p:cNvPr id="198" name="32 CuadroTexto"/>
          <p:cNvSpPr txBox="1"/>
          <p:nvPr/>
        </p:nvSpPr>
        <p:spPr>
          <a:xfrm>
            <a:off x="363638" y="5861257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4-4</a:t>
            </a:r>
          </a:p>
        </p:txBody>
      </p:sp>
      <p:sp>
        <p:nvSpPr>
          <p:cNvPr id="199" name="33 CuadroTexto"/>
          <p:cNvSpPr txBox="1"/>
          <p:nvPr/>
        </p:nvSpPr>
        <p:spPr>
          <a:xfrm>
            <a:off x="812564" y="5693409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4-5</a:t>
            </a:r>
          </a:p>
        </p:txBody>
      </p:sp>
      <p:sp>
        <p:nvSpPr>
          <p:cNvPr id="200" name="34 CuadroTexto"/>
          <p:cNvSpPr txBox="1"/>
          <p:nvPr/>
        </p:nvSpPr>
        <p:spPr>
          <a:xfrm>
            <a:off x="971683" y="539249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4-6</a:t>
            </a:r>
          </a:p>
        </p:txBody>
      </p:sp>
      <p:sp>
        <p:nvSpPr>
          <p:cNvPr id="201" name="35 CuadroTexto"/>
          <p:cNvSpPr txBox="1"/>
          <p:nvPr/>
        </p:nvSpPr>
        <p:spPr>
          <a:xfrm>
            <a:off x="2402233" y="4469054"/>
            <a:ext cx="66180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4-11</a:t>
            </a:r>
          </a:p>
        </p:txBody>
      </p:sp>
      <p:sp>
        <p:nvSpPr>
          <p:cNvPr id="202" name="36 CuadroTexto"/>
          <p:cNvSpPr txBox="1"/>
          <p:nvPr/>
        </p:nvSpPr>
        <p:spPr>
          <a:xfrm>
            <a:off x="3042718" y="4047566"/>
            <a:ext cx="66525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4-12</a:t>
            </a:r>
          </a:p>
        </p:txBody>
      </p:sp>
      <p:sp>
        <p:nvSpPr>
          <p:cNvPr id="203" name="37 CuadroTexto"/>
          <p:cNvSpPr txBox="1"/>
          <p:nvPr/>
        </p:nvSpPr>
        <p:spPr>
          <a:xfrm>
            <a:off x="3964023" y="5138579"/>
            <a:ext cx="5709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4-24</a:t>
            </a:r>
          </a:p>
        </p:txBody>
      </p:sp>
      <p:sp>
        <p:nvSpPr>
          <p:cNvPr id="204" name="38 CuadroTexto"/>
          <p:cNvSpPr txBox="1"/>
          <p:nvPr/>
        </p:nvSpPr>
        <p:spPr>
          <a:xfrm>
            <a:off x="4345891" y="4166947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4-23</a:t>
            </a:r>
          </a:p>
        </p:txBody>
      </p:sp>
      <p:sp>
        <p:nvSpPr>
          <p:cNvPr id="205" name="39 CuadroTexto"/>
          <p:cNvSpPr txBox="1"/>
          <p:nvPr/>
        </p:nvSpPr>
        <p:spPr>
          <a:xfrm>
            <a:off x="434251" y="6184338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4-2</a:t>
            </a:r>
          </a:p>
        </p:txBody>
      </p:sp>
      <p:sp>
        <p:nvSpPr>
          <p:cNvPr id="206" name="40 CuadroTexto"/>
          <p:cNvSpPr txBox="1"/>
          <p:nvPr/>
        </p:nvSpPr>
        <p:spPr>
          <a:xfrm>
            <a:off x="1350747" y="6333424"/>
            <a:ext cx="62059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4-27</a:t>
            </a:r>
          </a:p>
        </p:txBody>
      </p:sp>
      <p:sp>
        <p:nvSpPr>
          <p:cNvPr id="207" name="41 CuadroTexto"/>
          <p:cNvSpPr txBox="1"/>
          <p:nvPr/>
        </p:nvSpPr>
        <p:spPr>
          <a:xfrm>
            <a:off x="1613118" y="500374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4-8</a:t>
            </a:r>
          </a:p>
        </p:txBody>
      </p:sp>
      <p:sp>
        <p:nvSpPr>
          <p:cNvPr id="208" name="42 CuadroTexto"/>
          <p:cNvSpPr txBox="1"/>
          <p:nvPr/>
        </p:nvSpPr>
        <p:spPr>
          <a:xfrm>
            <a:off x="821885" y="6123590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4-3</a:t>
            </a:r>
          </a:p>
        </p:txBody>
      </p:sp>
      <p:sp>
        <p:nvSpPr>
          <p:cNvPr id="209" name="43 CuadroTexto"/>
          <p:cNvSpPr txBox="1"/>
          <p:nvPr/>
        </p:nvSpPr>
        <p:spPr>
          <a:xfrm>
            <a:off x="3089239" y="5659132"/>
            <a:ext cx="584871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4-25</a:t>
            </a:r>
          </a:p>
        </p:txBody>
      </p:sp>
      <p:sp>
        <p:nvSpPr>
          <p:cNvPr id="210" name="44 CuadroTexto"/>
          <p:cNvSpPr txBox="1"/>
          <p:nvPr/>
        </p:nvSpPr>
        <p:spPr>
          <a:xfrm>
            <a:off x="3791680" y="264290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4-18</a:t>
            </a:r>
          </a:p>
        </p:txBody>
      </p:sp>
      <p:sp>
        <p:nvSpPr>
          <p:cNvPr id="211" name="45 CuadroTexto"/>
          <p:cNvSpPr txBox="1"/>
          <p:nvPr/>
        </p:nvSpPr>
        <p:spPr>
          <a:xfrm>
            <a:off x="3485528" y="2216526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4-17</a:t>
            </a:r>
          </a:p>
        </p:txBody>
      </p:sp>
      <p:sp>
        <p:nvSpPr>
          <p:cNvPr id="212" name="46 CuadroTexto"/>
          <p:cNvSpPr txBox="1"/>
          <p:nvPr/>
        </p:nvSpPr>
        <p:spPr>
          <a:xfrm>
            <a:off x="3299066" y="2633173"/>
            <a:ext cx="63751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4-16</a:t>
            </a:r>
          </a:p>
        </p:txBody>
      </p:sp>
      <p:sp>
        <p:nvSpPr>
          <p:cNvPr id="213" name="47 CuadroTexto"/>
          <p:cNvSpPr txBox="1"/>
          <p:nvPr/>
        </p:nvSpPr>
        <p:spPr>
          <a:xfrm>
            <a:off x="5389434" y="1058558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4-22</a:t>
            </a:r>
          </a:p>
        </p:txBody>
      </p:sp>
      <p:sp>
        <p:nvSpPr>
          <p:cNvPr id="214" name="48 CuadroTexto"/>
          <p:cNvSpPr txBox="1"/>
          <p:nvPr/>
        </p:nvSpPr>
        <p:spPr>
          <a:xfrm>
            <a:off x="5065173" y="1925072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4-20</a:t>
            </a:r>
          </a:p>
        </p:txBody>
      </p:sp>
      <p:sp>
        <p:nvSpPr>
          <p:cNvPr id="215" name="49 CuadroTexto"/>
          <p:cNvSpPr txBox="1"/>
          <p:nvPr/>
        </p:nvSpPr>
        <p:spPr>
          <a:xfrm>
            <a:off x="4412131" y="220595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4-19</a:t>
            </a:r>
          </a:p>
        </p:txBody>
      </p:sp>
      <p:sp>
        <p:nvSpPr>
          <p:cNvPr id="217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2</a:t>
            </a:fld>
            <a:endParaRPr/>
          </a:p>
        </p:txBody>
      </p:sp>
      <p:sp>
        <p:nvSpPr>
          <p:cNvPr id="218" name="CuadroTexto 14"/>
          <p:cNvSpPr txBox="1"/>
          <p:nvPr/>
        </p:nvSpPr>
        <p:spPr>
          <a:xfrm>
            <a:off x="15670" y="28436"/>
            <a:ext cx="3000289" cy="313394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rgbClr val="C00000"/>
                </a:solidFill>
              </a:defRPr>
            </a:lvl1pPr>
          </a:lstStyle>
          <a:p>
            <a:r>
              <a:rPr dirty="0"/>
              <a:t>LOTES ENAJENADOS 2011</a:t>
            </a:r>
          </a:p>
        </p:txBody>
      </p:sp>
      <p:sp>
        <p:nvSpPr>
          <p:cNvPr id="219" name="59 CuadroTexto"/>
          <p:cNvSpPr txBox="1"/>
          <p:nvPr/>
        </p:nvSpPr>
        <p:spPr>
          <a:xfrm>
            <a:off x="4533103" y="1271267"/>
            <a:ext cx="1124521" cy="2765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3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CESFAM</a:t>
            </a:r>
          </a:p>
        </p:txBody>
      </p:sp>
      <p:sp>
        <p:nvSpPr>
          <p:cNvPr id="220" name="56 Conector recto de flecha"/>
          <p:cNvSpPr/>
          <p:nvPr/>
        </p:nvSpPr>
        <p:spPr>
          <a:xfrm flipH="1" flipV="1">
            <a:off x="5320882" y="1547807"/>
            <a:ext cx="573512" cy="61818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1" name="CuadroTexto 57"/>
          <p:cNvSpPr txBox="1"/>
          <p:nvPr/>
        </p:nvSpPr>
        <p:spPr>
          <a:xfrm>
            <a:off x="4929111" y="4000317"/>
            <a:ext cx="2427798" cy="26161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>
                <a:solidFill>
                  <a:srgbClr val="0000FF"/>
                </a:solidFill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SUPERFICIE ACTUAL: 470 HÁS</a:t>
            </a:r>
          </a:p>
        </p:txBody>
      </p:sp>
      <p:sp>
        <p:nvSpPr>
          <p:cNvPr id="222" name="CuadroTexto 4"/>
          <p:cNvSpPr txBox="1"/>
          <p:nvPr/>
        </p:nvSpPr>
        <p:spPr>
          <a:xfrm>
            <a:off x="2228867" y="3075996"/>
            <a:ext cx="2053570" cy="4047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I.S.N.</a:t>
            </a:r>
          </a:p>
        </p:txBody>
      </p:sp>
      <p:sp>
        <p:nvSpPr>
          <p:cNvPr id="223" name="CuadroTexto 58"/>
          <p:cNvSpPr txBox="1"/>
          <p:nvPr/>
        </p:nvSpPr>
        <p:spPr>
          <a:xfrm>
            <a:off x="5694800" y="1928832"/>
            <a:ext cx="2053570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MUN</a:t>
            </a:r>
            <a:r>
              <a:rPr lang="es-ES" dirty="0"/>
              <a:t>ICIPALIDAD VM</a:t>
            </a:r>
            <a:endParaRPr dirty="0"/>
          </a:p>
          <a:p>
            <a:pPr algn="ctr">
              <a:defRPr sz="1000" b="0"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(SIN ENTREGA TERRENO EXCEPTO CESFAM)</a:t>
            </a:r>
          </a:p>
        </p:txBody>
      </p:sp>
      <p:sp>
        <p:nvSpPr>
          <p:cNvPr id="224" name="Conector recto de flecha 60"/>
          <p:cNvSpPr/>
          <p:nvPr/>
        </p:nvSpPr>
        <p:spPr>
          <a:xfrm flipH="1" flipV="1">
            <a:off x="5797336" y="968070"/>
            <a:ext cx="353787" cy="969633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5" name="Conector recto de flecha 62"/>
          <p:cNvSpPr/>
          <p:nvPr/>
        </p:nvSpPr>
        <p:spPr>
          <a:xfrm flipH="1">
            <a:off x="4730889" y="2305348"/>
            <a:ext cx="1187106" cy="604642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6" name="56 Conector recto de flecha"/>
          <p:cNvSpPr/>
          <p:nvPr/>
        </p:nvSpPr>
        <p:spPr>
          <a:xfrm flipH="1" flipV="1">
            <a:off x="4916957" y="1923674"/>
            <a:ext cx="890077" cy="292531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56 Conector recto de flecha">
            <a:extLst>
              <a:ext uri="{FF2B5EF4-FFF2-40B4-BE49-F238E27FC236}">
                <a16:creationId xmlns:a16="http://schemas.microsoft.com/office/drawing/2014/main" xmlns="" id="{2A14FAB9-448B-4B2E-0510-66ECED711569}"/>
              </a:ext>
            </a:extLst>
          </p:cNvPr>
          <p:cNvSpPr/>
          <p:nvPr/>
        </p:nvSpPr>
        <p:spPr>
          <a:xfrm flipH="1">
            <a:off x="4424737" y="2364061"/>
            <a:ext cx="1232885" cy="5636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" name="Rectángulo 2"/>
          <p:cNvSpPr/>
          <p:nvPr/>
        </p:nvSpPr>
        <p:spPr>
          <a:xfrm rot="254839">
            <a:off x="5861593" y="6534366"/>
            <a:ext cx="1638795" cy="110693"/>
          </a:xfrm>
          <a:prstGeom prst="rect">
            <a:avLst/>
          </a:prstGeom>
          <a:solidFill>
            <a:srgbClr val="00B0F0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244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roceso alternativo 5"/>
          <p:cNvSpPr/>
          <p:nvPr/>
        </p:nvSpPr>
        <p:spPr>
          <a:xfrm>
            <a:off x="827583" y="6479625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78" name="Rectángulo 11"/>
          <p:cNvSpPr/>
          <p:nvPr/>
        </p:nvSpPr>
        <p:spPr>
          <a:xfrm>
            <a:off x="0" y="648527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HONOR		LEALTAD		         VALENTÍA	         INTEGRIDAD		  DEBER</a:t>
            </a:r>
          </a:p>
        </p:txBody>
      </p:sp>
      <p:sp>
        <p:nvSpPr>
          <p:cNvPr id="279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3</a:t>
            </a:fld>
            <a:endParaRPr/>
          </a:p>
        </p:txBody>
      </p:sp>
      <p:sp>
        <p:nvSpPr>
          <p:cNvPr id="280" name="Rectángulo 1"/>
          <p:cNvSpPr txBox="1"/>
          <p:nvPr/>
        </p:nvSpPr>
        <p:spPr>
          <a:xfrm>
            <a:off x="2673504" y="188639"/>
            <a:ext cx="3583705" cy="350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marL="457200" indent="-457200">
              <a:buSzPct val="100000"/>
              <a:buAutoNum type="arabicPeriod" startAt="2"/>
              <a:defRPr sz="1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PLANIFICACIÓN COMUNAL</a:t>
            </a:r>
          </a:p>
        </p:txBody>
      </p:sp>
      <p:sp>
        <p:nvSpPr>
          <p:cNvPr id="281" name="CuadroTexto 14"/>
          <p:cNvSpPr txBox="1"/>
          <p:nvPr/>
        </p:nvSpPr>
        <p:spPr>
          <a:xfrm>
            <a:off x="778009" y="188639"/>
            <a:ext cx="7445013" cy="313394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rgbClr val="C00000"/>
                </a:solidFill>
              </a:defRPr>
            </a:lvl1pPr>
          </a:lstStyle>
          <a:p>
            <a:r>
              <a:t>VIALIDADES COMUNALES E INTERCOMUNALES ESTRUCTURANTES</a:t>
            </a:r>
          </a:p>
        </p:txBody>
      </p:sp>
      <p:grpSp>
        <p:nvGrpSpPr>
          <p:cNvPr id="284" name="Grupo 7"/>
          <p:cNvGrpSpPr/>
          <p:nvPr/>
        </p:nvGrpSpPr>
        <p:grpSpPr>
          <a:xfrm>
            <a:off x="-14218" y="-10348"/>
            <a:ext cx="9029468" cy="6167184"/>
            <a:chOff x="0" y="0"/>
            <a:chExt cx="9029466" cy="6167182"/>
          </a:xfrm>
        </p:grpSpPr>
        <p:pic>
          <p:nvPicPr>
            <p:cNvPr id="282" name="Imagen 2" descr="Imagen 2"/>
            <p:cNvPicPr>
              <a:picLocks noChangeAspect="1"/>
            </p:cNvPicPr>
            <p:nvPr/>
          </p:nvPicPr>
          <p:blipFill>
            <a:blip r:embed="rId2"/>
            <a:srcRect l="27500" t="29840" r="29750" b="23442"/>
            <a:stretch>
              <a:fillRect/>
            </a:stretch>
          </p:blipFill>
          <p:spPr>
            <a:xfrm>
              <a:off x="0" y="0"/>
              <a:ext cx="9029467" cy="616718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3" name="Forma libre 6"/>
            <p:cNvSpPr/>
            <p:nvPr/>
          </p:nvSpPr>
          <p:spPr>
            <a:xfrm>
              <a:off x="2141986" y="3831011"/>
              <a:ext cx="1089849" cy="900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529" y="6821"/>
                  </a:lnTo>
                  <a:lnTo>
                    <a:pt x="11457" y="11368"/>
                  </a:lnTo>
                  <a:lnTo>
                    <a:pt x="7325" y="16825"/>
                  </a:lnTo>
                  <a:lnTo>
                    <a:pt x="1315" y="20463"/>
                  </a:lnTo>
                  <a:lnTo>
                    <a:pt x="0" y="21600"/>
                  </a:lnTo>
                </a:path>
              </a:pathLst>
            </a:custGeom>
            <a:noFill/>
            <a:ln w="28575" cap="flat">
              <a:solidFill>
                <a:srgbClr val="FF0000"/>
              </a:solidFill>
              <a:prstDash val="sysDot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Imagen 2" descr="Imagen 2"/>
          <p:cNvPicPr>
            <a:picLocks noChangeAspect="1"/>
          </p:cNvPicPr>
          <p:nvPr/>
        </p:nvPicPr>
        <p:blipFill>
          <a:blip r:embed="rId2"/>
          <a:srcRect l="6688" t="24801" r="25193" b="6600"/>
          <a:stretch>
            <a:fillRect/>
          </a:stretch>
        </p:blipFill>
        <p:spPr>
          <a:xfrm>
            <a:off x="-737441" y="5359"/>
            <a:ext cx="10476002" cy="5934384"/>
          </a:xfrm>
          <a:prstGeom prst="rect">
            <a:avLst/>
          </a:prstGeom>
          <a:ln w="12700">
            <a:miter lim="400000"/>
          </a:ln>
        </p:spPr>
      </p:pic>
      <p:sp>
        <p:nvSpPr>
          <p:cNvPr id="287" name="CuadroTexto 3"/>
          <p:cNvSpPr txBox="1"/>
          <p:nvPr/>
        </p:nvSpPr>
        <p:spPr>
          <a:xfrm>
            <a:off x="-402970" y="69865"/>
            <a:ext cx="8208913" cy="313393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rgbClr val="C00000"/>
                </a:solidFill>
              </a:defRPr>
            </a:lvl1pPr>
          </a:lstStyle>
          <a:p>
            <a:r>
              <a:t>ESTRATEGIA ARMADA – BASE NAVAL GARANTE DE LA BIODIVERSIDAD</a:t>
            </a:r>
          </a:p>
        </p:txBody>
      </p:sp>
      <p:sp>
        <p:nvSpPr>
          <p:cNvPr id="288" name="CuadroTexto 4"/>
          <p:cNvSpPr txBox="1"/>
          <p:nvPr/>
        </p:nvSpPr>
        <p:spPr>
          <a:xfrm>
            <a:off x="213134" y="5614863"/>
            <a:ext cx="8717731" cy="584775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r>
              <a:rPr dirty="0"/>
              <a:t>CINTURÓN VERDE ECOLÓGICO:</a:t>
            </a:r>
          </a:p>
          <a:p>
            <a:pPr marL="171450" indent="-171450">
              <a:buSzPct val="100000"/>
              <a:buFont typeface="Arial"/>
              <a:buChar char="•"/>
              <a:defRPr sz="1000" b="0"/>
            </a:pPr>
            <a:r>
              <a:rPr dirty="0"/>
              <a:t>MEJORA CALIDAD DE VIDA DE LA COMUNA - ES COINCIDENTE CON APELATIVO DE “CIUDAD JARDÍN” - ES COMPATIBLE CON USO MILITAR</a:t>
            </a:r>
            <a:r>
              <a:rPr lang="es-ES" dirty="0"/>
              <a:t> - </a:t>
            </a:r>
            <a:r>
              <a:rPr dirty="0"/>
              <a:t>PERMITE VIALIDADES QUE MEJORAN FLUJO VIAL</a:t>
            </a:r>
            <a:r>
              <a:rPr lang="es-ES" dirty="0"/>
              <a:t>.</a:t>
            </a:r>
            <a:endParaRPr dirty="0"/>
          </a:p>
        </p:txBody>
      </p:sp>
      <p:sp>
        <p:nvSpPr>
          <p:cNvPr id="289" name="Proceso alternativo 5"/>
          <p:cNvSpPr/>
          <p:nvPr/>
        </p:nvSpPr>
        <p:spPr>
          <a:xfrm>
            <a:off x="827581" y="6263018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90" name="Rectángulo 11"/>
          <p:cNvSpPr/>
          <p:nvPr/>
        </p:nvSpPr>
        <p:spPr>
          <a:xfrm>
            <a:off x="0" y="645953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rPr dirty="0"/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rPr dirty="0"/>
              <a:t>HONOR		LEALTAD		         VALENTÍA	         INTEGRIDAD		  DEBER</a:t>
            </a:r>
          </a:p>
        </p:txBody>
      </p:sp>
      <p:sp>
        <p:nvSpPr>
          <p:cNvPr id="291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4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icture 3" descr="Picture 3"/>
          <p:cNvPicPr>
            <a:picLocks noChangeAspect="1"/>
          </p:cNvPicPr>
          <p:nvPr/>
        </p:nvPicPr>
        <p:blipFill rotWithShape="1">
          <a:blip r:embed="rId3"/>
          <a:srcRect l="23247" t="13000" r="24004" b="10769"/>
          <a:stretch/>
        </p:blipFill>
        <p:spPr>
          <a:xfrm>
            <a:off x="-108040" y="-468021"/>
            <a:ext cx="9545377" cy="732602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82" name="2 Forma libre"/>
          <p:cNvSpPr/>
          <p:nvPr/>
        </p:nvSpPr>
        <p:spPr>
          <a:xfrm>
            <a:off x="6111005" y="-1086277"/>
            <a:ext cx="3349751" cy="26449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29" y="0"/>
                </a:moveTo>
                <a:lnTo>
                  <a:pt x="14239" y="5386"/>
                </a:lnTo>
                <a:lnTo>
                  <a:pt x="12834" y="7528"/>
                </a:lnTo>
                <a:lnTo>
                  <a:pt x="8572" y="4169"/>
                </a:lnTo>
                <a:lnTo>
                  <a:pt x="5230" y="10076"/>
                </a:lnTo>
                <a:lnTo>
                  <a:pt x="3051" y="9381"/>
                </a:lnTo>
                <a:lnTo>
                  <a:pt x="0" y="19110"/>
                </a:lnTo>
                <a:lnTo>
                  <a:pt x="1550" y="21600"/>
                </a:lnTo>
                <a:lnTo>
                  <a:pt x="2664" y="20558"/>
                </a:lnTo>
                <a:lnTo>
                  <a:pt x="1937" y="18068"/>
                </a:lnTo>
                <a:lnTo>
                  <a:pt x="1598" y="17894"/>
                </a:lnTo>
                <a:lnTo>
                  <a:pt x="2228" y="14419"/>
                </a:lnTo>
                <a:lnTo>
                  <a:pt x="3003" y="14303"/>
                </a:lnTo>
                <a:lnTo>
                  <a:pt x="3100" y="16041"/>
                </a:lnTo>
                <a:lnTo>
                  <a:pt x="4552" y="16388"/>
                </a:lnTo>
                <a:lnTo>
                  <a:pt x="5424" y="14072"/>
                </a:lnTo>
                <a:lnTo>
                  <a:pt x="5473" y="12566"/>
                </a:lnTo>
                <a:lnTo>
                  <a:pt x="6587" y="12682"/>
                </a:lnTo>
                <a:lnTo>
                  <a:pt x="7458" y="9497"/>
                </a:lnTo>
                <a:lnTo>
                  <a:pt x="8669" y="9613"/>
                </a:lnTo>
                <a:lnTo>
                  <a:pt x="8766" y="11755"/>
                </a:lnTo>
                <a:lnTo>
                  <a:pt x="10558" y="11813"/>
                </a:lnTo>
                <a:lnTo>
                  <a:pt x="10752" y="8744"/>
                </a:lnTo>
                <a:lnTo>
                  <a:pt x="13028" y="10250"/>
                </a:lnTo>
                <a:lnTo>
                  <a:pt x="11575" y="12682"/>
                </a:lnTo>
                <a:lnTo>
                  <a:pt x="11333" y="14361"/>
                </a:lnTo>
                <a:lnTo>
                  <a:pt x="12495" y="15520"/>
                </a:lnTo>
                <a:lnTo>
                  <a:pt x="14045" y="16041"/>
                </a:lnTo>
                <a:lnTo>
                  <a:pt x="15110" y="13782"/>
                </a:lnTo>
                <a:lnTo>
                  <a:pt x="15982" y="16157"/>
                </a:lnTo>
                <a:lnTo>
                  <a:pt x="17387" y="15983"/>
                </a:lnTo>
                <a:lnTo>
                  <a:pt x="18839" y="13956"/>
                </a:lnTo>
                <a:lnTo>
                  <a:pt x="20244" y="14535"/>
                </a:lnTo>
                <a:lnTo>
                  <a:pt x="20535" y="13609"/>
                </a:lnTo>
                <a:lnTo>
                  <a:pt x="20341" y="12740"/>
                </a:lnTo>
                <a:lnTo>
                  <a:pt x="21600" y="7876"/>
                </a:lnTo>
                <a:lnTo>
                  <a:pt x="20970" y="7470"/>
                </a:lnTo>
                <a:lnTo>
                  <a:pt x="20099" y="4922"/>
                </a:lnTo>
                <a:lnTo>
                  <a:pt x="20292" y="4112"/>
                </a:lnTo>
                <a:lnTo>
                  <a:pt x="14529" y="0"/>
                </a:lnTo>
                <a:close/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3" name="10 Forma libre"/>
          <p:cNvSpPr/>
          <p:nvPr/>
        </p:nvSpPr>
        <p:spPr>
          <a:xfrm flipH="1">
            <a:off x="7929324" y="-167646"/>
            <a:ext cx="172746" cy="226913"/>
          </a:xfrm>
          <a:prstGeom prst="line">
            <a:avLst/>
          </a:pr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4" name="12 Forma libre"/>
          <p:cNvSpPr/>
          <p:nvPr/>
        </p:nvSpPr>
        <p:spPr>
          <a:xfrm>
            <a:off x="3878238" y="608010"/>
            <a:ext cx="2006460" cy="1923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23" y="376"/>
                </a:moveTo>
                <a:lnTo>
                  <a:pt x="19354" y="1835"/>
                </a:lnTo>
                <a:lnTo>
                  <a:pt x="13811" y="0"/>
                </a:lnTo>
                <a:lnTo>
                  <a:pt x="11182" y="6400"/>
                </a:lnTo>
                <a:lnTo>
                  <a:pt x="5782" y="11529"/>
                </a:lnTo>
                <a:lnTo>
                  <a:pt x="1195" y="18682"/>
                </a:lnTo>
                <a:lnTo>
                  <a:pt x="1051" y="19859"/>
                </a:lnTo>
                <a:lnTo>
                  <a:pt x="812" y="20941"/>
                </a:lnTo>
                <a:lnTo>
                  <a:pt x="0" y="21600"/>
                </a:lnTo>
                <a:lnTo>
                  <a:pt x="3441" y="21506"/>
                </a:lnTo>
                <a:lnTo>
                  <a:pt x="4874" y="18306"/>
                </a:lnTo>
                <a:lnTo>
                  <a:pt x="2533" y="17224"/>
                </a:lnTo>
                <a:lnTo>
                  <a:pt x="6069" y="11906"/>
                </a:lnTo>
                <a:lnTo>
                  <a:pt x="7742" y="13459"/>
                </a:lnTo>
                <a:lnTo>
                  <a:pt x="7312" y="14635"/>
                </a:lnTo>
                <a:lnTo>
                  <a:pt x="8172" y="15388"/>
                </a:lnTo>
                <a:lnTo>
                  <a:pt x="10704" y="13224"/>
                </a:lnTo>
                <a:lnTo>
                  <a:pt x="8602" y="9271"/>
                </a:lnTo>
                <a:lnTo>
                  <a:pt x="10179" y="7859"/>
                </a:lnTo>
                <a:lnTo>
                  <a:pt x="13237" y="11059"/>
                </a:lnTo>
                <a:lnTo>
                  <a:pt x="14958" y="9553"/>
                </a:lnTo>
                <a:lnTo>
                  <a:pt x="12998" y="7576"/>
                </a:lnTo>
                <a:lnTo>
                  <a:pt x="14384" y="4471"/>
                </a:lnTo>
                <a:lnTo>
                  <a:pt x="12616" y="3859"/>
                </a:lnTo>
                <a:lnTo>
                  <a:pt x="13858" y="988"/>
                </a:lnTo>
                <a:lnTo>
                  <a:pt x="14575" y="1365"/>
                </a:lnTo>
                <a:lnTo>
                  <a:pt x="15388" y="1506"/>
                </a:lnTo>
                <a:lnTo>
                  <a:pt x="16057" y="1788"/>
                </a:lnTo>
                <a:lnTo>
                  <a:pt x="16582" y="2118"/>
                </a:lnTo>
                <a:lnTo>
                  <a:pt x="17060" y="2918"/>
                </a:lnTo>
                <a:lnTo>
                  <a:pt x="17395" y="3153"/>
                </a:lnTo>
                <a:lnTo>
                  <a:pt x="18255" y="3059"/>
                </a:lnTo>
                <a:lnTo>
                  <a:pt x="19354" y="3153"/>
                </a:lnTo>
                <a:lnTo>
                  <a:pt x="19832" y="3294"/>
                </a:lnTo>
                <a:cubicBezTo>
                  <a:pt x="20007" y="3451"/>
                  <a:pt x="20166" y="3702"/>
                  <a:pt x="20358" y="3765"/>
                </a:cubicBezTo>
                <a:cubicBezTo>
                  <a:pt x="20549" y="3827"/>
                  <a:pt x="20851" y="3749"/>
                  <a:pt x="20979" y="3671"/>
                </a:cubicBezTo>
                <a:lnTo>
                  <a:pt x="21265" y="3388"/>
                </a:lnTo>
                <a:lnTo>
                  <a:pt x="21361" y="2871"/>
                </a:lnTo>
                <a:lnTo>
                  <a:pt x="21361" y="1929"/>
                </a:lnTo>
                <a:lnTo>
                  <a:pt x="21600" y="1176"/>
                </a:lnTo>
                <a:lnTo>
                  <a:pt x="20023" y="376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5" name="15 Forma libre"/>
          <p:cNvSpPr/>
          <p:nvPr/>
        </p:nvSpPr>
        <p:spPr>
          <a:xfrm>
            <a:off x="2768470" y="2766388"/>
            <a:ext cx="981035" cy="8004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721" y="0"/>
                </a:moveTo>
                <a:lnTo>
                  <a:pt x="0" y="17642"/>
                </a:lnTo>
                <a:lnTo>
                  <a:pt x="3812" y="19677"/>
                </a:lnTo>
                <a:lnTo>
                  <a:pt x="6255" y="21148"/>
                </a:lnTo>
                <a:lnTo>
                  <a:pt x="10067" y="21600"/>
                </a:lnTo>
                <a:lnTo>
                  <a:pt x="13390" y="20469"/>
                </a:lnTo>
                <a:lnTo>
                  <a:pt x="15736" y="18547"/>
                </a:lnTo>
                <a:lnTo>
                  <a:pt x="17300" y="17076"/>
                </a:lnTo>
                <a:lnTo>
                  <a:pt x="19548" y="13797"/>
                </a:lnTo>
                <a:lnTo>
                  <a:pt x="21600" y="10404"/>
                </a:lnTo>
                <a:lnTo>
                  <a:pt x="20623" y="8595"/>
                </a:lnTo>
                <a:lnTo>
                  <a:pt x="20232" y="7577"/>
                </a:lnTo>
                <a:lnTo>
                  <a:pt x="19548" y="7916"/>
                </a:lnTo>
                <a:lnTo>
                  <a:pt x="7721" y="0"/>
                </a:lnTo>
                <a:close/>
              </a:path>
            </a:pathLst>
          </a:custGeom>
          <a:solidFill>
            <a:srgbClr val="AE2812">
              <a:alpha val="49804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6" name="17 Forma libre"/>
          <p:cNvSpPr/>
          <p:nvPr/>
        </p:nvSpPr>
        <p:spPr>
          <a:xfrm>
            <a:off x="2701885" y="2309567"/>
            <a:ext cx="3098470" cy="13746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02" y="17517"/>
                </a:moveTo>
                <a:lnTo>
                  <a:pt x="0" y="19163"/>
                </a:lnTo>
                <a:lnTo>
                  <a:pt x="402" y="18900"/>
                </a:lnTo>
                <a:lnTo>
                  <a:pt x="1454" y="19954"/>
                </a:lnTo>
                <a:lnTo>
                  <a:pt x="1857" y="20678"/>
                </a:lnTo>
                <a:lnTo>
                  <a:pt x="2568" y="21402"/>
                </a:lnTo>
                <a:lnTo>
                  <a:pt x="3311" y="21600"/>
                </a:lnTo>
                <a:lnTo>
                  <a:pt x="4147" y="21534"/>
                </a:lnTo>
                <a:lnTo>
                  <a:pt x="5106" y="20810"/>
                </a:lnTo>
                <a:lnTo>
                  <a:pt x="5725" y="20085"/>
                </a:lnTo>
                <a:lnTo>
                  <a:pt x="6530" y="18702"/>
                </a:lnTo>
                <a:lnTo>
                  <a:pt x="7829" y="15673"/>
                </a:lnTo>
                <a:lnTo>
                  <a:pt x="8850" y="14290"/>
                </a:lnTo>
                <a:lnTo>
                  <a:pt x="9934" y="13368"/>
                </a:lnTo>
                <a:lnTo>
                  <a:pt x="11976" y="12051"/>
                </a:lnTo>
                <a:lnTo>
                  <a:pt x="13492" y="11195"/>
                </a:lnTo>
                <a:lnTo>
                  <a:pt x="17732" y="8627"/>
                </a:lnTo>
                <a:lnTo>
                  <a:pt x="18660" y="7771"/>
                </a:lnTo>
                <a:lnTo>
                  <a:pt x="19650" y="6520"/>
                </a:lnTo>
                <a:lnTo>
                  <a:pt x="20362" y="5071"/>
                </a:lnTo>
                <a:lnTo>
                  <a:pt x="20857" y="3688"/>
                </a:lnTo>
                <a:lnTo>
                  <a:pt x="21321" y="2634"/>
                </a:lnTo>
                <a:lnTo>
                  <a:pt x="21600" y="0"/>
                </a:lnTo>
                <a:lnTo>
                  <a:pt x="20764" y="1778"/>
                </a:lnTo>
                <a:lnTo>
                  <a:pt x="20207" y="3490"/>
                </a:lnTo>
                <a:lnTo>
                  <a:pt x="19434" y="5268"/>
                </a:lnTo>
                <a:lnTo>
                  <a:pt x="18722" y="6322"/>
                </a:lnTo>
                <a:lnTo>
                  <a:pt x="18010" y="6980"/>
                </a:lnTo>
                <a:lnTo>
                  <a:pt x="16803" y="7902"/>
                </a:lnTo>
                <a:lnTo>
                  <a:pt x="15256" y="8824"/>
                </a:lnTo>
                <a:lnTo>
                  <a:pt x="14421" y="9220"/>
                </a:lnTo>
                <a:lnTo>
                  <a:pt x="12966" y="10141"/>
                </a:lnTo>
                <a:lnTo>
                  <a:pt x="12316" y="10537"/>
                </a:lnTo>
                <a:lnTo>
                  <a:pt x="11264" y="11063"/>
                </a:lnTo>
                <a:lnTo>
                  <a:pt x="10057" y="11459"/>
                </a:lnTo>
                <a:lnTo>
                  <a:pt x="9067" y="11788"/>
                </a:lnTo>
                <a:lnTo>
                  <a:pt x="8324" y="12315"/>
                </a:lnTo>
                <a:lnTo>
                  <a:pt x="7922" y="12776"/>
                </a:lnTo>
                <a:lnTo>
                  <a:pt x="7427" y="13368"/>
                </a:lnTo>
                <a:lnTo>
                  <a:pt x="6530" y="16068"/>
                </a:lnTo>
                <a:lnTo>
                  <a:pt x="6003" y="17517"/>
                </a:lnTo>
                <a:lnTo>
                  <a:pt x="4982" y="19163"/>
                </a:lnTo>
                <a:lnTo>
                  <a:pt x="3930" y="19888"/>
                </a:lnTo>
                <a:lnTo>
                  <a:pt x="3156" y="20019"/>
                </a:lnTo>
                <a:lnTo>
                  <a:pt x="2476" y="19756"/>
                </a:lnTo>
                <a:lnTo>
                  <a:pt x="1764" y="19295"/>
                </a:lnTo>
                <a:lnTo>
                  <a:pt x="402" y="17517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9" name="20 Forma libre"/>
          <p:cNvSpPr/>
          <p:nvPr/>
        </p:nvSpPr>
        <p:spPr>
          <a:xfrm>
            <a:off x="5115866" y="696264"/>
            <a:ext cx="4131334" cy="58723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0020" y="3945"/>
                </a:lnTo>
                <a:lnTo>
                  <a:pt x="18918" y="4485"/>
                </a:lnTo>
                <a:lnTo>
                  <a:pt x="18535" y="5376"/>
                </a:lnTo>
                <a:lnTo>
                  <a:pt x="18822" y="6171"/>
                </a:lnTo>
                <a:lnTo>
                  <a:pt x="15709" y="13774"/>
                </a:lnTo>
                <a:lnTo>
                  <a:pt x="14991" y="15333"/>
                </a:lnTo>
                <a:lnTo>
                  <a:pt x="14464" y="16065"/>
                </a:lnTo>
                <a:lnTo>
                  <a:pt x="14464" y="16510"/>
                </a:lnTo>
                <a:lnTo>
                  <a:pt x="14799" y="17051"/>
                </a:lnTo>
                <a:lnTo>
                  <a:pt x="15182" y="17178"/>
                </a:lnTo>
                <a:lnTo>
                  <a:pt x="15757" y="17210"/>
                </a:lnTo>
                <a:lnTo>
                  <a:pt x="14224" y="20009"/>
                </a:lnTo>
                <a:lnTo>
                  <a:pt x="12740" y="19914"/>
                </a:lnTo>
                <a:lnTo>
                  <a:pt x="12404" y="21600"/>
                </a:lnTo>
                <a:lnTo>
                  <a:pt x="5795" y="21059"/>
                </a:lnTo>
                <a:lnTo>
                  <a:pt x="4454" y="20964"/>
                </a:lnTo>
                <a:lnTo>
                  <a:pt x="0" y="20996"/>
                </a:lnTo>
                <a:lnTo>
                  <a:pt x="239" y="20996"/>
                </a:lnTo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90" name="24 CuadroTexto"/>
          <p:cNvSpPr txBox="1"/>
          <p:nvPr/>
        </p:nvSpPr>
        <p:spPr>
          <a:xfrm>
            <a:off x="7020015" y="3837777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8</a:t>
            </a:r>
          </a:p>
        </p:txBody>
      </p:sp>
      <p:sp>
        <p:nvSpPr>
          <p:cNvPr id="191" name="25 CuadroTexto"/>
          <p:cNvSpPr txBox="1"/>
          <p:nvPr/>
        </p:nvSpPr>
        <p:spPr>
          <a:xfrm>
            <a:off x="7255844" y="-348674"/>
            <a:ext cx="72360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16-A</a:t>
            </a:r>
          </a:p>
        </p:txBody>
      </p:sp>
      <p:sp>
        <p:nvSpPr>
          <p:cNvPr id="192" name="26 CuadroTexto"/>
          <p:cNvSpPr txBox="1"/>
          <p:nvPr/>
        </p:nvSpPr>
        <p:spPr>
          <a:xfrm>
            <a:off x="8379017" y="-908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16-B</a:t>
            </a:r>
          </a:p>
        </p:txBody>
      </p:sp>
      <p:sp>
        <p:nvSpPr>
          <p:cNvPr id="193" name="27 CuadroTexto"/>
          <p:cNvSpPr txBox="1"/>
          <p:nvPr/>
        </p:nvSpPr>
        <p:spPr>
          <a:xfrm>
            <a:off x="41353" y="614258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</a:t>
            </a:r>
          </a:p>
        </p:txBody>
      </p:sp>
      <p:sp>
        <p:nvSpPr>
          <p:cNvPr id="194" name="28 CuadroTexto"/>
          <p:cNvSpPr txBox="1"/>
          <p:nvPr/>
        </p:nvSpPr>
        <p:spPr>
          <a:xfrm>
            <a:off x="1865359" y="5643621"/>
            <a:ext cx="612078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4-26</a:t>
            </a:r>
          </a:p>
        </p:txBody>
      </p:sp>
      <p:sp>
        <p:nvSpPr>
          <p:cNvPr id="195" name="29 CuadroTexto"/>
          <p:cNvSpPr txBox="1"/>
          <p:nvPr/>
        </p:nvSpPr>
        <p:spPr>
          <a:xfrm>
            <a:off x="1241487" y="5142762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4-7</a:t>
            </a:r>
          </a:p>
        </p:txBody>
      </p:sp>
      <p:sp>
        <p:nvSpPr>
          <p:cNvPr id="196" name="30 CuadroTexto"/>
          <p:cNvSpPr txBox="1"/>
          <p:nvPr/>
        </p:nvSpPr>
        <p:spPr>
          <a:xfrm>
            <a:off x="1827172" y="474431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4-9</a:t>
            </a:r>
          </a:p>
        </p:txBody>
      </p:sp>
      <p:sp>
        <p:nvSpPr>
          <p:cNvPr id="197" name="31 CuadroTexto"/>
          <p:cNvSpPr txBox="1"/>
          <p:nvPr/>
        </p:nvSpPr>
        <p:spPr>
          <a:xfrm>
            <a:off x="1853242" y="4436417"/>
            <a:ext cx="5978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4-10</a:t>
            </a:r>
          </a:p>
        </p:txBody>
      </p:sp>
      <p:sp>
        <p:nvSpPr>
          <p:cNvPr id="198" name="32 CuadroTexto"/>
          <p:cNvSpPr txBox="1"/>
          <p:nvPr/>
        </p:nvSpPr>
        <p:spPr>
          <a:xfrm>
            <a:off x="363638" y="5861257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4-4</a:t>
            </a:r>
          </a:p>
        </p:txBody>
      </p:sp>
      <p:sp>
        <p:nvSpPr>
          <p:cNvPr id="199" name="33 CuadroTexto"/>
          <p:cNvSpPr txBox="1"/>
          <p:nvPr/>
        </p:nvSpPr>
        <p:spPr>
          <a:xfrm>
            <a:off x="812564" y="5693409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4-5</a:t>
            </a:r>
          </a:p>
        </p:txBody>
      </p:sp>
      <p:sp>
        <p:nvSpPr>
          <p:cNvPr id="200" name="34 CuadroTexto"/>
          <p:cNvSpPr txBox="1"/>
          <p:nvPr/>
        </p:nvSpPr>
        <p:spPr>
          <a:xfrm>
            <a:off x="971683" y="539249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4-6</a:t>
            </a:r>
          </a:p>
        </p:txBody>
      </p:sp>
      <p:sp>
        <p:nvSpPr>
          <p:cNvPr id="201" name="35 CuadroTexto"/>
          <p:cNvSpPr txBox="1"/>
          <p:nvPr/>
        </p:nvSpPr>
        <p:spPr>
          <a:xfrm>
            <a:off x="2402233" y="4469054"/>
            <a:ext cx="66180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4-11</a:t>
            </a:r>
          </a:p>
        </p:txBody>
      </p:sp>
      <p:sp>
        <p:nvSpPr>
          <p:cNvPr id="202" name="36 CuadroTexto"/>
          <p:cNvSpPr txBox="1"/>
          <p:nvPr/>
        </p:nvSpPr>
        <p:spPr>
          <a:xfrm>
            <a:off x="3042718" y="4047566"/>
            <a:ext cx="66525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4-12</a:t>
            </a:r>
          </a:p>
        </p:txBody>
      </p:sp>
      <p:sp>
        <p:nvSpPr>
          <p:cNvPr id="203" name="37 CuadroTexto"/>
          <p:cNvSpPr txBox="1"/>
          <p:nvPr/>
        </p:nvSpPr>
        <p:spPr>
          <a:xfrm>
            <a:off x="3964023" y="5138579"/>
            <a:ext cx="5709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4-24</a:t>
            </a:r>
          </a:p>
        </p:txBody>
      </p:sp>
      <p:sp>
        <p:nvSpPr>
          <p:cNvPr id="204" name="38 CuadroTexto"/>
          <p:cNvSpPr txBox="1"/>
          <p:nvPr/>
        </p:nvSpPr>
        <p:spPr>
          <a:xfrm>
            <a:off x="4345891" y="4166947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4-23</a:t>
            </a:r>
          </a:p>
        </p:txBody>
      </p:sp>
      <p:sp>
        <p:nvSpPr>
          <p:cNvPr id="205" name="39 CuadroTexto"/>
          <p:cNvSpPr txBox="1"/>
          <p:nvPr/>
        </p:nvSpPr>
        <p:spPr>
          <a:xfrm>
            <a:off x="434251" y="6184338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4-2</a:t>
            </a:r>
          </a:p>
        </p:txBody>
      </p:sp>
      <p:sp>
        <p:nvSpPr>
          <p:cNvPr id="206" name="40 CuadroTexto"/>
          <p:cNvSpPr txBox="1"/>
          <p:nvPr/>
        </p:nvSpPr>
        <p:spPr>
          <a:xfrm>
            <a:off x="1350747" y="6333424"/>
            <a:ext cx="62059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4-27</a:t>
            </a:r>
          </a:p>
        </p:txBody>
      </p:sp>
      <p:sp>
        <p:nvSpPr>
          <p:cNvPr id="207" name="41 CuadroTexto"/>
          <p:cNvSpPr txBox="1"/>
          <p:nvPr/>
        </p:nvSpPr>
        <p:spPr>
          <a:xfrm>
            <a:off x="1613118" y="500374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4-8</a:t>
            </a:r>
          </a:p>
        </p:txBody>
      </p:sp>
      <p:sp>
        <p:nvSpPr>
          <p:cNvPr id="208" name="42 CuadroTexto"/>
          <p:cNvSpPr txBox="1"/>
          <p:nvPr/>
        </p:nvSpPr>
        <p:spPr>
          <a:xfrm>
            <a:off x="821885" y="6123590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4-3</a:t>
            </a:r>
          </a:p>
        </p:txBody>
      </p:sp>
      <p:sp>
        <p:nvSpPr>
          <p:cNvPr id="209" name="43 CuadroTexto"/>
          <p:cNvSpPr txBox="1"/>
          <p:nvPr/>
        </p:nvSpPr>
        <p:spPr>
          <a:xfrm>
            <a:off x="3089239" y="5659132"/>
            <a:ext cx="584871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4-25</a:t>
            </a:r>
          </a:p>
        </p:txBody>
      </p:sp>
      <p:sp>
        <p:nvSpPr>
          <p:cNvPr id="210" name="44 CuadroTexto"/>
          <p:cNvSpPr txBox="1"/>
          <p:nvPr/>
        </p:nvSpPr>
        <p:spPr>
          <a:xfrm>
            <a:off x="3791680" y="264290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4-18</a:t>
            </a:r>
          </a:p>
        </p:txBody>
      </p:sp>
      <p:sp>
        <p:nvSpPr>
          <p:cNvPr id="211" name="45 CuadroTexto"/>
          <p:cNvSpPr txBox="1"/>
          <p:nvPr/>
        </p:nvSpPr>
        <p:spPr>
          <a:xfrm>
            <a:off x="3485528" y="2216526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4-17</a:t>
            </a:r>
          </a:p>
        </p:txBody>
      </p:sp>
      <p:sp>
        <p:nvSpPr>
          <p:cNvPr id="212" name="46 CuadroTexto"/>
          <p:cNvSpPr txBox="1"/>
          <p:nvPr/>
        </p:nvSpPr>
        <p:spPr>
          <a:xfrm>
            <a:off x="3299066" y="2633173"/>
            <a:ext cx="63751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4-16</a:t>
            </a:r>
          </a:p>
        </p:txBody>
      </p:sp>
      <p:sp>
        <p:nvSpPr>
          <p:cNvPr id="213" name="47 CuadroTexto"/>
          <p:cNvSpPr txBox="1"/>
          <p:nvPr/>
        </p:nvSpPr>
        <p:spPr>
          <a:xfrm>
            <a:off x="5389434" y="1058558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4-22</a:t>
            </a:r>
          </a:p>
        </p:txBody>
      </p:sp>
      <p:sp>
        <p:nvSpPr>
          <p:cNvPr id="214" name="48 CuadroTexto"/>
          <p:cNvSpPr txBox="1"/>
          <p:nvPr/>
        </p:nvSpPr>
        <p:spPr>
          <a:xfrm>
            <a:off x="5065173" y="1925072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4-20</a:t>
            </a:r>
          </a:p>
        </p:txBody>
      </p:sp>
      <p:sp>
        <p:nvSpPr>
          <p:cNvPr id="215" name="49 CuadroTexto"/>
          <p:cNvSpPr txBox="1"/>
          <p:nvPr/>
        </p:nvSpPr>
        <p:spPr>
          <a:xfrm>
            <a:off x="4412131" y="220595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4-19</a:t>
            </a:r>
          </a:p>
        </p:txBody>
      </p:sp>
      <p:sp>
        <p:nvSpPr>
          <p:cNvPr id="217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t>5</a:t>
            </a:fld>
            <a:endParaRPr/>
          </a:p>
        </p:txBody>
      </p:sp>
      <p:sp>
        <p:nvSpPr>
          <p:cNvPr id="218" name="CuadroTexto 14"/>
          <p:cNvSpPr txBox="1"/>
          <p:nvPr/>
        </p:nvSpPr>
        <p:spPr>
          <a:xfrm>
            <a:off x="15670" y="28436"/>
            <a:ext cx="3000289" cy="313394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rgbClr val="C00000"/>
                </a:solidFill>
              </a:defRPr>
            </a:lvl1pPr>
          </a:lstStyle>
          <a:p>
            <a:r>
              <a:rPr dirty="0"/>
              <a:t>LOTES ENAJENADOS 2011</a:t>
            </a:r>
          </a:p>
        </p:txBody>
      </p:sp>
      <p:sp>
        <p:nvSpPr>
          <p:cNvPr id="219" name="59 CuadroTexto"/>
          <p:cNvSpPr txBox="1"/>
          <p:nvPr/>
        </p:nvSpPr>
        <p:spPr>
          <a:xfrm>
            <a:off x="4761468" y="1226696"/>
            <a:ext cx="1124521" cy="2765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3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CESFAM</a:t>
            </a:r>
          </a:p>
        </p:txBody>
      </p:sp>
      <p:sp>
        <p:nvSpPr>
          <p:cNvPr id="220" name="56 Conector recto de flecha"/>
          <p:cNvSpPr/>
          <p:nvPr/>
        </p:nvSpPr>
        <p:spPr>
          <a:xfrm flipH="1" flipV="1">
            <a:off x="5320882" y="1547807"/>
            <a:ext cx="573512" cy="61818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1" name="CuadroTexto 57"/>
          <p:cNvSpPr txBox="1"/>
          <p:nvPr/>
        </p:nvSpPr>
        <p:spPr>
          <a:xfrm>
            <a:off x="4929111" y="4000317"/>
            <a:ext cx="2427798" cy="26161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100">
                <a:solidFill>
                  <a:srgbClr val="0000FF"/>
                </a:solidFill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SUPERFICIE ACTUAL: 470 HÁS</a:t>
            </a:r>
          </a:p>
        </p:txBody>
      </p:sp>
      <p:sp>
        <p:nvSpPr>
          <p:cNvPr id="222" name="CuadroTexto 4"/>
          <p:cNvSpPr txBox="1"/>
          <p:nvPr/>
        </p:nvSpPr>
        <p:spPr>
          <a:xfrm>
            <a:off x="2228867" y="3075996"/>
            <a:ext cx="2053570" cy="4047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I.S.N.</a:t>
            </a:r>
          </a:p>
        </p:txBody>
      </p:sp>
      <p:sp>
        <p:nvSpPr>
          <p:cNvPr id="223" name="CuadroTexto 58"/>
          <p:cNvSpPr txBox="1"/>
          <p:nvPr/>
        </p:nvSpPr>
        <p:spPr>
          <a:xfrm>
            <a:off x="5694800" y="1928832"/>
            <a:ext cx="2053570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MUN</a:t>
            </a:r>
            <a:r>
              <a:rPr lang="es-ES" dirty="0"/>
              <a:t>ICIPALIDAD VM</a:t>
            </a:r>
            <a:endParaRPr dirty="0"/>
          </a:p>
          <a:p>
            <a:pPr algn="ctr">
              <a:defRPr sz="1000" b="0"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(SIN ENTREGA TERRENO EXCEPTO CESFAM)</a:t>
            </a:r>
          </a:p>
        </p:txBody>
      </p:sp>
      <p:sp>
        <p:nvSpPr>
          <p:cNvPr id="224" name="Conector recto de flecha 60"/>
          <p:cNvSpPr/>
          <p:nvPr/>
        </p:nvSpPr>
        <p:spPr>
          <a:xfrm flipH="1" flipV="1">
            <a:off x="5797336" y="968070"/>
            <a:ext cx="353787" cy="969633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5" name="Conector recto de flecha 62"/>
          <p:cNvSpPr/>
          <p:nvPr/>
        </p:nvSpPr>
        <p:spPr>
          <a:xfrm flipH="1">
            <a:off x="4730889" y="2305348"/>
            <a:ext cx="1187106" cy="604642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6" name="56 Conector recto de flecha"/>
          <p:cNvSpPr/>
          <p:nvPr/>
        </p:nvSpPr>
        <p:spPr>
          <a:xfrm flipH="1" flipV="1">
            <a:off x="4916957" y="1923674"/>
            <a:ext cx="890077" cy="292531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56 Conector recto de flecha">
            <a:extLst>
              <a:ext uri="{FF2B5EF4-FFF2-40B4-BE49-F238E27FC236}">
                <a16:creationId xmlns:a16="http://schemas.microsoft.com/office/drawing/2014/main" xmlns="" id="{2A14FAB9-448B-4B2E-0510-66ECED711569}"/>
              </a:ext>
            </a:extLst>
          </p:cNvPr>
          <p:cNvSpPr/>
          <p:nvPr/>
        </p:nvSpPr>
        <p:spPr>
          <a:xfrm flipH="1">
            <a:off x="4424737" y="2364061"/>
            <a:ext cx="1232885" cy="5636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1568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!!Imagen 3">
            <a:extLst>
              <a:ext uri="{FF2B5EF4-FFF2-40B4-BE49-F238E27FC236}">
                <a16:creationId xmlns:a16="http://schemas.microsoft.com/office/drawing/2014/main" xmlns="" id="{8BDE8106-2742-03AE-482A-7A8903B40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3517" y="0"/>
            <a:ext cx="10507517" cy="6858000"/>
          </a:xfrm>
          <a:prstGeom prst="rect">
            <a:avLst/>
          </a:prstGeom>
        </p:spPr>
      </p:pic>
      <p:sp>
        <p:nvSpPr>
          <p:cNvPr id="5" name="!!Imagen 3">
            <a:extLst>
              <a:ext uri="{FF2B5EF4-FFF2-40B4-BE49-F238E27FC236}">
                <a16:creationId xmlns:a16="http://schemas.microsoft.com/office/drawing/2014/main" xmlns="" id="{3D7B6937-D336-8AA2-EA05-3A4AE4D0E464}"/>
              </a:ext>
            </a:extLst>
          </p:cNvPr>
          <p:cNvSpPr/>
          <p:nvPr/>
        </p:nvSpPr>
        <p:spPr>
          <a:xfrm>
            <a:off x="5292969" y="1846386"/>
            <a:ext cx="3640016" cy="353450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_tradnl" sz="12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13188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icture 3" descr="Picture 3"/>
          <p:cNvPicPr>
            <a:picLocks noChangeAspect="1"/>
          </p:cNvPicPr>
          <p:nvPr/>
        </p:nvPicPr>
        <p:blipFill rotWithShape="1">
          <a:blip r:embed="rId3"/>
          <a:srcRect l="23247" t="13000" r="24004" b="10769"/>
          <a:stretch/>
        </p:blipFill>
        <p:spPr>
          <a:xfrm>
            <a:off x="-108040" y="-468021"/>
            <a:ext cx="9545377" cy="732602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82" name="2 Forma libre"/>
          <p:cNvSpPr/>
          <p:nvPr/>
        </p:nvSpPr>
        <p:spPr>
          <a:xfrm>
            <a:off x="6111005" y="-1086277"/>
            <a:ext cx="3349751" cy="26449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29" y="0"/>
                </a:moveTo>
                <a:lnTo>
                  <a:pt x="14239" y="5386"/>
                </a:lnTo>
                <a:lnTo>
                  <a:pt x="12834" y="7528"/>
                </a:lnTo>
                <a:lnTo>
                  <a:pt x="8572" y="4169"/>
                </a:lnTo>
                <a:lnTo>
                  <a:pt x="5230" y="10076"/>
                </a:lnTo>
                <a:lnTo>
                  <a:pt x="3051" y="9381"/>
                </a:lnTo>
                <a:lnTo>
                  <a:pt x="0" y="19110"/>
                </a:lnTo>
                <a:lnTo>
                  <a:pt x="1550" y="21600"/>
                </a:lnTo>
                <a:lnTo>
                  <a:pt x="2664" y="20558"/>
                </a:lnTo>
                <a:lnTo>
                  <a:pt x="1937" y="18068"/>
                </a:lnTo>
                <a:lnTo>
                  <a:pt x="1598" y="17894"/>
                </a:lnTo>
                <a:lnTo>
                  <a:pt x="2228" y="14419"/>
                </a:lnTo>
                <a:lnTo>
                  <a:pt x="3003" y="14303"/>
                </a:lnTo>
                <a:lnTo>
                  <a:pt x="3100" y="16041"/>
                </a:lnTo>
                <a:lnTo>
                  <a:pt x="4552" y="16388"/>
                </a:lnTo>
                <a:lnTo>
                  <a:pt x="5424" y="14072"/>
                </a:lnTo>
                <a:lnTo>
                  <a:pt x="5473" y="12566"/>
                </a:lnTo>
                <a:lnTo>
                  <a:pt x="6587" y="12682"/>
                </a:lnTo>
                <a:lnTo>
                  <a:pt x="7458" y="9497"/>
                </a:lnTo>
                <a:lnTo>
                  <a:pt x="8669" y="9613"/>
                </a:lnTo>
                <a:lnTo>
                  <a:pt x="8766" y="11755"/>
                </a:lnTo>
                <a:lnTo>
                  <a:pt x="10558" y="11813"/>
                </a:lnTo>
                <a:lnTo>
                  <a:pt x="10752" y="8744"/>
                </a:lnTo>
                <a:lnTo>
                  <a:pt x="13028" y="10250"/>
                </a:lnTo>
                <a:lnTo>
                  <a:pt x="11575" y="12682"/>
                </a:lnTo>
                <a:lnTo>
                  <a:pt x="11333" y="14361"/>
                </a:lnTo>
                <a:lnTo>
                  <a:pt x="12495" y="15520"/>
                </a:lnTo>
                <a:lnTo>
                  <a:pt x="14045" y="16041"/>
                </a:lnTo>
                <a:lnTo>
                  <a:pt x="15110" y="13782"/>
                </a:lnTo>
                <a:lnTo>
                  <a:pt x="15982" y="16157"/>
                </a:lnTo>
                <a:lnTo>
                  <a:pt x="17387" y="15983"/>
                </a:lnTo>
                <a:lnTo>
                  <a:pt x="18839" y="13956"/>
                </a:lnTo>
                <a:lnTo>
                  <a:pt x="20244" y="14535"/>
                </a:lnTo>
                <a:lnTo>
                  <a:pt x="20535" y="13609"/>
                </a:lnTo>
                <a:lnTo>
                  <a:pt x="20341" y="12740"/>
                </a:lnTo>
                <a:lnTo>
                  <a:pt x="21600" y="7876"/>
                </a:lnTo>
                <a:lnTo>
                  <a:pt x="20970" y="7470"/>
                </a:lnTo>
                <a:lnTo>
                  <a:pt x="20099" y="4922"/>
                </a:lnTo>
                <a:lnTo>
                  <a:pt x="20292" y="4112"/>
                </a:lnTo>
                <a:lnTo>
                  <a:pt x="14529" y="0"/>
                </a:lnTo>
                <a:close/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3" name="10 Forma libre"/>
          <p:cNvSpPr/>
          <p:nvPr/>
        </p:nvSpPr>
        <p:spPr>
          <a:xfrm flipH="1">
            <a:off x="7929324" y="-167646"/>
            <a:ext cx="172746" cy="226913"/>
          </a:xfrm>
          <a:prstGeom prst="line">
            <a:avLst/>
          </a:pr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4" name="12 Forma libre"/>
          <p:cNvSpPr/>
          <p:nvPr/>
        </p:nvSpPr>
        <p:spPr>
          <a:xfrm>
            <a:off x="3878238" y="608010"/>
            <a:ext cx="2006460" cy="1923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23" y="376"/>
                </a:moveTo>
                <a:lnTo>
                  <a:pt x="19354" y="1835"/>
                </a:lnTo>
                <a:lnTo>
                  <a:pt x="13811" y="0"/>
                </a:lnTo>
                <a:lnTo>
                  <a:pt x="11182" y="6400"/>
                </a:lnTo>
                <a:lnTo>
                  <a:pt x="5782" y="11529"/>
                </a:lnTo>
                <a:lnTo>
                  <a:pt x="1195" y="18682"/>
                </a:lnTo>
                <a:lnTo>
                  <a:pt x="1051" y="19859"/>
                </a:lnTo>
                <a:lnTo>
                  <a:pt x="812" y="20941"/>
                </a:lnTo>
                <a:lnTo>
                  <a:pt x="0" y="21600"/>
                </a:lnTo>
                <a:lnTo>
                  <a:pt x="3441" y="21506"/>
                </a:lnTo>
                <a:lnTo>
                  <a:pt x="4874" y="18306"/>
                </a:lnTo>
                <a:lnTo>
                  <a:pt x="2533" y="17224"/>
                </a:lnTo>
                <a:lnTo>
                  <a:pt x="6069" y="11906"/>
                </a:lnTo>
                <a:lnTo>
                  <a:pt x="7742" y="13459"/>
                </a:lnTo>
                <a:lnTo>
                  <a:pt x="7312" y="14635"/>
                </a:lnTo>
                <a:lnTo>
                  <a:pt x="8172" y="15388"/>
                </a:lnTo>
                <a:lnTo>
                  <a:pt x="10704" y="13224"/>
                </a:lnTo>
                <a:lnTo>
                  <a:pt x="8602" y="9271"/>
                </a:lnTo>
                <a:lnTo>
                  <a:pt x="10179" y="7859"/>
                </a:lnTo>
                <a:lnTo>
                  <a:pt x="13237" y="11059"/>
                </a:lnTo>
                <a:lnTo>
                  <a:pt x="14958" y="9553"/>
                </a:lnTo>
                <a:lnTo>
                  <a:pt x="12998" y="7576"/>
                </a:lnTo>
                <a:lnTo>
                  <a:pt x="14384" y="4471"/>
                </a:lnTo>
                <a:lnTo>
                  <a:pt x="12616" y="3859"/>
                </a:lnTo>
                <a:lnTo>
                  <a:pt x="13858" y="988"/>
                </a:lnTo>
                <a:lnTo>
                  <a:pt x="14575" y="1365"/>
                </a:lnTo>
                <a:lnTo>
                  <a:pt x="15388" y="1506"/>
                </a:lnTo>
                <a:lnTo>
                  <a:pt x="16057" y="1788"/>
                </a:lnTo>
                <a:lnTo>
                  <a:pt x="16582" y="2118"/>
                </a:lnTo>
                <a:lnTo>
                  <a:pt x="17060" y="2918"/>
                </a:lnTo>
                <a:lnTo>
                  <a:pt x="17395" y="3153"/>
                </a:lnTo>
                <a:lnTo>
                  <a:pt x="18255" y="3059"/>
                </a:lnTo>
                <a:lnTo>
                  <a:pt x="19354" y="3153"/>
                </a:lnTo>
                <a:lnTo>
                  <a:pt x="19832" y="3294"/>
                </a:lnTo>
                <a:cubicBezTo>
                  <a:pt x="20007" y="3451"/>
                  <a:pt x="20166" y="3702"/>
                  <a:pt x="20358" y="3765"/>
                </a:cubicBezTo>
                <a:cubicBezTo>
                  <a:pt x="20549" y="3827"/>
                  <a:pt x="20851" y="3749"/>
                  <a:pt x="20979" y="3671"/>
                </a:cubicBezTo>
                <a:lnTo>
                  <a:pt x="21265" y="3388"/>
                </a:lnTo>
                <a:lnTo>
                  <a:pt x="21361" y="2871"/>
                </a:lnTo>
                <a:lnTo>
                  <a:pt x="21361" y="1929"/>
                </a:lnTo>
                <a:lnTo>
                  <a:pt x="21600" y="1176"/>
                </a:lnTo>
                <a:lnTo>
                  <a:pt x="20023" y="376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5" name="15 Forma libre"/>
          <p:cNvSpPr/>
          <p:nvPr/>
        </p:nvSpPr>
        <p:spPr>
          <a:xfrm>
            <a:off x="2768470" y="2766388"/>
            <a:ext cx="981035" cy="8004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721" y="0"/>
                </a:moveTo>
                <a:lnTo>
                  <a:pt x="0" y="17642"/>
                </a:lnTo>
                <a:lnTo>
                  <a:pt x="3812" y="19677"/>
                </a:lnTo>
                <a:lnTo>
                  <a:pt x="6255" y="21148"/>
                </a:lnTo>
                <a:lnTo>
                  <a:pt x="10067" y="21600"/>
                </a:lnTo>
                <a:lnTo>
                  <a:pt x="13390" y="20469"/>
                </a:lnTo>
                <a:lnTo>
                  <a:pt x="15736" y="18547"/>
                </a:lnTo>
                <a:lnTo>
                  <a:pt x="17300" y="17076"/>
                </a:lnTo>
                <a:lnTo>
                  <a:pt x="19548" y="13797"/>
                </a:lnTo>
                <a:lnTo>
                  <a:pt x="21600" y="10404"/>
                </a:lnTo>
                <a:lnTo>
                  <a:pt x="20623" y="8595"/>
                </a:lnTo>
                <a:lnTo>
                  <a:pt x="20232" y="7577"/>
                </a:lnTo>
                <a:lnTo>
                  <a:pt x="19548" y="7916"/>
                </a:lnTo>
                <a:lnTo>
                  <a:pt x="7721" y="0"/>
                </a:lnTo>
                <a:close/>
              </a:path>
            </a:pathLst>
          </a:custGeom>
          <a:solidFill>
            <a:srgbClr val="AE2812">
              <a:alpha val="49804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6" name="17 Forma libre"/>
          <p:cNvSpPr/>
          <p:nvPr/>
        </p:nvSpPr>
        <p:spPr>
          <a:xfrm>
            <a:off x="2701885" y="2309567"/>
            <a:ext cx="3098470" cy="13746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02" y="17517"/>
                </a:moveTo>
                <a:lnTo>
                  <a:pt x="0" y="19163"/>
                </a:lnTo>
                <a:lnTo>
                  <a:pt x="402" y="18900"/>
                </a:lnTo>
                <a:lnTo>
                  <a:pt x="1454" y="19954"/>
                </a:lnTo>
                <a:lnTo>
                  <a:pt x="1857" y="20678"/>
                </a:lnTo>
                <a:lnTo>
                  <a:pt x="2568" y="21402"/>
                </a:lnTo>
                <a:lnTo>
                  <a:pt x="3311" y="21600"/>
                </a:lnTo>
                <a:lnTo>
                  <a:pt x="4147" y="21534"/>
                </a:lnTo>
                <a:lnTo>
                  <a:pt x="5106" y="20810"/>
                </a:lnTo>
                <a:lnTo>
                  <a:pt x="5725" y="20085"/>
                </a:lnTo>
                <a:lnTo>
                  <a:pt x="6530" y="18702"/>
                </a:lnTo>
                <a:lnTo>
                  <a:pt x="7829" y="15673"/>
                </a:lnTo>
                <a:lnTo>
                  <a:pt x="8850" y="14290"/>
                </a:lnTo>
                <a:lnTo>
                  <a:pt x="9934" y="13368"/>
                </a:lnTo>
                <a:lnTo>
                  <a:pt x="11976" y="12051"/>
                </a:lnTo>
                <a:lnTo>
                  <a:pt x="13492" y="11195"/>
                </a:lnTo>
                <a:lnTo>
                  <a:pt x="17732" y="8627"/>
                </a:lnTo>
                <a:lnTo>
                  <a:pt x="18660" y="7771"/>
                </a:lnTo>
                <a:lnTo>
                  <a:pt x="19650" y="6520"/>
                </a:lnTo>
                <a:lnTo>
                  <a:pt x="20362" y="5071"/>
                </a:lnTo>
                <a:lnTo>
                  <a:pt x="20857" y="3688"/>
                </a:lnTo>
                <a:lnTo>
                  <a:pt x="21321" y="2634"/>
                </a:lnTo>
                <a:lnTo>
                  <a:pt x="21600" y="0"/>
                </a:lnTo>
                <a:lnTo>
                  <a:pt x="20764" y="1778"/>
                </a:lnTo>
                <a:lnTo>
                  <a:pt x="20207" y="3490"/>
                </a:lnTo>
                <a:lnTo>
                  <a:pt x="19434" y="5268"/>
                </a:lnTo>
                <a:lnTo>
                  <a:pt x="18722" y="6322"/>
                </a:lnTo>
                <a:lnTo>
                  <a:pt x="18010" y="6980"/>
                </a:lnTo>
                <a:lnTo>
                  <a:pt x="16803" y="7902"/>
                </a:lnTo>
                <a:lnTo>
                  <a:pt x="15256" y="8824"/>
                </a:lnTo>
                <a:lnTo>
                  <a:pt x="14421" y="9220"/>
                </a:lnTo>
                <a:lnTo>
                  <a:pt x="12966" y="10141"/>
                </a:lnTo>
                <a:lnTo>
                  <a:pt x="12316" y="10537"/>
                </a:lnTo>
                <a:lnTo>
                  <a:pt x="11264" y="11063"/>
                </a:lnTo>
                <a:lnTo>
                  <a:pt x="10057" y="11459"/>
                </a:lnTo>
                <a:lnTo>
                  <a:pt x="9067" y="11788"/>
                </a:lnTo>
                <a:lnTo>
                  <a:pt x="8324" y="12315"/>
                </a:lnTo>
                <a:lnTo>
                  <a:pt x="7922" y="12776"/>
                </a:lnTo>
                <a:lnTo>
                  <a:pt x="7427" y="13368"/>
                </a:lnTo>
                <a:lnTo>
                  <a:pt x="6530" y="16068"/>
                </a:lnTo>
                <a:lnTo>
                  <a:pt x="6003" y="17517"/>
                </a:lnTo>
                <a:lnTo>
                  <a:pt x="4982" y="19163"/>
                </a:lnTo>
                <a:lnTo>
                  <a:pt x="3930" y="19888"/>
                </a:lnTo>
                <a:lnTo>
                  <a:pt x="3156" y="20019"/>
                </a:lnTo>
                <a:lnTo>
                  <a:pt x="2476" y="19756"/>
                </a:lnTo>
                <a:lnTo>
                  <a:pt x="1764" y="19295"/>
                </a:lnTo>
                <a:lnTo>
                  <a:pt x="402" y="17517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9" name="20 Forma libre"/>
          <p:cNvSpPr/>
          <p:nvPr/>
        </p:nvSpPr>
        <p:spPr>
          <a:xfrm>
            <a:off x="5115866" y="696264"/>
            <a:ext cx="4131334" cy="58723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0020" y="3945"/>
                </a:lnTo>
                <a:lnTo>
                  <a:pt x="18918" y="4485"/>
                </a:lnTo>
                <a:lnTo>
                  <a:pt x="18535" y="5376"/>
                </a:lnTo>
                <a:lnTo>
                  <a:pt x="18822" y="6171"/>
                </a:lnTo>
                <a:lnTo>
                  <a:pt x="15709" y="13774"/>
                </a:lnTo>
                <a:lnTo>
                  <a:pt x="14991" y="15333"/>
                </a:lnTo>
                <a:lnTo>
                  <a:pt x="14464" y="16065"/>
                </a:lnTo>
                <a:lnTo>
                  <a:pt x="14464" y="16510"/>
                </a:lnTo>
                <a:lnTo>
                  <a:pt x="14799" y="17051"/>
                </a:lnTo>
                <a:lnTo>
                  <a:pt x="15182" y="17178"/>
                </a:lnTo>
                <a:lnTo>
                  <a:pt x="15757" y="17210"/>
                </a:lnTo>
                <a:lnTo>
                  <a:pt x="14224" y="20009"/>
                </a:lnTo>
                <a:lnTo>
                  <a:pt x="12740" y="19914"/>
                </a:lnTo>
                <a:lnTo>
                  <a:pt x="12404" y="21600"/>
                </a:lnTo>
                <a:lnTo>
                  <a:pt x="5795" y="21059"/>
                </a:lnTo>
                <a:lnTo>
                  <a:pt x="4454" y="20964"/>
                </a:lnTo>
                <a:lnTo>
                  <a:pt x="0" y="20996"/>
                </a:lnTo>
                <a:lnTo>
                  <a:pt x="239" y="20996"/>
                </a:lnTo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90" name="24 CuadroTexto"/>
          <p:cNvSpPr txBox="1"/>
          <p:nvPr/>
        </p:nvSpPr>
        <p:spPr>
          <a:xfrm>
            <a:off x="7020015" y="3837777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8</a:t>
            </a:r>
          </a:p>
        </p:txBody>
      </p:sp>
      <p:sp>
        <p:nvSpPr>
          <p:cNvPr id="191" name="25 CuadroTexto"/>
          <p:cNvSpPr txBox="1"/>
          <p:nvPr/>
        </p:nvSpPr>
        <p:spPr>
          <a:xfrm>
            <a:off x="7255844" y="-348674"/>
            <a:ext cx="72360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16-A</a:t>
            </a:r>
          </a:p>
        </p:txBody>
      </p:sp>
      <p:sp>
        <p:nvSpPr>
          <p:cNvPr id="192" name="26 CuadroTexto"/>
          <p:cNvSpPr txBox="1"/>
          <p:nvPr/>
        </p:nvSpPr>
        <p:spPr>
          <a:xfrm>
            <a:off x="8379017" y="-908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16-B</a:t>
            </a:r>
          </a:p>
        </p:txBody>
      </p:sp>
      <p:sp>
        <p:nvSpPr>
          <p:cNvPr id="193" name="27 CuadroTexto"/>
          <p:cNvSpPr txBox="1"/>
          <p:nvPr/>
        </p:nvSpPr>
        <p:spPr>
          <a:xfrm>
            <a:off x="41353" y="614258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</a:t>
            </a:r>
          </a:p>
        </p:txBody>
      </p:sp>
      <p:sp>
        <p:nvSpPr>
          <p:cNvPr id="194" name="28 CuadroTexto"/>
          <p:cNvSpPr txBox="1"/>
          <p:nvPr/>
        </p:nvSpPr>
        <p:spPr>
          <a:xfrm>
            <a:off x="1865359" y="5643621"/>
            <a:ext cx="612078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4-26</a:t>
            </a:r>
          </a:p>
        </p:txBody>
      </p:sp>
      <p:sp>
        <p:nvSpPr>
          <p:cNvPr id="195" name="29 CuadroTexto"/>
          <p:cNvSpPr txBox="1"/>
          <p:nvPr/>
        </p:nvSpPr>
        <p:spPr>
          <a:xfrm>
            <a:off x="1241487" y="5142762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4-7</a:t>
            </a:r>
          </a:p>
        </p:txBody>
      </p:sp>
      <p:sp>
        <p:nvSpPr>
          <p:cNvPr id="196" name="30 CuadroTexto"/>
          <p:cNvSpPr txBox="1"/>
          <p:nvPr/>
        </p:nvSpPr>
        <p:spPr>
          <a:xfrm>
            <a:off x="1827172" y="474431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4-9</a:t>
            </a:r>
          </a:p>
        </p:txBody>
      </p:sp>
      <p:sp>
        <p:nvSpPr>
          <p:cNvPr id="197" name="31 CuadroTexto"/>
          <p:cNvSpPr txBox="1"/>
          <p:nvPr/>
        </p:nvSpPr>
        <p:spPr>
          <a:xfrm>
            <a:off x="1853242" y="4436417"/>
            <a:ext cx="5978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4-10</a:t>
            </a:r>
          </a:p>
        </p:txBody>
      </p:sp>
      <p:sp>
        <p:nvSpPr>
          <p:cNvPr id="198" name="32 CuadroTexto"/>
          <p:cNvSpPr txBox="1"/>
          <p:nvPr/>
        </p:nvSpPr>
        <p:spPr>
          <a:xfrm>
            <a:off x="363638" y="5861257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4-4</a:t>
            </a:r>
          </a:p>
        </p:txBody>
      </p:sp>
      <p:sp>
        <p:nvSpPr>
          <p:cNvPr id="199" name="33 CuadroTexto"/>
          <p:cNvSpPr txBox="1"/>
          <p:nvPr/>
        </p:nvSpPr>
        <p:spPr>
          <a:xfrm>
            <a:off x="812564" y="5693409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4-5</a:t>
            </a:r>
          </a:p>
        </p:txBody>
      </p:sp>
      <p:sp>
        <p:nvSpPr>
          <p:cNvPr id="200" name="34 CuadroTexto"/>
          <p:cNvSpPr txBox="1"/>
          <p:nvPr/>
        </p:nvSpPr>
        <p:spPr>
          <a:xfrm>
            <a:off x="971683" y="539249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4-6</a:t>
            </a:r>
          </a:p>
        </p:txBody>
      </p:sp>
      <p:sp>
        <p:nvSpPr>
          <p:cNvPr id="201" name="35 CuadroTexto"/>
          <p:cNvSpPr txBox="1"/>
          <p:nvPr/>
        </p:nvSpPr>
        <p:spPr>
          <a:xfrm>
            <a:off x="2402233" y="4469054"/>
            <a:ext cx="66180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4-11</a:t>
            </a:r>
          </a:p>
        </p:txBody>
      </p:sp>
      <p:sp>
        <p:nvSpPr>
          <p:cNvPr id="202" name="36 CuadroTexto"/>
          <p:cNvSpPr txBox="1"/>
          <p:nvPr/>
        </p:nvSpPr>
        <p:spPr>
          <a:xfrm>
            <a:off x="3042718" y="4047566"/>
            <a:ext cx="66525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4-12</a:t>
            </a:r>
          </a:p>
        </p:txBody>
      </p:sp>
      <p:sp>
        <p:nvSpPr>
          <p:cNvPr id="203" name="37 CuadroTexto"/>
          <p:cNvSpPr txBox="1"/>
          <p:nvPr/>
        </p:nvSpPr>
        <p:spPr>
          <a:xfrm>
            <a:off x="3964023" y="5138579"/>
            <a:ext cx="5709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4-24</a:t>
            </a:r>
          </a:p>
        </p:txBody>
      </p:sp>
      <p:sp>
        <p:nvSpPr>
          <p:cNvPr id="204" name="38 CuadroTexto"/>
          <p:cNvSpPr txBox="1"/>
          <p:nvPr/>
        </p:nvSpPr>
        <p:spPr>
          <a:xfrm>
            <a:off x="4345891" y="4166947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4-23</a:t>
            </a:r>
          </a:p>
        </p:txBody>
      </p:sp>
      <p:sp>
        <p:nvSpPr>
          <p:cNvPr id="205" name="39 CuadroTexto"/>
          <p:cNvSpPr txBox="1"/>
          <p:nvPr/>
        </p:nvSpPr>
        <p:spPr>
          <a:xfrm>
            <a:off x="434251" y="6184338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4-2</a:t>
            </a:r>
          </a:p>
        </p:txBody>
      </p:sp>
      <p:sp>
        <p:nvSpPr>
          <p:cNvPr id="206" name="40 CuadroTexto"/>
          <p:cNvSpPr txBox="1"/>
          <p:nvPr/>
        </p:nvSpPr>
        <p:spPr>
          <a:xfrm>
            <a:off x="1350747" y="6333424"/>
            <a:ext cx="62059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4-27</a:t>
            </a:r>
          </a:p>
        </p:txBody>
      </p:sp>
      <p:sp>
        <p:nvSpPr>
          <p:cNvPr id="207" name="41 CuadroTexto"/>
          <p:cNvSpPr txBox="1"/>
          <p:nvPr/>
        </p:nvSpPr>
        <p:spPr>
          <a:xfrm>
            <a:off x="1613118" y="500374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4-8</a:t>
            </a:r>
          </a:p>
        </p:txBody>
      </p:sp>
      <p:sp>
        <p:nvSpPr>
          <p:cNvPr id="208" name="42 CuadroTexto"/>
          <p:cNvSpPr txBox="1"/>
          <p:nvPr/>
        </p:nvSpPr>
        <p:spPr>
          <a:xfrm>
            <a:off x="821885" y="6123590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4-3</a:t>
            </a:r>
          </a:p>
        </p:txBody>
      </p:sp>
      <p:sp>
        <p:nvSpPr>
          <p:cNvPr id="209" name="43 CuadroTexto"/>
          <p:cNvSpPr txBox="1"/>
          <p:nvPr/>
        </p:nvSpPr>
        <p:spPr>
          <a:xfrm>
            <a:off x="3089239" y="5659132"/>
            <a:ext cx="584871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4-25</a:t>
            </a:r>
          </a:p>
        </p:txBody>
      </p:sp>
      <p:sp>
        <p:nvSpPr>
          <p:cNvPr id="210" name="44 CuadroTexto"/>
          <p:cNvSpPr txBox="1"/>
          <p:nvPr/>
        </p:nvSpPr>
        <p:spPr>
          <a:xfrm>
            <a:off x="3791680" y="264290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4-18</a:t>
            </a:r>
          </a:p>
        </p:txBody>
      </p:sp>
      <p:sp>
        <p:nvSpPr>
          <p:cNvPr id="211" name="45 CuadroTexto"/>
          <p:cNvSpPr txBox="1"/>
          <p:nvPr/>
        </p:nvSpPr>
        <p:spPr>
          <a:xfrm>
            <a:off x="3485528" y="2216526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4-17</a:t>
            </a:r>
          </a:p>
        </p:txBody>
      </p:sp>
      <p:sp>
        <p:nvSpPr>
          <p:cNvPr id="212" name="46 CuadroTexto"/>
          <p:cNvSpPr txBox="1"/>
          <p:nvPr/>
        </p:nvSpPr>
        <p:spPr>
          <a:xfrm>
            <a:off x="3299066" y="2633173"/>
            <a:ext cx="63751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4-16</a:t>
            </a:r>
          </a:p>
        </p:txBody>
      </p:sp>
      <p:sp>
        <p:nvSpPr>
          <p:cNvPr id="213" name="47 CuadroTexto"/>
          <p:cNvSpPr txBox="1"/>
          <p:nvPr/>
        </p:nvSpPr>
        <p:spPr>
          <a:xfrm>
            <a:off x="5389434" y="1058558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4-22</a:t>
            </a:r>
          </a:p>
        </p:txBody>
      </p:sp>
      <p:sp>
        <p:nvSpPr>
          <p:cNvPr id="214" name="48 CuadroTexto"/>
          <p:cNvSpPr txBox="1"/>
          <p:nvPr/>
        </p:nvSpPr>
        <p:spPr>
          <a:xfrm>
            <a:off x="5065173" y="1925072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4-20</a:t>
            </a:r>
          </a:p>
        </p:txBody>
      </p:sp>
      <p:sp>
        <p:nvSpPr>
          <p:cNvPr id="215" name="49 CuadroTexto"/>
          <p:cNvSpPr txBox="1"/>
          <p:nvPr/>
        </p:nvSpPr>
        <p:spPr>
          <a:xfrm>
            <a:off x="4412131" y="220595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4-19</a:t>
            </a:r>
          </a:p>
        </p:txBody>
      </p:sp>
      <p:sp>
        <p:nvSpPr>
          <p:cNvPr id="217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t>7</a:t>
            </a:fld>
            <a:endParaRPr/>
          </a:p>
        </p:txBody>
      </p:sp>
      <p:sp>
        <p:nvSpPr>
          <p:cNvPr id="218" name="CuadroTexto 14"/>
          <p:cNvSpPr txBox="1"/>
          <p:nvPr/>
        </p:nvSpPr>
        <p:spPr>
          <a:xfrm>
            <a:off x="15670" y="28436"/>
            <a:ext cx="3000289" cy="313394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rgbClr val="C00000"/>
                </a:solidFill>
              </a:defRPr>
            </a:lvl1pPr>
          </a:lstStyle>
          <a:p>
            <a:r>
              <a:rPr dirty="0"/>
              <a:t>LOTES ENAJENADOS 2011</a:t>
            </a:r>
          </a:p>
        </p:txBody>
      </p:sp>
      <p:sp>
        <p:nvSpPr>
          <p:cNvPr id="219" name="59 CuadroTexto"/>
          <p:cNvSpPr txBox="1"/>
          <p:nvPr/>
        </p:nvSpPr>
        <p:spPr>
          <a:xfrm>
            <a:off x="4533103" y="1271267"/>
            <a:ext cx="1124521" cy="2765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3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CESFAM</a:t>
            </a:r>
          </a:p>
        </p:txBody>
      </p:sp>
      <p:sp>
        <p:nvSpPr>
          <p:cNvPr id="220" name="56 Conector recto de flecha"/>
          <p:cNvSpPr/>
          <p:nvPr/>
        </p:nvSpPr>
        <p:spPr>
          <a:xfrm flipH="1" flipV="1">
            <a:off x="5320882" y="1547807"/>
            <a:ext cx="573512" cy="61818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1" name="CuadroTexto 57"/>
          <p:cNvSpPr txBox="1"/>
          <p:nvPr/>
        </p:nvSpPr>
        <p:spPr>
          <a:xfrm>
            <a:off x="4929111" y="4000317"/>
            <a:ext cx="2427798" cy="26161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100">
                <a:solidFill>
                  <a:srgbClr val="0000FF"/>
                </a:solidFill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SUPERFICIE ACTUAL: 470 HÁS</a:t>
            </a:r>
          </a:p>
        </p:txBody>
      </p:sp>
      <p:sp>
        <p:nvSpPr>
          <p:cNvPr id="222" name="CuadroTexto 4"/>
          <p:cNvSpPr txBox="1"/>
          <p:nvPr/>
        </p:nvSpPr>
        <p:spPr>
          <a:xfrm>
            <a:off x="2228867" y="3075996"/>
            <a:ext cx="2053570" cy="4047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I.S.N.</a:t>
            </a:r>
          </a:p>
        </p:txBody>
      </p:sp>
      <p:sp>
        <p:nvSpPr>
          <p:cNvPr id="223" name="CuadroTexto 58"/>
          <p:cNvSpPr txBox="1"/>
          <p:nvPr/>
        </p:nvSpPr>
        <p:spPr>
          <a:xfrm>
            <a:off x="5694800" y="1928832"/>
            <a:ext cx="2053570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MUN</a:t>
            </a:r>
            <a:r>
              <a:rPr lang="es-ES" dirty="0"/>
              <a:t>ICIPALIDAD VM</a:t>
            </a:r>
            <a:endParaRPr dirty="0"/>
          </a:p>
          <a:p>
            <a:pPr algn="ctr">
              <a:defRPr sz="1000" b="0"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(SIN ENTREGA TERRENO EXCEPTO CESFAM)</a:t>
            </a:r>
          </a:p>
        </p:txBody>
      </p:sp>
      <p:sp>
        <p:nvSpPr>
          <p:cNvPr id="224" name="Conector recto de flecha 60"/>
          <p:cNvSpPr/>
          <p:nvPr/>
        </p:nvSpPr>
        <p:spPr>
          <a:xfrm flipH="1" flipV="1">
            <a:off x="5797336" y="968070"/>
            <a:ext cx="353787" cy="969633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5" name="Conector recto de flecha 62"/>
          <p:cNvSpPr/>
          <p:nvPr/>
        </p:nvSpPr>
        <p:spPr>
          <a:xfrm flipH="1">
            <a:off x="4730889" y="2305348"/>
            <a:ext cx="1187106" cy="604642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6" name="56 Conector recto de flecha"/>
          <p:cNvSpPr/>
          <p:nvPr/>
        </p:nvSpPr>
        <p:spPr>
          <a:xfrm flipH="1" flipV="1">
            <a:off x="4916957" y="1923674"/>
            <a:ext cx="890077" cy="292531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56 Conector recto de flecha">
            <a:extLst>
              <a:ext uri="{FF2B5EF4-FFF2-40B4-BE49-F238E27FC236}">
                <a16:creationId xmlns:a16="http://schemas.microsoft.com/office/drawing/2014/main" xmlns="" id="{2A14FAB9-448B-4B2E-0510-66ECED711569}"/>
              </a:ext>
            </a:extLst>
          </p:cNvPr>
          <p:cNvSpPr/>
          <p:nvPr/>
        </p:nvSpPr>
        <p:spPr>
          <a:xfrm flipH="1">
            <a:off x="4424737" y="2364061"/>
            <a:ext cx="1232885" cy="5636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1107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icture 3" descr="Picture 3"/>
          <p:cNvPicPr>
            <a:picLocks noChangeAspect="1"/>
          </p:cNvPicPr>
          <p:nvPr/>
        </p:nvPicPr>
        <p:blipFill rotWithShape="1">
          <a:blip r:embed="rId2"/>
          <a:srcRect l="28347" t="41104" r="50228" b="38154"/>
          <a:stretch/>
        </p:blipFill>
        <p:spPr>
          <a:xfrm>
            <a:off x="178965" y="300733"/>
            <a:ext cx="3877151" cy="199333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85" name="15 Forma libre"/>
          <p:cNvSpPr/>
          <p:nvPr/>
        </p:nvSpPr>
        <p:spPr>
          <a:xfrm>
            <a:off x="2116680" y="832463"/>
            <a:ext cx="981035" cy="8004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721" y="0"/>
                </a:moveTo>
                <a:lnTo>
                  <a:pt x="0" y="17642"/>
                </a:lnTo>
                <a:lnTo>
                  <a:pt x="3812" y="19677"/>
                </a:lnTo>
                <a:lnTo>
                  <a:pt x="6255" y="21148"/>
                </a:lnTo>
                <a:lnTo>
                  <a:pt x="10067" y="21600"/>
                </a:lnTo>
                <a:lnTo>
                  <a:pt x="13390" y="20469"/>
                </a:lnTo>
                <a:lnTo>
                  <a:pt x="15736" y="18547"/>
                </a:lnTo>
                <a:lnTo>
                  <a:pt x="17300" y="17076"/>
                </a:lnTo>
                <a:lnTo>
                  <a:pt x="19548" y="13797"/>
                </a:lnTo>
                <a:lnTo>
                  <a:pt x="21600" y="10404"/>
                </a:lnTo>
                <a:lnTo>
                  <a:pt x="20623" y="8595"/>
                </a:lnTo>
                <a:lnTo>
                  <a:pt x="20232" y="7577"/>
                </a:lnTo>
                <a:lnTo>
                  <a:pt x="19548" y="7916"/>
                </a:lnTo>
                <a:lnTo>
                  <a:pt x="7721" y="0"/>
                </a:lnTo>
                <a:close/>
              </a:path>
            </a:pathLst>
          </a:custGeom>
          <a:solidFill>
            <a:srgbClr val="AE2812">
              <a:alpha val="49804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6" name="17 Forma libre"/>
          <p:cNvSpPr/>
          <p:nvPr/>
        </p:nvSpPr>
        <p:spPr>
          <a:xfrm>
            <a:off x="2116680" y="362597"/>
            <a:ext cx="2971206" cy="13746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02" y="17517"/>
                </a:moveTo>
                <a:lnTo>
                  <a:pt x="0" y="19163"/>
                </a:lnTo>
                <a:lnTo>
                  <a:pt x="402" y="18900"/>
                </a:lnTo>
                <a:lnTo>
                  <a:pt x="1454" y="19954"/>
                </a:lnTo>
                <a:lnTo>
                  <a:pt x="1857" y="20678"/>
                </a:lnTo>
                <a:lnTo>
                  <a:pt x="2568" y="21402"/>
                </a:lnTo>
                <a:lnTo>
                  <a:pt x="3311" y="21600"/>
                </a:lnTo>
                <a:lnTo>
                  <a:pt x="4147" y="21534"/>
                </a:lnTo>
                <a:lnTo>
                  <a:pt x="5106" y="20810"/>
                </a:lnTo>
                <a:lnTo>
                  <a:pt x="5725" y="20085"/>
                </a:lnTo>
                <a:lnTo>
                  <a:pt x="6530" y="18702"/>
                </a:lnTo>
                <a:lnTo>
                  <a:pt x="7829" y="15673"/>
                </a:lnTo>
                <a:lnTo>
                  <a:pt x="8850" y="14290"/>
                </a:lnTo>
                <a:lnTo>
                  <a:pt x="9934" y="13368"/>
                </a:lnTo>
                <a:lnTo>
                  <a:pt x="11976" y="12051"/>
                </a:lnTo>
                <a:lnTo>
                  <a:pt x="13492" y="11195"/>
                </a:lnTo>
                <a:lnTo>
                  <a:pt x="17732" y="8627"/>
                </a:lnTo>
                <a:lnTo>
                  <a:pt x="18660" y="7771"/>
                </a:lnTo>
                <a:lnTo>
                  <a:pt x="19650" y="6520"/>
                </a:lnTo>
                <a:lnTo>
                  <a:pt x="20362" y="5071"/>
                </a:lnTo>
                <a:lnTo>
                  <a:pt x="20857" y="3688"/>
                </a:lnTo>
                <a:lnTo>
                  <a:pt x="21321" y="2634"/>
                </a:lnTo>
                <a:lnTo>
                  <a:pt x="21600" y="0"/>
                </a:lnTo>
                <a:lnTo>
                  <a:pt x="20764" y="1778"/>
                </a:lnTo>
                <a:lnTo>
                  <a:pt x="20207" y="3490"/>
                </a:lnTo>
                <a:lnTo>
                  <a:pt x="19434" y="5268"/>
                </a:lnTo>
                <a:lnTo>
                  <a:pt x="18722" y="6322"/>
                </a:lnTo>
                <a:lnTo>
                  <a:pt x="18010" y="6980"/>
                </a:lnTo>
                <a:lnTo>
                  <a:pt x="16803" y="7902"/>
                </a:lnTo>
                <a:lnTo>
                  <a:pt x="15256" y="8824"/>
                </a:lnTo>
                <a:lnTo>
                  <a:pt x="14421" y="9220"/>
                </a:lnTo>
                <a:lnTo>
                  <a:pt x="12966" y="10141"/>
                </a:lnTo>
                <a:lnTo>
                  <a:pt x="12316" y="10537"/>
                </a:lnTo>
                <a:lnTo>
                  <a:pt x="11264" y="11063"/>
                </a:lnTo>
                <a:lnTo>
                  <a:pt x="10057" y="11459"/>
                </a:lnTo>
                <a:lnTo>
                  <a:pt x="9067" y="11788"/>
                </a:lnTo>
                <a:lnTo>
                  <a:pt x="8324" y="12315"/>
                </a:lnTo>
                <a:lnTo>
                  <a:pt x="7922" y="12776"/>
                </a:lnTo>
                <a:lnTo>
                  <a:pt x="7427" y="13368"/>
                </a:lnTo>
                <a:lnTo>
                  <a:pt x="6530" y="16068"/>
                </a:lnTo>
                <a:lnTo>
                  <a:pt x="6003" y="17517"/>
                </a:lnTo>
                <a:lnTo>
                  <a:pt x="4982" y="19163"/>
                </a:lnTo>
                <a:lnTo>
                  <a:pt x="3930" y="19888"/>
                </a:lnTo>
                <a:lnTo>
                  <a:pt x="3156" y="20019"/>
                </a:lnTo>
                <a:lnTo>
                  <a:pt x="2476" y="19756"/>
                </a:lnTo>
                <a:lnTo>
                  <a:pt x="1764" y="19295"/>
                </a:lnTo>
                <a:lnTo>
                  <a:pt x="402" y="17517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202" name="36 CuadroTexto"/>
          <p:cNvSpPr txBox="1"/>
          <p:nvPr/>
        </p:nvSpPr>
        <p:spPr>
          <a:xfrm>
            <a:off x="2391789" y="4032068"/>
            <a:ext cx="66525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4-12</a:t>
            </a:r>
          </a:p>
        </p:txBody>
      </p:sp>
      <p:sp>
        <p:nvSpPr>
          <p:cNvPr id="222" name="CuadroTexto 4"/>
          <p:cNvSpPr txBox="1"/>
          <p:nvPr/>
        </p:nvSpPr>
        <p:spPr>
          <a:xfrm>
            <a:off x="1491646" y="1297401"/>
            <a:ext cx="2053570" cy="4047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I.S.N.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2E90A3B0-65F4-47EC-9FEC-623D71AE9F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7197" y="2355933"/>
            <a:ext cx="6054026" cy="4036017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1A458842-9EAC-423C-FA3A-AE60CED0C630}"/>
              </a:ext>
            </a:extLst>
          </p:cNvPr>
          <p:cNvSpPr/>
          <p:nvPr/>
        </p:nvSpPr>
        <p:spPr>
          <a:xfrm>
            <a:off x="4056116" y="300733"/>
            <a:ext cx="1724752" cy="1993336"/>
          </a:xfrm>
          <a:prstGeom prst="rect">
            <a:avLst/>
          </a:prstGeom>
          <a:solidFill>
            <a:schemeClr val="accent3">
              <a:lumOff val="44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_tradnl" sz="1200" b="1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301124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Proceso alternativo 5"/>
          <p:cNvSpPr/>
          <p:nvPr/>
        </p:nvSpPr>
        <p:spPr>
          <a:xfrm>
            <a:off x="827583" y="6479625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31" name="Rectángulo 11"/>
          <p:cNvSpPr/>
          <p:nvPr/>
        </p:nvSpPr>
        <p:spPr>
          <a:xfrm>
            <a:off x="0" y="648527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HONOR		LEALTAD		         VALENTÍA	         INTEGRIDAD		  DEBER</a:t>
            </a:r>
          </a:p>
        </p:txBody>
      </p:sp>
      <p:sp>
        <p:nvSpPr>
          <p:cNvPr id="232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9</a:t>
            </a:fld>
            <a:endParaRPr/>
          </a:p>
        </p:txBody>
      </p:sp>
      <p:grpSp>
        <p:nvGrpSpPr>
          <p:cNvPr id="235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233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234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36" name="CuadroTexto 14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sp>
        <p:nvSpPr>
          <p:cNvPr id="237" name="CuadroTexto 24"/>
          <p:cNvSpPr txBox="1"/>
          <p:nvPr/>
        </p:nvSpPr>
        <p:spPr>
          <a:xfrm>
            <a:off x="657279" y="915211"/>
            <a:ext cx="8333497" cy="4109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/>
              <a:defRPr sz="2000">
                <a:solidFill>
                  <a:srgbClr val="808080"/>
                </a:solidFill>
              </a:defRPr>
            </a:pPr>
            <a:r>
              <a:t>ANTECEDENTES HISTÓRICOS</a:t>
            </a:r>
          </a:p>
          <a:p>
            <a:pPr marL="457200" indent="-457200">
              <a:buSzPct val="100000"/>
              <a:buAutoNum type="arabicPeriod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2"/>
              <a:defRPr sz="2000">
                <a:solidFill>
                  <a:schemeClr val="accent2"/>
                </a:solidFill>
              </a:defRPr>
            </a:pPr>
            <a:r>
              <a:t>PLANIFICACIÓN COMUNAL</a:t>
            </a:r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r>
              <a:t>PLANO REGULADOR VIGENTE</a:t>
            </a:r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5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r>
              <a:t>USOS PROPUESTOS</a:t>
            </a:r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r>
              <a:t>5.    SECTORES DE RESPONSABILIDAD</a:t>
            </a:r>
          </a:p>
        </p:txBody>
      </p:sp>
      <p:sp>
        <p:nvSpPr>
          <p:cNvPr id="238" name="CuadroTexto 10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241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239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240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44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242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243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45" name="CuadroTexto 15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248" name="Imagen 16"/>
          <p:cNvGrpSpPr/>
          <p:nvPr/>
        </p:nvGrpSpPr>
        <p:grpSpPr>
          <a:xfrm>
            <a:off x="8172745" y="8988"/>
            <a:ext cx="719391" cy="1036411"/>
            <a:chOff x="0" y="0"/>
            <a:chExt cx="719390" cy="1036409"/>
          </a:xfrm>
        </p:grpSpPr>
        <p:sp>
          <p:nvSpPr>
            <p:cNvPr id="246" name="Rectángulo"/>
            <p:cNvSpPr/>
            <p:nvPr/>
          </p:nvSpPr>
          <p:spPr>
            <a:xfrm>
              <a:off x="0" y="0"/>
              <a:ext cx="719391" cy="103641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247" name="image4.png" descr="image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19391" cy="10364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49" name="Picture 2" descr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7" y="22999"/>
            <a:ext cx="767432" cy="944532"/>
          </a:xfrm>
          <a:prstGeom prst="rect">
            <a:avLst/>
          </a:prstGeom>
          <a:ln w="12700">
            <a:miter lim="400000"/>
          </a:ln>
        </p:spPr>
      </p:pic>
      <p:sp>
        <p:nvSpPr>
          <p:cNvPr id="250" name="CuadroTexto 18"/>
          <p:cNvSpPr txBox="1"/>
          <p:nvPr/>
        </p:nvSpPr>
        <p:spPr>
          <a:xfrm>
            <a:off x="1187624" y="357917"/>
            <a:ext cx="6192690" cy="375231"/>
          </a:xfrm>
          <a:prstGeom prst="rect">
            <a:avLst/>
          </a:prstGeom>
          <a:solidFill>
            <a:srgbClr val="A3A3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chemeClr val="accent2"/>
                </a:solidFill>
              </a:defRPr>
            </a:lvl1pPr>
          </a:lstStyle>
          <a:p>
            <a:r>
              <a:t>TEMARIO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Rectángulo 1"/>
          <p:cNvSpPr/>
          <p:nvPr/>
        </p:nvSpPr>
        <p:spPr>
          <a:xfrm>
            <a:off x="6775143" y="1404237"/>
            <a:ext cx="530954" cy="216025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3" name="Rectángulo 15"/>
          <p:cNvSpPr/>
          <p:nvPr/>
        </p:nvSpPr>
        <p:spPr>
          <a:xfrm>
            <a:off x="6775143" y="5269069"/>
            <a:ext cx="530954" cy="216025"/>
          </a:xfrm>
          <a:prstGeom prst="rect">
            <a:avLst/>
          </a:prstGeom>
          <a:solidFill>
            <a:srgbClr val="6666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4" name="Rectángulo 17"/>
          <p:cNvSpPr/>
          <p:nvPr/>
        </p:nvSpPr>
        <p:spPr>
          <a:xfrm>
            <a:off x="6775143" y="4718010"/>
            <a:ext cx="530954" cy="216025"/>
          </a:xfrm>
          <a:prstGeom prst="rect">
            <a:avLst/>
          </a:prstGeom>
          <a:solidFill>
            <a:srgbClr val="FF9999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5" name="Rectángulo 18"/>
          <p:cNvSpPr/>
          <p:nvPr/>
        </p:nvSpPr>
        <p:spPr>
          <a:xfrm>
            <a:off x="6775143" y="3979665"/>
            <a:ext cx="530954" cy="216025"/>
          </a:xfrm>
          <a:prstGeom prst="rect">
            <a:avLst/>
          </a:prstGeom>
          <a:solidFill>
            <a:srgbClr val="FFCC66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6" name="Rectángulo 19"/>
          <p:cNvSpPr/>
          <p:nvPr/>
        </p:nvSpPr>
        <p:spPr>
          <a:xfrm>
            <a:off x="6775143" y="3645311"/>
            <a:ext cx="530954" cy="216025"/>
          </a:xfrm>
          <a:prstGeom prst="rect">
            <a:avLst/>
          </a:prstGeom>
          <a:solidFill>
            <a:srgbClr val="FFCC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7" name="Rectángulo 20"/>
          <p:cNvSpPr/>
          <p:nvPr/>
        </p:nvSpPr>
        <p:spPr>
          <a:xfrm>
            <a:off x="6775143" y="3096033"/>
            <a:ext cx="530954" cy="216025"/>
          </a:xfrm>
          <a:prstGeom prst="rect">
            <a:avLst/>
          </a:prstGeom>
          <a:solidFill>
            <a:srgbClr val="FFCC99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8" name="Rectángulo 21"/>
          <p:cNvSpPr/>
          <p:nvPr/>
        </p:nvSpPr>
        <p:spPr>
          <a:xfrm>
            <a:off x="6775143" y="2506167"/>
            <a:ext cx="530954" cy="216025"/>
          </a:xfrm>
          <a:prstGeom prst="rect">
            <a:avLst/>
          </a:prstGeom>
          <a:solidFill>
            <a:srgbClr val="00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9" name="Rectángulo 22"/>
          <p:cNvSpPr/>
          <p:nvPr/>
        </p:nvSpPr>
        <p:spPr>
          <a:xfrm>
            <a:off x="6775143" y="1993490"/>
            <a:ext cx="530954" cy="216025"/>
          </a:xfrm>
          <a:prstGeom prst="rect">
            <a:avLst/>
          </a:prstGeom>
          <a:solidFill>
            <a:srgbClr val="F58C3D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0" name="CuadroTexto 55"/>
          <p:cNvSpPr txBox="1"/>
          <p:nvPr/>
        </p:nvSpPr>
        <p:spPr>
          <a:xfrm>
            <a:off x="6775143" y="1204761"/>
            <a:ext cx="2285273" cy="4708981"/>
          </a:xfrm>
          <a:prstGeom prst="rect">
            <a:avLst/>
          </a:prstGeom>
          <a:ln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/>
            <a:r>
              <a:rPr dirty="0"/>
              <a:t>USOS DE SUELO</a:t>
            </a:r>
          </a:p>
          <a:p>
            <a:r>
              <a:rPr dirty="0"/>
              <a:t>V-11A</a:t>
            </a:r>
          </a:p>
          <a:p>
            <a:pPr>
              <a:defRPr b="0"/>
            </a:pPr>
            <a:r>
              <a:rPr dirty="0"/>
              <a:t>Residencial, </a:t>
            </a:r>
            <a:r>
              <a:rPr dirty="0" err="1"/>
              <a:t>Equipamiento</a:t>
            </a:r>
            <a:r>
              <a:rPr dirty="0"/>
              <a:t> (</a:t>
            </a:r>
            <a:r>
              <a:rPr dirty="0" err="1"/>
              <a:t>oficinas</a:t>
            </a:r>
            <a:r>
              <a:rPr dirty="0"/>
              <a:t>), Espacio </a:t>
            </a:r>
            <a:r>
              <a:rPr dirty="0" err="1"/>
              <a:t>público</a:t>
            </a:r>
            <a:endParaRPr dirty="0"/>
          </a:p>
          <a:p>
            <a:r>
              <a:rPr dirty="0"/>
              <a:t>V-11B</a:t>
            </a:r>
          </a:p>
          <a:p>
            <a:pPr>
              <a:defRPr b="0"/>
            </a:pPr>
            <a:r>
              <a:rPr dirty="0"/>
              <a:t>Residencial, </a:t>
            </a:r>
            <a:r>
              <a:rPr dirty="0" err="1"/>
              <a:t>Equipamiento</a:t>
            </a:r>
            <a:r>
              <a:rPr dirty="0"/>
              <a:t> </a:t>
            </a:r>
            <a:r>
              <a:rPr dirty="0" err="1"/>
              <a:t>menor</a:t>
            </a:r>
            <a:r>
              <a:rPr dirty="0"/>
              <a:t>, Espacio </a:t>
            </a:r>
            <a:r>
              <a:rPr dirty="0" err="1"/>
              <a:t>público</a:t>
            </a:r>
            <a:endParaRPr dirty="0"/>
          </a:p>
          <a:p>
            <a:r>
              <a:rPr dirty="0"/>
              <a:t>V-11C</a:t>
            </a:r>
          </a:p>
          <a:p>
            <a:pPr>
              <a:defRPr b="0"/>
            </a:pPr>
            <a:r>
              <a:rPr dirty="0"/>
              <a:t>Residencial, </a:t>
            </a:r>
            <a:r>
              <a:rPr dirty="0" err="1"/>
              <a:t>Equipamiento</a:t>
            </a:r>
            <a:r>
              <a:rPr dirty="0"/>
              <a:t> </a:t>
            </a:r>
            <a:r>
              <a:rPr dirty="0" err="1"/>
              <a:t>menor</a:t>
            </a:r>
            <a:r>
              <a:rPr dirty="0"/>
              <a:t>, Espacio </a:t>
            </a:r>
            <a:r>
              <a:rPr dirty="0" err="1"/>
              <a:t>público</a:t>
            </a:r>
            <a:endParaRPr dirty="0"/>
          </a:p>
          <a:p>
            <a:r>
              <a:rPr dirty="0"/>
              <a:t>E-10</a:t>
            </a:r>
          </a:p>
          <a:p>
            <a:pPr>
              <a:defRPr b="0"/>
            </a:pPr>
            <a:r>
              <a:rPr dirty="0"/>
              <a:t>Residencial, </a:t>
            </a:r>
            <a:r>
              <a:rPr dirty="0" err="1"/>
              <a:t>Equipamiento</a:t>
            </a:r>
            <a:r>
              <a:rPr dirty="0"/>
              <a:t>, Espacio </a:t>
            </a:r>
            <a:r>
              <a:rPr dirty="0" err="1"/>
              <a:t>público</a:t>
            </a:r>
            <a:endParaRPr dirty="0"/>
          </a:p>
          <a:p>
            <a:r>
              <a:rPr dirty="0"/>
              <a:t>E-11</a:t>
            </a:r>
          </a:p>
          <a:p>
            <a:pPr>
              <a:defRPr b="0"/>
            </a:pPr>
            <a:r>
              <a:rPr dirty="0" err="1"/>
              <a:t>Equipamiento</a:t>
            </a:r>
            <a:r>
              <a:rPr dirty="0"/>
              <a:t>, Espacio </a:t>
            </a:r>
            <a:r>
              <a:rPr dirty="0" err="1"/>
              <a:t>público</a:t>
            </a:r>
            <a:endParaRPr dirty="0"/>
          </a:p>
          <a:p>
            <a:r>
              <a:rPr dirty="0"/>
              <a:t>E-12</a:t>
            </a:r>
          </a:p>
          <a:p>
            <a:pPr>
              <a:defRPr b="0"/>
            </a:pPr>
            <a:r>
              <a:rPr dirty="0"/>
              <a:t>Residencial, </a:t>
            </a:r>
            <a:r>
              <a:rPr dirty="0" err="1"/>
              <a:t>Equipamiento</a:t>
            </a:r>
            <a:r>
              <a:rPr dirty="0"/>
              <a:t> (</a:t>
            </a:r>
            <a:r>
              <a:rPr dirty="0" err="1"/>
              <a:t>salud</a:t>
            </a:r>
            <a:r>
              <a:rPr dirty="0"/>
              <a:t>, </a:t>
            </a:r>
            <a:r>
              <a:rPr dirty="0" err="1"/>
              <a:t>deporte</a:t>
            </a:r>
            <a:r>
              <a:rPr dirty="0"/>
              <a:t>), Espacio </a:t>
            </a:r>
            <a:r>
              <a:rPr dirty="0" err="1"/>
              <a:t>público</a:t>
            </a:r>
            <a:endParaRPr dirty="0"/>
          </a:p>
          <a:p>
            <a:r>
              <a:rPr dirty="0"/>
              <a:t>E-13</a:t>
            </a:r>
          </a:p>
          <a:p>
            <a:pPr>
              <a:defRPr b="0"/>
            </a:pPr>
            <a:r>
              <a:rPr dirty="0"/>
              <a:t>Residencial, </a:t>
            </a:r>
            <a:r>
              <a:rPr dirty="0" err="1"/>
              <a:t>Equipamiento</a:t>
            </a:r>
            <a:r>
              <a:rPr dirty="0"/>
              <a:t>, </a:t>
            </a:r>
            <a:r>
              <a:rPr dirty="0" err="1"/>
              <a:t>Infraestructura</a:t>
            </a:r>
            <a:r>
              <a:rPr dirty="0"/>
              <a:t>, Espacio </a:t>
            </a:r>
            <a:r>
              <a:rPr dirty="0" err="1"/>
              <a:t>público</a:t>
            </a:r>
            <a:endParaRPr dirty="0"/>
          </a:p>
          <a:p>
            <a:r>
              <a:rPr dirty="0"/>
              <a:t>ZM</a:t>
            </a:r>
          </a:p>
          <a:p>
            <a:pPr>
              <a:defRPr b="0"/>
            </a:pPr>
            <a:r>
              <a:rPr dirty="0"/>
              <a:t>Zona </a:t>
            </a:r>
            <a:r>
              <a:rPr dirty="0" err="1"/>
              <a:t>Militar</a:t>
            </a:r>
            <a:endParaRPr lang="es-ES" dirty="0"/>
          </a:p>
          <a:p>
            <a:pPr>
              <a:defRPr b="0"/>
            </a:pPr>
            <a:endParaRPr dirty="0"/>
          </a:p>
        </p:txBody>
      </p:sp>
      <p:pic>
        <p:nvPicPr>
          <p:cNvPr id="261" name="Imagen 2" descr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7" y="667020"/>
            <a:ext cx="6591445" cy="5402401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Proceso alternativo 5"/>
          <p:cNvSpPr/>
          <p:nvPr/>
        </p:nvSpPr>
        <p:spPr>
          <a:xfrm>
            <a:off x="702551" y="6479625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63" name="Rectángulo 11"/>
          <p:cNvSpPr/>
          <p:nvPr/>
        </p:nvSpPr>
        <p:spPr>
          <a:xfrm>
            <a:off x="0" y="648527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HONOR		LEALTAD		         VALENTÍA	         INTEGRIDAD		  DEBER</a:t>
            </a:r>
          </a:p>
        </p:txBody>
      </p:sp>
      <p:sp>
        <p:nvSpPr>
          <p:cNvPr id="264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372870" y="6245225"/>
            <a:ext cx="188899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10</a:t>
            </a:fld>
            <a:endParaRPr/>
          </a:p>
        </p:txBody>
      </p:sp>
      <p:sp>
        <p:nvSpPr>
          <p:cNvPr id="265" name="CuadroTexto 14"/>
          <p:cNvSpPr txBox="1"/>
          <p:nvPr/>
        </p:nvSpPr>
        <p:spPr>
          <a:xfrm>
            <a:off x="899419" y="205441"/>
            <a:ext cx="7272808" cy="497841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>
                <a:solidFill>
                  <a:srgbClr val="C00000"/>
                </a:solidFill>
              </a:defRPr>
            </a:pPr>
            <a:r>
              <a:t>MODIFICACION AL PRC FUNDO NAVAL LAS SALINAS </a:t>
            </a:r>
            <a:r>
              <a:rPr sz="1100" b="0"/>
              <a:t>(DA 783-11_DO AÑO 2011)</a:t>
            </a:r>
          </a:p>
          <a:p>
            <a:pPr algn="ctr">
              <a:defRPr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LAMINA ZONIFICACION</a:t>
            </a:r>
          </a:p>
        </p:txBody>
      </p:sp>
      <p:grpSp>
        <p:nvGrpSpPr>
          <p:cNvPr id="268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266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267" name="image3.png" descr="image3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71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269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270" name="image3.png" descr="image3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74" name="Imagen 27"/>
          <p:cNvGrpSpPr/>
          <p:nvPr/>
        </p:nvGrpSpPr>
        <p:grpSpPr>
          <a:xfrm>
            <a:off x="8172745" y="8988"/>
            <a:ext cx="719391" cy="1036411"/>
            <a:chOff x="0" y="0"/>
            <a:chExt cx="719390" cy="1036409"/>
          </a:xfrm>
        </p:grpSpPr>
        <p:sp>
          <p:nvSpPr>
            <p:cNvPr id="272" name="Rectángulo"/>
            <p:cNvSpPr/>
            <p:nvPr/>
          </p:nvSpPr>
          <p:spPr>
            <a:xfrm>
              <a:off x="0" y="0"/>
              <a:ext cx="719391" cy="103641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273" name="image4.png" descr="image4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719391" cy="10364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75" name="Picture 2" descr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07" y="22999"/>
            <a:ext cx="767432" cy="944532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CuadroTexto 1"/>
          <p:cNvSpPr txBox="1"/>
          <p:nvPr/>
        </p:nvSpPr>
        <p:spPr>
          <a:xfrm>
            <a:off x="235928" y="2009582"/>
            <a:ext cx="2011680" cy="15696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Residencial. </a:t>
            </a:r>
            <a:r>
              <a:rPr lang="es-ES" b="0" dirty="0" smtClean="0"/>
              <a:t>Vivienda, Hotel, </a:t>
            </a:r>
            <a:r>
              <a:rPr lang="es-ES" b="0" dirty="0" err="1" smtClean="0"/>
              <a:t>Apart</a:t>
            </a:r>
            <a:r>
              <a:rPr lang="es-ES" b="0" dirty="0" smtClean="0"/>
              <a:t> Hotel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Equipamiento. </a:t>
            </a:r>
            <a:r>
              <a:rPr lang="es-ES" b="0" dirty="0" smtClean="0"/>
              <a:t>Capilla, Sala Cuna, Auditorio Gimnasio, </a:t>
            </a:r>
            <a:r>
              <a:rPr lang="es-ES" dirty="0" smtClean="0"/>
              <a:t>Oficinas Profesionales</a:t>
            </a:r>
            <a:r>
              <a:rPr lang="es-ES" b="0" dirty="0" smtClean="0"/>
              <a:t>, Centro médicos….</a:t>
            </a:r>
            <a:endParaRPr kumimoji="0" lang="es-CL" sz="12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Arial"/>
            </a:endParaRPr>
          </a:p>
        </p:txBody>
      </p:sp>
      <p:cxnSp>
        <p:nvCxnSpPr>
          <p:cNvPr id="4" name="Conector recto de flecha 3"/>
          <p:cNvCxnSpPr/>
          <p:nvPr/>
        </p:nvCxnSpPr>
        <p:spPr>
          <a:xfrm flipH="1">
            <a:off x="560862" y="3461698"/>
            <a:ext cx="342070" cy="1875960"/>
          </a:xfrm>
          <a:prstGeom prst="straightConnector1">
            <a:avLst/>
          </a:prstGeom>
          <a:noFill/>
          <a:ln w="25400" cap="flat">
            <a:solidFill>
              <a:srgbClr val="002060"/>
            </a:solidFill>
            <a:prstDash val="solid"/>
            <a:round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9" name="CuadroTexto 28"/>
          <p:cNvSpPr txBox="1"/>
          <p:nvPr/>
        </p:nvSpPr>
        <p:spPr>
          <a:xfrm>
            <a:off x="235928" y="2079583"/>
            <a:ext cx="2011680" cy="1384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Residencial. </a:t>
            </a:r>
            <a:r>
              <a:rPr lang="es-ES" b="0" dirty="0" smtClean="0"/>
              <a:t>Vivienda.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Equipamiento. </a:t>
            </a:r>
            <a:r>
              <a:rPr lang="es-ES" b="0" dirty="0" smtClean="0"/>
              <a:t>Locales comerciales, Restaurant, Bancos, Gimnasios, Sede Vecinal…..</a:t>
            </a:r>
            <a:r>
              <a:rPr lang="es-ES" strike="sngStrike" dirty="0" smtClean="0"/>
              <a:t>Oficinas Profesionales</a:t>
            </a:r>
            <a:r>
              <a:rPr lang="es-ES" dirty="0" smtClean="0"/>
              <a:t>.</a:t>
            </a:r>
            <a:endParaRPr kumimoji="0" lang="es-CL" sz="12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Arial"/>
            </a:endParaRPr>
          </a:p>
        </p:txBody>
      </p:sp>
      <p:cxnSp>
        <p:nvCxnSpPr>
          <p:cNvPr id="30" name="Conector recto de flecha 29"/>
          <p:cNvCxnSpPr/>
          <p:nvPr/>
        </p:nvCxnSpPr>
        <p:spPr>
          <a:xfrm flipH="1">
            <a:off x="1106962" y="3328359"/>
            <a:ext cx="120904" cy="1557181"/>
          </a:xfrm>
          <a:prstGeom prst="straightConnector1">
            <a:avLst/>
          </a:prstGeom>
          <a:noFill/>
          <a:ln w="25400" cap="flat">
            <a:solidFill>
              <a:srgbClr val="002060"/>
            </a:solidFill>
            <a:prstDash val="solid"/>
            <a:round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2" name="CuadroTexto 31"/>
          <p:cNvSpPr txBox="1"/>
          <p:nvPr/>
        </p:nvSpPr>
        <p:spPr>
          <a:xfrm>
            <a:off x="243263" y="3035061"/>
            <a:ext cx="1727397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Residencial. </a:t>
            </a:r>
            <a:r>
              <a:rPr lang="es-ES" b="0" dirty="0" smtClean="0"/>
              <a:t>Vivienda.</a:t>
            </a:r>
          </a:p>
        </p:txBody>
      </p:sp>
      <p:cxnSp>
        <p:nvCxnSpPr>
          <p:cNvPr id="33" name="Conector recto de flecha 32"/>
          <p:cNvCxnSpPr/>
          <p:nvPr/>
        </p:nvCxnSpPr>
        <p:spPr>
          <a:xfrm>
            <a:off x="1087828" y="3391959"/>
            <a:ext cx="368389" cy="1028095"/>
          </a:xfrm>
          <a:prstGeom prst="straightConnector1">
            <a:avLst/>
          </a:prstGeom>
          <a:noFill/>
          <a:ln w="25400" cap="flat">
            <a:solidFill>
              <a:srgbClr val="002060"/>
            </a:solidFill>
            <a:prstDash val="solid"/>
            <a:round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9" grpId="0"/>
      <p:bldP spid="29" grpId="1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Proceso alternativo 5"/>
          <p:cNvSpPr/>
          <p:nvPr/>
        </p:nvSpPr>
        <p:spPr>
          <a:xfrm>
            <a:off x="827583" y="6479625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94" name="Rectángulo 11"/>
          <p:cNvSpPr/>
          <p:nvPr/>
        </p:nvSpPr>
        <p:spPr>
          <a:xfrm>
            <a:off x="0" y="648527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HONOR		LEALTAD		         VALENTÍA	         INTEGRIDAD		  DEBER</a:t>
            </a:r>
          </a:p>
        </p:txBody>
      </p:sp>
      <p:sp>
        <p:nvSpPr>
          <p:cNvPr id="295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13144" y="6245225"/>
            <a:ext cx="273657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11</a:t>
            </a:fld>
            <a:endParaRPr/>
          </a:p>
        </p:txBody>
      </p:sp>
      <p:sp>
        <p:nvSpPr>
          <p:cNvPr id="296" name="CuadroTexto 14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sp>
        <p:nvSpPr>
          <p:cNvPr id="297" name="CuadroTexto 24"/>
          <p:cNvSpPr txBox="1"/>
          <p:nvPr/>
        </p:nvSpPr>
        <p:spPr>
          <a:xfrm>
            <a:off x="657279" y="915211"/>
            <a:ext cx="8333497" cy="4109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/>
              <a:defRPr sz="2000">
                <a:solidFill>
                  <a:srgbClr val="808080"/>
                </a:solidFill>
              </a:defRPr>
            </a:pPr>
            <a:r>
              <a:t>ANTECEDENTES HISTÓRICOS</a:t>
            </a:r>
          </a:p>
          <a:p>
            <a:pPr marL="457200" indent="-457200">
              <a:buSzPct val="100000"/>
              <a:buAutoNum type="arabicPeriod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r>
              <a:t>PLANIFICACIÓN COMUNAL</a:t>
            </a:r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chemeClr val="accent2"/>
                </a:solidFill>
              </a:defRPr>
            </a:pPr>
            <a:r>
              <a:t>PLANO REGULADOR VIGENTE</a:t>
            </a:r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5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r>
              <a:t>USOS PROPUESTOS</a:t>
            </a:r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r>
              <a:t>5.    SECTORES DE RESPONSABILIDAD</a:t>
            </a:r>
          </a:p>
        </p:txBody>
      </p:sp>
      <p:sp>
        <p:nvSpPr>
          <p:cNvPr id="298" name="CuadroTexto 10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301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299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300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04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302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303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05" name="CuadroTexto 15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308" name="Imagen 16"/>
          <p:cNvGrpSpPr/>
          <p:nvPr/>
        </p:nvGrpSpPr>
        <p:grpSpPr>
          <a:xfrm>
            <a:off x="8172745" y="8988"/>
            <a:ext cx="719391" cy="1036411"/>
            <a:chOff x="0" y="0"/>
            <a:chExt cx="719390" cy="1036409"/>
          </a:xfrm>
        </p:grpSpPr>
        <p:sp>
          <p:nvSpPr>
            <p:cNvPr id="306" name="Rectángulo"/>
            <p:cNvSpPr/>
            <p:nvPr/>
          </p:nvSpPr>
          <p:spPr>
            <a:xfrm>
              <a:off x="0" y="0"/>
              <a:ext cx="719391" cy="103641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307" name="image4.png" descr="image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19391" cy="10364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09" name="Picture 2" descr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7" y="22999"/>
            <a:ext cx="767432" cy="944532"/>
          </a:xfrm>
          <a:prstGeom prst="rect">
            <a:avLst/>
          </a:prstGeom>
          <a:ln w="12700">
            <a:miter lim="400000"/>
          </a:ln>
        </p:spPr>
      </p:pic>
      <p:sp>
        <p:nvSpPr>
          <p:cNvPr id="310" name="CuadroTexto 18"/>
          <p:cNvSpPr txBox="1"/>
          <p:nvPr/>
        </p:nvSpPr>
        <p:spPr>
          <a:xfrm>
            <a:off x="1187624" y="357917"/>
            <a:ext cx="6192690" cy="375231"/>
          </a:xfrm>
          <a:prstGeom prst="rect">
            <a:avLst/>
          </a:prstGeom>
          <a:solidFill>
            <a:srgbClr val="A3A3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chemeClr val="accent2"/>
                </a:solidFill>
              </a:defRPr>
            </a:lvl1pPr>
          </a:lstStyle>
          <a:p>
            <a:r>
              <a:t>TEMARIO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Imagen 1" descr="Imagen 1"/>
          <p:cNvPicPr>
            <a:picLocks noChangeAspect="1"/>
          </p:cNvPicPr>
          <p:nvPr/>
        </p:nvPicPr>
        <p:blipFill>
          <a:blip r:embed="rId2"/>
          <a:srcRect l="17159" t="14300" r="33069" b="13601"/>
          <a:stretch>
            <a:fillRect/>
          </a:stretch>
        </p:blipFill>
        <p:spPr>
          <a:xfrm>
            <a:off x="1419759" y="22225"/>
            <a:ext cx="8361638" cy="6813375"/>
          </a:xfrm>
          <a:prstGeom prst="rect">
            <a:avLst/>
          </a:prstGeom>
          <a:ln w="12700">
            <a:miter lim="400000"/>
          </a:ln>
        </p:spPr>
      </p:pic>
      <p:sp>
        <p:nvSpPr>
          <p:cNvPr id="334" name="CuadroTexto 4"/>
          <p:cNvSpPr txBox="1"/>
          <p:nvPr/>
        </p:nvSpPr>
        <p:spPr>
          <a:xfrm>
            <a:off x="107503" y="44623"/>
            <a:ext cx="3888434" cy="298350"/>
          </a:xfrm>
          <a:prstGeom prst="rect">
            <a:avLst/>
          </a:prstGeom>
          <a:solidFill>
            <a:schemeClr val="accent3">
              <a:lumOff val="44000"/>
            </a:schemeClr>
          </a:solidFill>
          <a:ln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t>PLAN REGULADOR NAVAL VIGENTE - 2022</a:t>
            </a:r>
          </a:p>
        </p:txBody>
      </p:sp>
      <p:pic>
        <p:nvPicPr>
          <p:cNvPr id="335" name="Imagen 29" descr="Imagen 29"/>
          <p:cNvPicPr>
            <a:picLocks noChangeAspect="1"/>
          </p:cNvPicPr>
          <p:nvPr/>
        </p:nvPicPr>
        <p:blipFill>
          <a:blip r:embed="rId3"/>
          <a:srcRect l="39762" t="17801" r="7869" b="10100"/>
          <a:stretch>
            <a:fillRect/>
          </a:stretch>
        </p:blipFill>
        <p:spPr>
          <a:xfrm>
            <a:off x="-71959" y="442185"/>
            <a:ext cx="4621132" cy="357877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roceso alternativo 5"/>
          <p:cNvSpPr/>
          <p:nvPr/>
        </p:nvSpPr>
        <p:spPr>
          <a:xfrm>
            <a:off x="827583" y="6479625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338" name="Rectángulo 11"/>
          <p:cNvSpPr/>
          <p:nvPr/>
        </p:nvSpPr>
        <p:spPr>
          <a:xfrm>
            <a:off x="0" y="648527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HONOR		LEALTAD		         VALENTÍA	         INTEGRIDAD		  DEBER</a:t>
            </a:r>
          </a:p>
        </p:txBody>
      </p:sp>
      <p:sp>
        <p:nvSpPr>
          <p:cNvPr id="339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13144" y="6245225"/>
            <a:ext cx="273657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13</a:t>
            </a:fld>
            <a:endParaRPr/>
          </a:p>
        </p:txBody>
      </p:sp>
      <p:grpSp>
        <p:nvGrpSpPr>
          <p:cNvPr id="342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340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341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43" name="CuadroTexto 14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sp>
        <p:nvSpPr>
          <p:cNvPr id="344" name="CuadroTexto 24"/>
          <p:cNvSpPr txBox="1"/>
          <p:nvPr/>
        </p:nvSpPr>
        <p:spPr>
          <a:xfrm>
            <a:off x="657279" y="915211"/>
            <a:ext cx="8333497" cy="4109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/>
              <a:defRPr sz="2000">
                <a:solidFill>
                  <a:srgbClr val="808080"/>
                </a:solidFill>
              </a:defRPr>
            </a:pPr>
            <a:r>
              <a:t>ANTECEDENTES HISTÓRICOS</a:t>
            </a:r>
          </a:p>
          <a:p>
            <a:pPr marL="457200" indent="-457200">
              <a:buSzPct val="100000"/>
              <a:buAutoNum type="arabicPeriod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r>
              <a:t>PLANIFICACIÓN COMUNAL</a:t>
            </a:r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r>
              <a:t>PLANO REGULADOR VIGENTE</a:t>
            </a:r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5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chemeClr val="accent2"/>
                </a:solidFill>
              </a:defRPr>
            </a:pPr>
            <a:r>
              <a:t>USOS PROPUESTOS</a:t>
            </a:r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r>
              <a:t>5.    SECTORES DE RESPONSABILIDAD</a:t>
            </a:r>
          </a:p>
        </p:txBody>
      </p:sp>
      <p:sp>
        <p:nvSpPr>
          <p:cNvPr id="345" name="CuadroTexto 10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348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346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347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51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349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350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52" name="CuadroTexto 15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355" name="Imagen 16"/>
          <p:cNvGrpSpPr/>
          <p:nvPr/>
        </p:nvGrpSpPr>
        <p:grpSpPr>
          <a:xfrm>
            <a:off x="8172745" y="8988"/>
            <a:ext cx="719391" cy="1036411"/>
            <a:chOff x="0" y="0"/>
            <a:chExt cx="719390" cy="1036409"/>
          </a:xfrm>
        </p:grpSpPr>
        <p:sp>
          <p:nvSpPr>
            <p:cNvPr id="353" name="Rectángulo"/>
            <p:cNvSpPr/>
            <p:nvPr/>
          </p:nvSpPr>
          <p:spPr>
            <a:xfrm>
              <a:off x="0" y="0"/>
              <a:ext cx="719391" cy="103641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354" name="image4.png" descr="image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19391" cy="10364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56" name="Picture 2" descr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7" y="22999"/>
            <a:ext cx="767432" cy="944532"/>
          </a:xfrm>
          <a:prstGeom prst="rect">
            <a:avLst/>
          </a:prstGeom>
          <a:ln w="12700">
            <a:miter lim="400000"/>
          </a:ln>
        </p:spPr>
      </p:pic>
      <p:sp>
        <p:nvSpPr>
          <p:cNvPr id="357" name="CuadroTexto 18"/>
          <p:cNvSpPr txBox="1"/>
          <p:nvPr/>
        </p:nvSpPr>
        <p:spPr>
          <a:xfrm>
            <a:off x="1187624" y="357917"/>
            <a:ext cx="6192690" cy="375231"/>
          </a:xfrm>
          <a:prstGeom prst="rect">
            <a:avLst/>
          </a:prstGeom>
          <a:solidFill>
            <a:srgbClr val="A3A3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chemeClr val="accent2"/>
                </a:solidFill>
              </a:defRPr>
            </a:lvl1pPr>
          </a:lstStyle>
          <a:p>
            <a:r>
              <a:t>TEMARIO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Imagen 1" descr="Imagen 1"/>
          <p:cNvPicPr>
            <a:picLocks noChangeAspect="1"/>
          </p:cNvPicPr>
          <p:nvPr/>
        </p:nvPicPr>
        <p:blipFill>
          <a:blip r:embed="rId2"/>
          <a:srcRect l="21650" t="8000" r="21257" b="8700"/>
          <a:stretch>
            <a:fillRect/>
          </a:stretch>
        </p:blipFill>
        <p:spPr>
          <a:xfrm>
            <a:off x="544052" y="17417"/>
            <a:ext cx="8117322" cy="6661804"/>
          </a:xfrm>
          <a:prstGeom prst="rect">
            <a:avLst/>
          </a:prstGeom>
          <a:ln w="12700">
            <a:miter lim="400000"/>
          </a:ln>
        </p:spPr>
      </p:pic>
      <p:sp>
        <p:nvSpPr>
          <p:cNvPr id="360" name="Rectángulo 4"/>
          <p:cNvSpPr/>
          <p:nvPr/>
        </p:nvSpPr>
        <p:spPr>
          <a:xfrm>
            <a:off x="-1" y="-1"/>
            <a:ext cx="601985" cy="6813378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61" name="CuadroTexto 42"/>
          <p:cNvSpPr txBox="1"/>
          <p:nvPr/>
        </p:nvSpPr>
        <p:spPr>
          <a:xfrm>
            <a:off x="323527" y="96887"/>
            <a:ext cx="4417612" cy="298349"/>
          </a:xfrm>
          <a:prstGeom prst="rect">
            <a:avLst/>
          </a:prstGeom>
          <a:solidFill>
            <a:schemeClr val="accent3">
              <a:lumOff val="44000"/>
            </a:schemeClr>
          </a:solidFill>
          <a:ln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t>PLAN REGULADOR NAVAL – PROPOSICIÓN 2024</a:t>
            </a:r>
          </a:p>
        </p:txBody>
      </p:sp>
      <p:sp>
        <p:nvSpPr>
          <p:cNvPr id="362" name="CuadroTexto 47"/>
          <p:cNvSpPr txBox="1"/>
          <p:nvPr/>
        </p:nvSpPr>
        <p:spPr>
          <a:xfrm>
            <a:off x="270882" y="658267"/>
            <a:ext cx="2906004" cy="2462213"/>
          </a:xfrm>
          <a:prstGeom prst="rect">
            <a:avLst/>
          </a:prstGeom>
          <a:noFill/>
          <a:ln>
            <a:noFill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tabLst>
                <a:tab pos="177800" algn="l"/>
              </a:tabLst>
              <a:defRPr sz="1100"/>
            </a:pPr>
            <a:r>
              <a:rPr dirty="0"/>
              <a:t>ZONIFICACIÓN PROPUESTA</a:t>
            </a:r>
            <a:endParaRPr lang="es-ES" dirty="0"/>
          </a:p>
          <a:p>
            <a:pPr algn="ctr">
              <a:tabLst>
                <a:tab pos="177800" algn="l"/>
              </a:tabLst>
              <a:defRPr sz="1100"/>
            </a:pPr>
            <a:endParaRPr dirty="0"/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A.	MANDO – ADMINISTRATIVO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B.	EQUIPAMIENTO APOYO BASE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C.	EQUIPAMIENTO APOYO REGIONAL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D.	MILITAR – RESGUARDO MILITAR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E.	EDUCACIONAL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F.	HABITACIONAL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G.	RECREACIONAL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H.	SANIDAD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I.	DESAFECTACIÓN – ENAJENACIÓN</a:t>
            </a:r>
            <a:endParaRPr lang="es-ES" dirty="0"/>
          </a:p>
          <a:p>
            <a:pPr>
              <a:tabLst>
                <a:tab pos="177800" algn="l"/>
              </a:tabLst>
              <a:defRPr sz="1100"/>
            </a:pPr>
            <a:endParaRPr dirty="0"/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	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	ACCESOS PRINCIPALES</a:t>
            </a:r>
          </a:p>
        </p:txBody>
      </p:sp>
      <p:sp>
        <p:nvSpPr>
          <p:cNvPr id="363" name="CuadroTexto 50"/>
          <p:cNvSpPr txBox="1"/>
          <p:nvPr/>
        </p:nvSpPr>
        <p:spPr>
          <a:xfrm>
            <a:off x="3145196" y="3725378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B</a:t>
            </a:r>
          </a:p>
        </p:txBody>
      </p:sp>
      <p:sp>
        <p:nvSpPr>
          <p:cNvPr id="364" name="CuadroTexto 51"/>
          <p:cNvSpPr txBox="1"/>
          <p:nvPr/>
        </p:nvSpPr>
        <p:spPr>
          <a:xfrm>
            <a:off x="6209479" y="5901020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B</a:t>
            </a:r>
          </a:p>
        </p:txBody>
      </p:sp>
      <p:sp>
        <p:nvSpPr>
          <p:cNvPr id="365" name="CuadroTexto 52"/>
          <p:cNvSpPr txBox="1"/>
          <p:nvPr/>
        </p:nvSpPr>
        <p:spPr>
          <a:xfrm>
            <a:off x="5701258" y="5974434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A</a:t>
            </a:r>
          </a:p>
        </p:txBody>
      </p:sp>
      <p:sp>
        <p:nvSpPr>
          <p:cNvPr id="366" name="CuadroTexto 53"/>
          <p:cNvSpPr txBox="1"/>
          <p:nvPr/>
        </p:nvSpPr>
        <p:spPr>
          <a:xfrm>
            <a:off x="1351996" y="5308729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A</a:t>
            </a:r>
          </a:p>
        </p:txBody>
      </p:sp>
      <p:sp>
        <p:nvSpPr>
          <p:cNvPr id="367" name="CuadroTexto 54"/>
          <p:cNvSpPr txBox="1"/>
          <p:nvPr/>
        </p:nvSpPr>
        <p:spPr>
          <a:xfrm>
            <a:off x="1752079" y="5049032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A</a:t>
            </a:r>
          </a:p>
        </p:txBody>
      </p:sp>
      <p:sp>
        <p:nvSpPr>
          <p:cNvPr id="368" name="CuadroTexto 55"/>
          <p:cNvSpPr txBox="1"/>
          <p:nvPr/>
        </p:nvSpPr>
        <p:spPr>
          <a:xfrm>
            <a:off x="6355172" y="2715037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D</a:t>
            </a:r>
          </a:p>
        </p:txBody>
      </p:sp>
      <p:sp>
        <p:nvSpPr>
          <p:cNvPr id="369" name="CuadroTexto 56"/>
          <p:cNvSpPr txBox="1"/>
          <p:nvPr/>
        </p:nvSpPr>
        <p:spPr>
          <a:xfrm>
            <a:off x="7699683" y="3076346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C</a:t>
            </a:r>
          </a:p>
        </p:txBody>
      </p:sp>
      <p:sp>
        <p:nvSpPr>
          <p:cNvPr id="370" name="CuadroTexto 57"/>
          <p:cNvSpPr txBox="1"/>
          <p:nvPr/>
        </p:nvSpPr>
        <p:spPr>
          <a:xfrm>
            <a:off x="1962914" y="5613253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B</a:t>
            </a:r>
          </a:p>
        </p:txBody>
      </p:sp>
      <p:sp>
        <p:nvSpPr>
          <p:cNvPr id="371" name="CuadroTexto 58"/>
          <p:cNvSpPr txBox="1"/>
          <p:nvPr/>
        </p:nvSpPr>
        <p:spPr>
          <a:xfrm>
            <a:off x="6646560" y="6079714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E</a:t>
            </a:r>
          </a:p>
        </p:txBody>
      </p:sp>
      <p:sp>
        <p:nvSpPr>
          <p:cNvPr id="372" name="CuadroTexto 59"/>
          <p:cNvSpPr txBox="1"/>
          <p:nvPr/>
        </p:nvSpPr>
        <p:spPr>
          <a:xfrm>
            <a:off x="4370918" y="5573636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E</a:t>
            </a:r>
          </a:p>
        </p:txBody>
      </p:sp>
      <p:sp>
        <p:nvSpPr>
          <p:cNvPr id="373" name="CuadroTexto 60"/>
          <p:cNvSpPr txBox="1"/>
          <p:nvPr/>
        </p:nvSpPr>
        <p:spPr>
          <a:xfrm>
            <a:off x="2546594" y="5412402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E</a:t>
            </a:r>
          </a:p>
        </p:txBody>
      </p:sp>
      <p:sp>
        <p:nvSpPr>
          <p:cNvPr id="374" name="CuadroTexto 61"/>
          <p:cNvSpPr txBox="1"/>
          <p:nvPr/>
        </p:nvSpPr>
        <p:spPr>
          <a:xfrm>
            <a:off x="6355172" y="4939403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D</a:t>
            </a:r>
          </a:p>
        </p:txBody>
      </p:sp>
      <p:sp>
        <p:nvSpPr>
          <p:cNvPr id="375" name="CuadroTexto 62"/>
          <p:cNvSpPr txBox="1"/>
          <p:nvPr/>
        </p:nvSpPr>
        <p:spPr>
          <a:xfrm>
            <a:off x="4316910" y="4266129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D</a:t>
            </a:r>
          </a:p>
        </p:txBody>
      </p:sp>
      <p:sp>
        <p:nvSpPr>
          <p:cNvPr id="376" name="CuadroTexto 64"/>
          <p:cNvSpPr txBox="1"/>
          <p:nvPr/>
        </p:nvSpPr>
        <p:spPr>
          <a:xfrm>
            <a:off x="5927314" y="5744669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77" name="CuadroTexto 65"/>
          <p:cNvSpPr txBox="1"/>
          <p:nvPr/>
        </p:nvSpPr>
        <p:spPr>
          <a:xfrm>
            <a:off x="3466279" y="5656896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78" name="CuadroTexto 66"/>
          <p:cNvSpPr txBox="1"/>
          <p:nvPr/>
        </p:nvSpPr>
        <p:spPr>
          <a:xfrm>
            <a:off x="3163625" y="4630716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79" name="CuadroTexto 67"/>
          <p:cNvSpPr txBox="1"/>
          <p:nvPr/>
        </p:nvSpPr>
        <p:spPr>
          <a:xfrm>
            <a:off x="2271893" y="4604365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80" name="CuadroTexto 68"/>
          <p:cNvSpPr txBox="1"/>
          <p:nvPr/>
        </p:nvSpPr>
        <p:spPr>
          <a:xfrm>
            <a:off x="3513850" y="3925961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81" name="CuadroTexto 69"/>
          <p:cNvSpPr txBox="1"/>
          <p:nvPr/>
        </p:nvSpPr>
        <p:spPr>
          <a:xfrm>
            <a:off x="4700563" y="2748685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82" name="CuadroTexto 71"/>
          <p:cNvSpPr txBox="1"/>
          <p:nvPr/>
        </p:nvSpPr>
        <p:spPr>
          <a:xfrm>
            <a:off x="7306423" y="4178863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H</a:t>
            </a:r>
          </a:p>
        </p:txBody>
      </p:sp>
      <p:sp>
        <p:nvSpPr>
          <p:cNvPr id="383" name="CuadroTexto 72"/>
          <p:cNvSpPr txBox="1"/>
          <p:nvPr/>
        </p:nvSpPr>
        <p:spPr>
          <a:xfrm>
            <a:off x="6603417" y="5388385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H</a:t>
            </a:r>
          </a:p>
        </p:txBody>
      </p:sp>
      <p:sp>
        <p:nvSpPr>
          <p:cNvPr id="384" name="CuadroTexto 73"/>
          <p:cNvSpPr txBox="1"/>
          <p:nvPr/>
        </p:nvSpPr>
        <p:spPr>
          <a:xfrm>
            <a:off x="7028244" y="5606953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G</a:t>
            </a:r>
          </a:p>
        </p:txBody>
      </p:sp>
      <p:sp>
        <p:nvSpPr>
          <p:cNvPr id="385" name="CuadroTexto 74"/>
          <p:cNvSpPr txBox="1"/>
          <p:nvPr/>
        </p:nvSpPr>
        <p:spPr>
          <a:xfrm>
            <a:off x="5035065" y="4857443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G</a:t>
            </a:r>
          </a:p>
        </p:txBody>
      </p:sp>
      <p:sp>
        <p:nvSpPr>
          <p:cNvPr id="386" name="CuadroTexto 75"/>
          <p:cNvSpPr txBox="1"/>
          <p:nvPr/>
        </p:nvSpPr>
        <p:spPr>
          <a:xfrm>
            <a:off x="5182654" y="5732662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G</a:t>
            </a:r>
          </a:p>
        </p:txBody>
      </p:sp>
      <p:sp>
        <p:nvSpPr>
          <p:cNvPr id="387" name="CuadroTexto 76"/>
          <p:cNvSpPr txBox="1"/>
          <p:nvPr/>
        </p:nvSpPr>
        <p:spPr>
          <a:xfrm>
            <a:off x="5701257" y="1908087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D</a:t>
            </a:r>
          </a:p>
        </p:txBody>
      </p:sp>
      <p:sp>
        <p:nvSpPr>
          <p:cNvPr id="388" name="CuadroTexto 77"/>
          <p:cNvSpPr txBox="1"/>
          <p:nvPr/>
        </p:nvSpPr>
        <p:spPr>
          <a:xfrm>
            <a:off x="7972912" y="921279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I</a:t>
            </a:r>
          </a:p>
        </p:txBody>
      </p:sp>
      <p:sp>
        <p:nvSpPr>
          <p:cNvPr id="389" name="CuadroTexto 78"/>
          <p:cNvSpPr txBox="1"/>
          <p:nvPr/>
        </p:nvSpPr>
        <p:spPr>
          <a:xfrm>
            <a:off x="6491785" y="1070090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I</a:t>
            </a:r>
          </a:p>
        </p:txBody>
      </p:sp>
      <p:sp>
        <p:nvSpPr>
          <p:cNvPr id="390" name="CuadroTexto 79"/>
          <p:cNvSpPr txBox="1"/>
          <p:nvPr/>
        </p:nvSpPr>
        <p:spPr>
          <a:xfrm>
            <a:off x="3867820" y="2979765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I</a:t>
            </a:r>
          </a:p>
        </p:txBody>
      </p:sp>
      <p:sp>
        <p:nvSpPr>
          <p:cNvPr id="391" name="CuadroTexto 80"/>
          <p:cNvSpPr txBox="1"/>
          <p:nvPr/>
        </p:nvSpPr>
        <p:spPr>
          <a:xfrm>
            <a:off x="1187064" y="5639410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I</a:t>
            </a:r>
          </a:p>
        </p:txBody>
      </p:sp>
      <p:sp>
        <p:nvSpPr>
          <p:cNvPr id="392" name="CuadroTexto 83"/>
          <p:cNvSpPr txBox="1"/>
          <p:nvPr/>
        </p:nvSpPr>
        <p:spPr>
          <a:xfrm>
            <a:off x="7758243" y="3944672"/>
            <a:ext cx="181790" cy="239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93" name="Elipse 3"/>
          <p:cNvSpPr/>
          <p:nvPr/>
        </p:nvSpPr>
        <p:spPr>
          <a:xfrm>
            <a:off x="5819390" y="6173520"/>
            <a:ext cx="192771" cy="207809"/>
          </a:xfrm>
          <a:prstGeom prst="ellipse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4" name="Elipse 89"/>
          <p:cNvSpPr/>
          <p:nvPr/>
        </p:nvSpPr>
        <p:spPr>
          <a:xfrm>
            <a:off x="2818793" y="3620129"/>
            <a:ext cx="192771" cy="207809"/>
          </a:xfrm>
          <a:prstGeom prst="ellipse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5" name="Elipse 90"/>
          <p:cNvSpPr/>
          <p:nvPr/>
        </p:nvSpPr>
        <p:spPr>
          <a:xfrm>
            <a:off x="7327309" y="5285549"/>
            <a:ext cx="192771" cy="207809"/>
          </a:xfrm>
          <a:prstGeom prst="ellipse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6" name="Elipse 92"/>
          <p:cNvSpPr/>
          <p:nvPr/>
        </p:nvSpPr>
        <p:spPr>
          <a:xfrm>
            <a:off x="232632" y="2875860"/>
            <a:ext cx="181790" cy="207809"/>
          </a:xfrm>
          <a:prstGeom prst="ellipse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7" name="CuadroTexto 93"/>
          <p:cNvSpPr txBox="1"/>
          <p:nvPr/>
        </p:nvSpPr>
        <p:spPr>
          <a:xfrm>
            <a:off x="7526927" y="3767425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F</a:t>
            </a:r>
          </a:p>
        </p:txBody>
      </p:sp>
      <p:sp>
        <p:nvSpPr>
          <p:cNvPr id="398" name="CuadroTexto 10"/>
          <p:cNvSpPr txBox="1"/>
          <p:nvPr/>
        </p:nvSpPr>
        <p:spPr>
          <a:xfrm>
            <a:off x="6921975" y="1628799"/>
            <a:ext cx="181790" cy="23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100"/>
            </a:lvl1pPr>
          </a:lstStyle>
          <a:p>
            <a:r>
              <a:t>D</a:t>
            </a:r>
          </a:p>
        </p:txBody>
      </p:sp>
      <p:sp>
        <p:nvSpPr>
          <p:cNvPr id="399" name="Elipse 2"/>
          <p:cNvSpPr/>
          <p:nvPr/>
        </p:nvSpPr>
        <p:spPr>
          <a:xfrm>
            <a:off x="7464335" y="4022883"/>
            <a:ext cx="231317" cy="237095"/>
          </a:xfrm>
          <a:prstGeom prst="ellipse">
            <a:avLst/>
          </a:prstGeom>
          <a:ln w="28575">
            <a:solidFill>
              <a:srgbClr val="FF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00" name="Elipse 43"/>
          <p:cNvSpPr/>
          <p:nvPr/>
        </p:nvSpPr>
        <p:spPr>
          <a:xfrm>
            <a:off x="7596334" y="3294322"/>
            <a:ext cx="389419" cy="350703"/>
          </a:xfrm>
          <a:prstGeom prst="ellipse">
            <a:avLst/>
          </a:prstGeom>
          <a:ln w="28575">
            <a:solidFill>
              <a:srgbClr val="FF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01" name="CuadroTexto 44"/>
          <p:cNvSpPr txBox="1"/>
          <p:nvPr/>
        </p:nvSpPr>
        <p:spPr>
          <a:xfrm>
            <a:off x="6180115" y="3874970"/>
            <a:ext cx="1186407" cy="236511"/>
          </a:xfrm>
          <a:prstGeom prst="rect">
            <a:avLst/>
          </a:prstGeom>
          <a:solidFill>
            <a:schemeClr val="accent3">
              <a:lumOff val="44000"/>
            </a:schemeClr>
          </a:solidFill>
          <a:ln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1000"/>
            </a:lvl1pPr>
          </a:lstStyle>
          <a:p>
            <a:r>
              <a:t>Centro de Diálisis</a:t>
            </a:r>
          </a:p>
        </p:txBody>
      </p:sp>
      <p:sp>
        <p:nvSpPr>
          <p:cNvPr id="402" name="CuadroTexto 45"/>
          <p:cNvSpPr txBox="1"/>
          <p:nvPr/>
        </p:nvSpPr>
        <p:spPr>
          <a:xfrm>
            <a:off x="7720172" y="2816264"/>
            <a:ext cx="960498" cy="273781"/>
          </a:xfrm>
          <a:prstGeom prst="rect">
            <a:avLst/>
          </a:prstGeom>
          <a:solidFill>
            <a:schemeClr val="accent3">
              <a:lumOff val="44000"/>
            </a:schemeClr>
          </a:solidFill>
          <a:ln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/>
          </a:lstStyle>
          <a:p>
            <a:r>
              <a:t>SENAPRED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Imagen 2" descr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200" y="123461"/>
            <a:ext cx="8357600" cy="6611078"/>
          </a:xfrm>
          <a:prstGeom prst="rect">
            <a:avLst/>
          </a:prstGeom>
          <a:ln w="12700">
            <a:miter lim="400000"/>
          </a:ln>
        </p:spPr>
      </p:pic>
      <p:sp>
        <p:nvSpPr>
          <p:cNvPr id="405" name="Rectángulo 4"/>
          <p:cNvSpPr/>
          <p:nvPr/>
        </p:nvSpPr>
        <p:spPr>
          <a:xfrm>
            <a:off x="-1" y="-1"/>
            <a:ext cx="601985" cy="6813378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06" name="CuadroTexto 95"/>
          <p:cNvSpPr txBox="1"/>
          <p:nvPr/>
        </p:nvSpPr>
        <p:spPr>
          <a:xfrm>
            <a:off x="323527" y="96887"/>
            <a:ext cx="4417612" cy="298349"/>
          </a:xfrm>
          <a:prstGeom prst="rect">
            <a:avLst/>
          </a:prstGeom>
          <a:solidFill>
            <a:schemeClr val="accent3">
              <a:lumOff val="44000"/>
            </a:schemeClr>
          </a:solidFill>
          <a:ln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t>PROPUESTA PLANO REGULADOR NAVAL 2025</a:t>
            </a:r>
          </a:p>
        </p:txBody>
      </p:sp>
      <p:sp>
        <p:nvSpPr>
          <p:cNvPr id="409" name="CuadroTexto 13"/>
          <p:cNvSpPr txBox="1"/>
          <p:nvPr/>
        </p:nvSpPr>
        <p:spPr>
          <a:xfrm>
            <a:off x="1026564" y="5577563"/>
            <a:ext cx="269229" cy="350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800">
                <a:solidFill>
                  <a:srgbClr val="FF2600"/>
                </a:solidFill>
              </a:defRPr>
            </a:lvl1pPr>
          </a:lstStyle>
          <a:p>
            <a:r>
              <a:t>A</a:t>
            </a:r>
          </a:p>
        </p:txBody>
      </p:sp>
      <p:sp>
        <p:nvSpPr>
          <p:cNvPr id="410" name="CuadroTexto 15"/>
          <p:cNvSpPr txBox="1"/>
          <p:nvPr/>
        </p:nvSpPr>
        <p:spPr>
          <a:xfrm>
            <a:off x="7786072" y="3468761"/>
            <a:ext cx="197233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r>
              <a:t>F</a:t>
            </a:r>
          </a:p>
        </p:txBody>
      </p:sp>
      <p:sp>
        <p:nvSpPr>
          <p:cNvPr id="411" name="CuadroTexto 3"/>
          <p:cNvSpPr txBox="1"/>
          <p:nvPr/>
        </p:nvSpPr>
        <p:spPr>
          <a:xfrm>
            <a:off x="6212968" y="599949"/>
            <a:ext cx="989073" cy="393333"/>
          </a:xfrm>
          <a:prstGeom prst="rect">
            <a:avLst/>
          </a:prstGeom>
          <a:solidFill>
            <a:schemeClr val="accent3">
              <a:lumOff val="44000"/>
            </a:schemeClr>
          </a:solidFill>
          <a:ln w="38100">
            <a:solidFill>
              <a:srgbClr val="FF26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/>
            <a:r>
              <a:t>SENAPRED</a:t>
            </a:r>
          </a:p>
          <a:p>
            <a:pPr algn="ctr">
              <a:defRPr sz="700"/>
            </a:pPr>
            <a:r>
              <a:t>(Lote 16-A)</a:t>
            </a:r>
          </a:p>
        </p:txBody>
      </p:sp>
      <p:sp>
        <p:nvSpPr>
          <p:cNvPr id="412" name="CuadroTexto 14"/>
          <p:cNvSpPr txBox="1"/>
          <p:nvPr/>
        </p:nvSpPr>
        <p:spPr>
          <a:xfrm>
            <a:off x="3256075" y="748658"/>
            <a:ext cx="2671351" cy="480156"/>
          </a:xfrm>
          <a:prstGeom prst="rect">
            <a:avLst/>
          </a:prstGeom>
          <a:solidFill>
            <a:schemeClr val="accent3">
              <a:lumOff val="44000"/>
            </a:schemeClr>
          </a:solidFill>
          <a:ln w="38100">
            <a:solidFill>
              <a:srgbClr val="FF26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/>
            <a:r>
              <a:t>Centro de Diálisis</a:t>
            </a:r>
          </a:p>
          <a:p>
            <a:pPr algn="ctr"/>
            <a:r>
              <a:t>(Terrenos entregados a MUNIVIÑA)</a:t>
            </a:r>
          </a:p>
        </p:txBody>
      </p:sp>
      <p:sp>
        <p:nvSpPr>
          <p:cNvPr id="413" name="Conector recto de flecha 6"/>
          <p:cNvSpPr/>
          <p:nvPr/>
        </p:nvSpPr>
        <p:spPr>
          <a:xfrm>
            <a:off x="4661426" y="1255388"/>
            <a:ext cx="122317" cy="1065781"/>
          </a:xfrm>
          <a:prstGeom prst="line">
            <a:avLst/>
          </a:prstGeom>
          <a:ln w="28575">
            <a:solidFill>
              <a:srgbClr val="0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14" name="Conector recto de flecha 8"/>
          <p:cNvSpPr/>
          <p:nvPr/>
        </p:nvSpPr>
        <p:spPr>
          <a:xfrm flipH="1">
            <a:off x="4427983" y="1255388"/>
            <a:ext cx="233442" cy="1612349"/>
          </a:xfrm>
          <a:prstGeom prst="line">
            <a:avLst/>
          </a:prstGeom>
          <a:ln w="28575">
            <a:solidFill>
              <a:srgbClr val="0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16" name="Imagen 1" descr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4629" y="2722484"/>
            <a:ext cx="286538" cy="323117"/>
          </a:xfrm>
          <a:prstGeom prst="rect">
            <a:avLst/>
          </a:prstGeom>
          <a:ln w="12700">
            <a:miter lim="400000"/>
          </a:ln>
        </p:spPr>
      </p:pic>
      <p:sp>
        <p:nvSpPr>
          <p:cNvPr id="417" name="Línea"/>
          <p:cNvSpPr/>
          <p:nvPr/>
        </p:nvSpPr>
        <p:spPr>
          <a:xfrm flipV="1">
            <a:off x="3602397" y="2919391"/>
            <a:ext cx="147905" cy="238255"/>
          </a:xfrm>
          <a:prstGeom prst="line">
            <a:avLst/>
          </a:prstGeom>
          <a:ln w="38100">
            <a:solidFill>
              <a:srgbClr val="FF2600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418" name="Línea"/>
          <p:cNvSpPr/>
          <p:nvPr/>
        </p:nvSpPr>
        <p:spPr>
          <a:xfrm flipH="1" flipV="1">
            <a:off x="3747718" y="2917916"/>
            <a:ext cx="317983" cy="160626"/>
          </a:xfrm>
          <a:prstGeom prst="line">
            <a:avLst/>
          </a:prstGeom>
          <a:ln w="38100">
            <a:solidFill>
              <a:srgbClr val="FF2600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419" name="Línea"/>
          <p:cNvSpPr/>
          <p:nvPr/>
        </p:nvSpPr>
        <p:spPr>
          <a:xfrm flipH="1" flipV="1">
            <a:off x="3592414" y="3164480"/>
            <a:ext cx="390613" cy="241370"/>
          </a:xfrm>
          <a:prstGeom prst="line">
            <a:avLst/>
          </a:prstGeom>
          <a:ln w="38100">
            <a:solidFill>
              <a:srgbClr val="FF2600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420" name="Línea"/>
          <p:cNvSpPr/>
          <p:nvPr/>
        </p:nvSpPr>
        <p:spPr>
          <a:xfrm flipV="1">
            <a:off x="3982692" y="3097717"/>
            <a:ext cx="86110" cy="300826"/>
          </a:xfrm>
          <a:prstGeom prst="line">
            <a:avLst/>
          </a:prstGeom>
          <a:ln w="38100">
            <a:solidFill>
              <a:srgbClr val="FF2600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421" name="Óvalo"/>
          <p:cNvSpPr/>
          <p:nvPr/>
        </p:nvSpPr>
        <p:spPr>
          <a:xfrm rot="1380000">
            <a:off x="7618679" y="2971281"/>
            <a:ext cx="392183" cy="1305816"/>
          </a:xfrm>
          <a:prstGeom prst="ellipse">
            <a:avLst/>
          </a:prstGeom>
          <a:ln w="25400">
            <a:solidFill>
              <a:srgbClr val="FF26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CuadroTexto 47">
            <a:extLst>
              <a:ext uri="{FF2B5EF4-FFF2-40B4-BE49-F238E27FC236}">
                <a16:creationId xmlns:a16="http://schemas.microsoft.com/office/drawing/2014/main" xmlns="" id="{65F332C2-B41D-3EB0-1A15-6B6B8C92DFFB}"/>
              </a:ext>
            </a:extLst>
          </p:cNvPr>
          <p:cNvSpPr txBox="1"/>
          <p:nvPr/>
        </p:nvSpPr>
        <p:spPr>
          <a:xfrm>
            <a:off x="270882" y="658267"/>
            <a:ext cx="2906004" cy="2462213"/>
          </a:xfrm>
          <a:prstGeom prst="rect">
            <a:avLst/>
          </a:prstGeom>
          <a:noFill/>
          <a:ln>
            <a:noFill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tabLst>
                <a:tab pos="177800" algn="l"/>
              </a:tabLst>
              <a:defRPr sz="1100"/>
            </a:pPr>
            <a:r>
              <a:rPr dirty="0"/>
              <a:t>ZONIFICACIÓN PROPUESTA</a:t>
            </a:r>
            <a:endParaRPr lang="es-ES" dirty="0"/>
          </a:p>
          <a:p>
            <a:pPr algn="ctr">
              <a:tabLst>
                <a:tab pos="177800" algn="l"/>
              </a:tabLst>
              <a:defRPr sz="1100"/>
            </a:pPr>
            <a:endParaRPr dirty="0"/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A.	MANDO – ADMINISTRATIVO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B.	EQUIPAMIENTO APOYO BASE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C.	EQUIPAMIENTO APOYO REGIONAL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D.	MILITAR – RESGUARDO MILITAR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E.	EDUCACIONAL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F.	HABITACIONAL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G.	RECREACIONAL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H.	SANIDAD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I.	DESAFECTACIÓN – ENAJENACIÓN</a:t>
            </a:r>
            <a:endParaRPr lang="es-ES" dirty="0"/>
          </a:p>
          <a:p>
            <a:pPr>
              <a:tabLst>
                <a:tab pos="177800" algn="l"/>
              </a:tabLst>
              <a:defRPr sz="1100"/>
            </a:pPr>
            <a:endParaRPr dirty="0"/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	</a:t>
            </a:r>
          </a:p>
          <a:p>
            <a:pPr>
              <a:tabLst>
                <a:tab pos="177800" algn="l"/>
              </a:tabLst>
              <a:defRPr sz="1100"/>
            </a:pPr>
            <a:r>
              <a:rPr dirty="0"/>
              <a:t>	ACCESOS PRINCIPALES</a:t>
            </a:r>
          </a:p>
        </p:txBody>
      </p:sp>
      <p:sp>
        <p:nvSpPr>
          <p:cNvPr id="3" name="Elipse 92">
            <a:extLst>
              <a:ext uri="{FF2B5EF4-FFF2-40B4-BE49-F238E27FC236}">
                <a16:creationId xmlns:a16="http://schemas.microsoft.com/office/drawing/2014/main" xmlns="" id="{59C3E370-85F9-FF65-DF28-FB0A8736CAFC}"/>
              </a:ext>
            </a:extLst>
          </p:cNvPr>
          <p:cNvSpPr/>
          <p:nvPr/>
        </p:nvSpPr>
        <p:spPr>
          <a:xfrm>
            <a:off x="232632" y="2875860"/>
            <a:ext cx="181790" cy="207809"/>
          </a:xfrm>
          <a:prstGeom prst="ellipse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" name="CuadroTexto 3"/>
          <p:cNvSpPr txBox="1"/>
          <p:nvPr/>
        </p:nvSpPr>
        <p:spPr>
          <a:xfrm>
            <a:off x="531223" y="3468761"/>
            <a:ext cx="1410788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Agregar… </a:t>
            </a:r>
            <a:r>
              <a:rPr lang="es-ES" b="0" dirty="0" smtClean="0"/>
              <a:t>EQUIPAMIENTO. Oficina Profesional</a:t>
            </a:r>
            <a:endParaRPr kumimoji="0" lang="es-CL" sz="12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  <p:cxnSp>
        <p:nvCxnSpPr>
          <p:cNvPr id="6" name="Conector recto de flecha 5"/>
          <p:cNvCxnSpPr/>
          <p:nvPr/>
        </p:nvCxnSpPr>
        <p:spPr>
          <a:xfrm>
            <a:off x="1026564" y="4115090"/>
            <a:ext cx="488727" cy="1136179"/>
          </a:xfrm>
          <a:prstGeom prst="straightConnector1">
            <a:avLst/>
          </a:prstGeom>
          <a:noFill/>
          <a:ln w="25400" cap="flat">
            <a:solidFill>
              <a:srgbClr val="002060"/>
            </a:solidFill>
            <a:prstDash val="solid"/>
            <a:round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2" name="CuadroTexto 21"/>
          <p:cNvSpPr txBox="1"/>
          <p:nvPr/>
        </p:nvSpPr>
        <p:spPr>
          <a:xfrm>
            <a:off x="7701198" y="4747141"/>
            <a:ext cx="141078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Volver.. Militar</a:t>
            </a:r>
            <a:endParaRPr kumimoji="0" lang="es-CL" sz="12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  <p:cxnSp>
        <p:nvCxnSpPr>
          <p:cNvPr id="23" name="Conector recto de flecha 22"/>
          <p:cNvCxnSpPr/>
          <p:nvPr/>
        </p:nvCxnSpPr>
        <p:spPr>
          <a:xfrm flipH="1">
            <a:off x="7001691" y="5068679"/>
            <a:ext cx="1279722" cy="1053447"/>
          </a:xfrm>
          <a:prstGeom prst="straightConnector1">
            <a:avLst/>
          </a:prstGeom>
          <a:noFill/>
          <a:ln w="25400" cap="flat">
            <a:solidFill>
              <a:srgbClr val="002060"/>
            </a:solidFill>
            <a:prstDash val="solid"/>
            <a:round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5" name="CuadroTexto 24"/>
          <p:cNvSpPr txBox="1"/>
          <p:nvPr/>
        </p:nvSpPr>
        <p:spPr>
          <a:xfrm>
            <a:off x="7544992" y="2343488"/>
            <a:ext cx="1410788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dirty="0" smtClean="0"/>
              <a:t>Volver.. Militar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rPr>
              <a:t>O cambio a Vivienda</a:t>
            </a:r>
            <a:endParaRPr kumimoji="0" lang="es-CL" sz="12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Arial"/>
            </a:endParaRPr>
          </a:p>
        </p:txBody>
      </p:sp>
      <p:cxnSp>
        <p:nvCxnSpPr>
          <p:cNvPr id="26" name="Conector recto de flecha 25"/>
          <p:cNvCxnSpPr/>
          <p:nvPr/>
        </p:nvCxnSpPr>
        <p:spPr>
          <a:xfrm flipH="1">
            <a:off x="7983305" y="2665026"/>
            <a:ext cx="141902" cy="603162"/>
          </a:xfrm>
          <a:prstGeom prst="straightConnector1">
            <a:avLst/>
          </a:prstGeom>
          <a:noFill/>
          <a:ln w="25400" cap="flat">
            <a:solidFill>
              <a:srgbClr val="002060"/>
            </a:solidFill>
            <a:prstDash val="solid"/>
            <a:round/>
            <a:tailEnd type="triangle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Proceso alternativo 5"/>
          <p:cNvSpPr/>
          <p:nvPr/>
        </p:nvSpPr>
        <p:spPr>
          <a:xfrm>
            <a:off x="827583" y="6479625"/>
            <a:ext cx="7201849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10" y="0"/>
                  <a:pt x="23" y="0"/>
                </a:cubicBezTo>
                <a:lnTo>
                  <a:pt x="21577" y="0"/>
                </a:lnTo>
                <a:cubicBezTo>
                  <a:pt x="21590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0" y="21600"/>
                  <a:pt x="21577" y="21600"/>
                </a:cubicBezTo>
                <a:lnTo>
                  <a:pt x="23" y="21600"/>
                </a:lnTo>
                <a:cubicBezTo>
                  <a:pt x="10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25400">
            <a:solidFill>
              <a:srgbClr val="FFFF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24" name="Rectángulo 11"/>
          <p:cNvSpPr/>
          <p:nvPr/>
        </p:nvSpPr>
        <p:spPr>
          <a:xfrm>
            <a:off x="0" y="6485273"/>
            <a:ext cx="9144000" cy="366687"/>
          </a:xfrm>
          <a:prstGeom prst="rect">
            <a:avLst/>
          </a:prstGeom>
          <a:solidFill>
            <a:schemeClr val="accent3">
              <a:lumOff val="44000"/>
              <a:alpha val="6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P A T R I O T I S M O</a:t>
            </a:r>
          </a:p>
          <a:p>
            <a:pPr algn="ctr">
              <a:defRPr sz="1000">
                <a:solidFill>
                  <a:srgbClr val="0000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pPr>
            <a:r>
              <a:t>HONOR		LEALTAD		         VALENTÍA	         INTEGRIDAD		  DEBER</a:t>
            </a:r>
          </a:p>
        </p:txBody>
      </p:sp>
      <p:sp>
        <p:nvSpPr>
          <p:cNvPr id="425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13144" y="6245225"/>
            <a:ext cx="273657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16</a:t>
            </a:fld>
            <a:endParaRPr/>
          </a:p>
        </p:txBody>
      </p:sp>
      <p:grpSp>
        <p:nvGrpSpPr>
          <p:cNvPr id="428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426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427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429" name="CuadroTexto 14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sp>
        <p:nvSpPr>
          <p:cNvPr id="430" name="CuadroTexto 24"/>
          <p:cNvSpPr txBox="1"/>
          <p:nvPr/>
        </p:nvSpPr>
        <p:spPr>
          <a:xfrm>
            <a:off x="657279" y="915211"/>
            <a:ext cx="8333497" cy="4109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/>
              <a:defRPr sz="2000">
                <a:solidFill>
                  <a:srgbClr val="808080"/>
                </a:solidFill>
              </a:defRPr>
            </a:pPr>
            <a:r>
              <a:t>ANTECEDENTES HISTÓRICOS</a:t>
            </a:r>
          </a:p>
          <a:p>
            <a:pPr marL="457200" indent="-457200">
              <a:buSzPct val="100000"/>
              <a:buAutoNum type="arabicPeriod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chemeClr val="accent2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r>
              <a:t>PLANIFICACIÓN COMUNAL</a:t>
            </a:r>
          </a:p>
          <a:p>
            <a:pPr marL="457200" indent="-457200">
              <a:buSzPct val="100000"/>
              <a:buAutoNum type="arabicPeriod" startAt="2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r>
              <a:t>PLANIFICACIÓN NAVAL</a:t>
            </a:r>
          </a:p>
          <a:p>
            <a:pPr marL="457200" indent="-457200">
              <a:buSzPct val="100000"/>
              <a:buAutoNum type="arabicPeriod" startAt="3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5"/>
              <a:defRPr sz="2000">
                <a:solidFill>
                  <a:srgbClr val="808080"/>
                </a:solidFill>
              </a:defRPr>
            </a:pPr>
            <a:endParaRPr/>
          </a:p>
          <a:p>
            <a:pPr marL="457200" indent="-457200">
              <a:buSzPct val="100000"/>
              <a:buAutoNum type="arabicPeriod" startAt="4"/>
              <a:defRPr sz="2000">
                <a:solidFill>
                  <a:srgbClr val="808080"/>
                </a:solidFill>
              </a:defRPr>
            </a:pPr>
            <a:r>
              <a:t>USOS PROPUESTOS</a:t>
            </a:r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808080"/>
                </a:solidFill>
              </a:defRPr>
            </a:pPr>
            <a:endParaRPr/>
          </a:p>
          <a:p>
            <a:pPr>
              <a:defRPr sz="2000">
                <a:solidFill>
                  <a:srgbClr val="222268"/>
                </a:solidFill>
              </a:defRPr>
            </a:pPr>
            <a:r>
              <a:t>5.    SECTORES DE RESPONSABILIDAD</a:t>
            </a:r>
          </a:p>
        </p:txBody>
      </p:sp>
      <p:sp>
        <p:nvSpPr>
          <p:cNvPr id="431" name="CuadroTexto 10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434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432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433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437" name="Picture 2"/>
          <p:cNvGrpSpPr/>
          <p:nvPr/>
        </p:nvGrpSpPr>
        <p:grpSpPr>
          <a:xfrm>
            <a:off x="8244407" y="1"/>
            <a:ext cx="576065" cy="908721"/>
            <a:chOff x="0" y="0"/>
            <a:chExt cx="576064" cy="908720"/>
          </a:xfrm>
        </p:grpSpPr>
        <p:sp>
          <p:nvSpPr>
            <p:cNvPr id="435" name="Rectángulo"/>
            <p:cNvSpPr/>
            <p:nvPr/>
          </p:nvSpPr>
          <p:spPr>
            <a:xfrm>
              <a:off x="0" y="0"/>
              <a:ext cx="576065" cy="90872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436" name="image3.png" descr="image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65" cy="9087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438" name="CuadroTexto 15"/>
          <p:cNvSpPr txBox="1"/>
          <p:nvPr/>
        </p:nvSpPr>
        <p:spPr>
          <a:xfrm>
            <a:off x="1017319" y="188639"/>
            <a:ext cx="6966392" cy="3133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TEMARIO</a:t>
            </a:r>
          </a:p>
        </p:txBody>
      </p:sp>
      <p:grpSp>
        <p:nvGrpSpPr>
          <p:cNvPr id="441" name="Imagen 16"/>
          <p:cNvGrpSpPr/>
          <p:nvPr/>
        </p:nvGrpSpPr>
        <p:grpSpPr>
          <a:xfrm>
            <a:off x="8172745" y="8988"/>
            <a:ext cx="719391" cy="1036411"/>
            <a:chOff x="0" y="0"/>
            <a:chExt cx="719390" cy="1036409"/>
          </a:xfrm>
        </p:grpSpPr>
        <p:sp>
          <p:nvSpPr>
            <p:cNvPr id="439" name="Rectángulo"/>
            <p:cNvSpPr/>
            <p:nvPr/>
          </p:nvSpPr>
          <p:spPr>
            <a:xfrm>
              <a:off x="0" y="0"/>
              <a:ext cx="719391" cy="103641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pic>
          <p:nvPicPr>
            <p:cNvPr id="440" name="image4.png" descr="image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19391" cy="10364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442" name="Picture 2" descr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7" y="22999"/>
            <a:ext cx="767432" cy="944532"/>
          </a:xfrm>
          <a:prstGeom prst="rect">
            <a:avLst/>
          </a:prstGeom>
          <a:ln w="12700">
            <a:miter lim="400000"/>
          </a:ln>
        </p:spPr>
      </p:pic>
      <p:sp>
        <p:nvSpPr>
          <p:cNvPr id="443" name="CuadroTexto 18"/>
          <p:cNvSpPr txBox="1"/>
          <p:nvPr/>
        </p:nvSpPr>
        <p:spPr>
          <a:xfrm>
            <a:off x="1187624" y="357917"/>
            <a:ext cx="6192690" cy="375231"/>
          </a:xfrm>
          <a:prstGeom prst="rect">
            <a:avLst/>
          </a:prstGeom>
          <a:solidFill>
            <a:srgbClr val="A3A3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chemeClr val="accent2"/>
                </a:solidFill>
              </a:defRPr>
            </a:lvl1pPr>
          </a:lstStyle>
          <a:p>
            <a:r>
              <a:t>TEMARIO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" name="Grupo 4"/>
          <p:cNvGrpSpPr/>
          <p:nvPr/>
        </p:nvGrpSpPr>
        <p:grpSpPr>
          <a:xfrm>
            <a:off x="-1" y="-1"/>
            <a:ext cx="9188816" cy="6858001"/>
            <a:chOff x="0" y="0"/>
            <a:chExt cx="9188814" cy="6858000"/>
          </a:xfrm>
        </p:grpSpPr>
        <p:sp>
          <p:nvSpPr>
            <p:cNvPr id="445" name="CuadroTexto 14"/>
            <p:cNvSpPr txBox="1"/>
            <p:nvPr/>
          </p:nvSpPr>
          <p:spPr>
            <a:xfrm>
              <a:off x="1017319" y="188640"/>
              <a:ext cx="6966393" cy="313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>
                  <a:solidFill>
                    <a:schemeClr val="accent3">
                      <a:lumOff val="44000"/>
                    </a:schemeClr>
                  </a:solidFill>
                </a:defRPr>
              </a:lvl1pPr>
            </a:lstStyle>
            <a:p>
              <a:r>
                <a:t>TEMARIO</a:t>
              </a:r>
            </a:p>
          </p:txBody>
        </p:sp>
        <p:sp>
          <p:nvSpPr>
            <p:cNvPr id="446" name="CuadroTexto 10"/>
            <p:cNvSpPr txBox="1"/>
            <p:nvPr/>
          </p:nvSpPr>
          <p:spPr>
            <a:xfrm>
              <a:off x="1017319" y="188640"/>
              <a:ext cx="6966393" cy="313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>
                  <a:solidFill>
                    <a:schemeClr val="accent3">
                      <a:lumOff val="44000"/>
                    </a:schemeClr>
                  </a:solidFill>
                </a:defRPr>
              </a:lvl1pPr>
            </a:lstStyle>
            <a:p>
              <a:r>
                <a:t>TEMARIO</a:t>
              </a:r>
            </a:p>
          </p:txBody>
        </p:sp>
        <p:sp>
          <p:nvSpPr>
            <p:cNvPr id="447" name="CuadroTexto 15"/>
            <p:cNvSpPr txBox="1"/>
            <p:nvPr/>
          </p:nvSpPr>
          <p:spPr>
            <a:xfrm>
              <a:off x="1017319" y="188640"/>
              <a:ext cx="6966393" cy="313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>
                  <a:solidFill>
                    <a:schemeClr val="accent3">
                      <a:lumOff val="44000"/>
                    </a:schemeClr>
                  </a:solidFill>
                </a:defRPr>
              </a:lvl1pPr>
            </a:lstStyle>
            <a:p>
              <a:r>
                <a:t>TEMARIO</a:t>
              </a:r>
            </a:p>
          </p:txBody>
        </p:sp>
        <p:pic>
          <p:nvPicPr>
            <p:cNvPr id="448" name="Imagen 1" descr="Imagen 1"/>
            <p:cNvPicPr>
              <a:picLocks noChangeAspect="1"/>
            </p:cNvPicPr>
            <p:nvPr/>
          </p:nvPicPr>
          <p:blipFill>
            <a:blip r:embed="rId2"/>
            <a:srcRect l="3650" t="13280" r="53826" b="6080"/>
            <a:stretch>
              <a:fillRect/>
            </a:stretch>
          </p:blipFill>
          <p:spPr>
            <a:xfrm>
              <a:off x="-1" y="-1"/>
              <a:ext cx="9188816" cy="68580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49" name="Rectángulo 2"/>
            <p:cNvSpPr/>
            <p:nvPr/>
          </p:nvSpPr>
          <p:spPr>
            <a:xfrm>
              <a:off x="363732" y="487115"/>
              <a:ext cx="720081" cy="182053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9525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451" name="CuadroTexto 3"/>
          <p:cNvSpPr txBox="1"/>
          <p:nvPr/>
        </p:nvSpPr>
        <p:spPr>
          <a:xfrm>
            <a:off x="2483767" y="6309319"/>
            <a:ext cx="880280" cy="264256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r>
              <a:t>APOLINAV</a:t>
            </a:r>
          </a:p>
        </p:txBody>
      </p:sp>
      <p:sp>
        <p:nvSpPr>
          <p:cNvPr id="452" name="Conector recto de flecha 6"/>
          <p:cNvSpPr/>
          <p:nvPr/>
        </p:nvSpPr>
        <p:spPr>
          <a:xfrm flipH="1" flipV="1">
            <a:off x="2411760" y="5733255"/>
            <a:ext cx="556180" cy="576065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3" name="Conector recto de flecha 8"/>
          <p:cNvSpPr/>
          <p:nvPr/>
        </p:nvSpPr>
        <p:spPr>
          <a:xfrm flipV="1">
            <a:off x="2967938" y="5877271"/>
            <a:ext cx="811974" cy="432049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4" name="Conector recto de flecha 12"/>
          <p:cNvSpPr/>
          <p:nvPr/>
        </p:nvSpPr>
        <p:spPr>
          <a:xfrm flipV="1">
            <a:off x="2967938" y="4869160"/>
            <a:ext cx="739966" cy="1440161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5" name="Conector recto de flecha 16"/>
          <p:cNvSpPr/>
          <p:nvPr/>
        </p:nvSpPr>
        <p:spPr>
          <a:xfrm flipV="1">
            <a:off x="2967938" y="5877271"/>
            <a:ext cx="1460046" cy="432049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6" name="CuadroTexto 18"/>
          <p:cNvSpPr txBox="1"/>
          <p:nvPr/>
        </p:nvSpPr>
        <p:spPr>
          <a:xfrm>
            <a:off x="3851919" y="3861048"/>
            <a:ext cx="1279121" cy="214701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900"/>
            </a:lvl1pPr>
          </a:lstStyle>
          <a:p>
            <a:r>
              <a:t>Club Naval de Campo</a:t>
            </a:r>
          </a:p>
        </p:txBody>
      </p:sp>
      <p:sp>
        <p:nvSpPr>
          <p:cNvPr id="457" name="Conector recto de flecha 19"/>
          <p:cNvSpPr/>
          <p:nvPr/>
        </p:nvSpPr>
        <p:spPr>
          <a:xfrm>
            <a:off x="4537363" y="4091879"/>
            <a:ext cx="466686" cy="1137321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8" name="CuadroTexto 24"/>
          <p:cNvSpPr txBox="1"/>
          <p:nvPr/>
        </p:nvSpPr>
        <p:spPr>
          <a:xfrm>
            <a:off x="5364088" y="3734306"/>
            <a:ext cx="866141" cy="264255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r>
              <a:t>COMFUES</a:t>
            </a:r>
          </a:p>
        </p:txBody>
      </p:sp>
      <p:sp>
        <p:nvSpPr>
          <p:cNvPr id="459" name="Conector recto de flecha 25"/>
          <p:cNvSpPr/>
          <p:nvPr/>
        </p:nvSpPr>
        <p:spPr>
          <a:xfrm flipH="1">
            <a:off x="5689492" y="4011304"/>
            <a:ext cx="144018" cy="929864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60" name="CuadroTexto 29"/>
          <p:cNvSpPr txBox="1"/>
          <p:nvPr/>
        </p:nvSpPr>
        <p:spPr>
          <a:xfrm>
            <a:off x="5971304" y="5884255"/>
            <a:ext cx="900149" cy="264256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r>
              <a:t>HOSPVIÑA</a:t>
            </a:r>
          </a:p>
        </p:txBody>
      </p:sp>
      <p:sp>
        <p:nvSpPr>
          <p:cNvPr id="461" name="Conector recto de flecha 30"/>
          <p:cNvSpPr/>
          <p:nvPr/>
        </p:nvSpPr>
        <p:spPr>
          <a:xfrm flipH="1" flipV="1">
            <a:off x="5689492" y="5661247"/>
            <a:ext cx="775699" cy="223009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62" name="Conector recto de flecha 34"/>
          <p:cNvSpPr/>
          <p:nvPr/>
        </p:nvSpPr>
        <p:spPr>
          <a:xfrm>
            <a:off x="4537364" y="4091879"/>
            <a:ext cx="106645" cy="1857402"/>
          </a:xfrm>
          <a:prstGeom prst="line">
            <a:avLst/>
          </a:prstGeom>
          <a:ln w="38100">
            <a:solidFill>
              <a:srgbClr val="C0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Marcador de número de diapositiva 1"/>
          <p:cNvSpPr txBox="1">
            <a:spLocks noGrp="1"/>
          </p:cNvSpPr>
          <p:nvPr>
            <p:ph type="sldNum" sz="quarter" idx="2"/>
          </p:nvPr>
        </p:nvSpPr>
        <p:spPr>
          <a:xfrm>
            <a:off x="8413144" y="6245225"/>
            <a:ext cx="273657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18</a:t>
            </a:fld>
            <a:endParaRPr/>
          </a:p>
        </p:txBody>
      </p:sp>
      <p:pic>
        <p:nvPicPr>
          <p:cNvPr id="478" name="Imagen 2" descr="Imagen 2"/>
          <p:cNvPicPr>
            <a:picLocks noChangeAspect="1"/>
          </p:cNvPicPr>
          <p:nvPr/>
        </p:nvPicPr>
        <p:blipFill>
          <a:blip r:embed="rId2"/>
          <a:srcRect l="14451" t="15441" r="68225" b="11840"/>
          <a:stretch>
            <a:fillRect/>
          </a:stretch>
        </p:blipFill>
        <p:spPr>
          <a:xfrm>
            <a:off x="170729" y="0"/>
            <a:ext cx="6408712" cy="6858001"/>
          </a:xfrm>
          <a:prstGeom prst="rect">
            <a:avLst/>
          </a:prstGeom>
          <a:ln w="12700">
            <a:miter lim="400000"/>
          </a:ln>
          <a:effectLst>
            <a:outerShdw blurRad="101600" dist="114300" dir="3000000" rotWithShape="0">
              <a:srgbClr val="000000">
                <a:alpha val="39000"/>
              </a:srgbClr>
            </a:outerShdw>
          </a:effectLst>
        </p:spPr>
      </p:pic>
      <p:sp>
        <p:nvSpPr>
          <p:cNvPr id="479" name="Forma libre 5"/>
          <p:cNvSpPr/>
          <p:nvPr/>
        </p:nvSpPr>
        <p:spPr>
          <a:xfrm>
            <a:off x="1881051" y="1541418"/>
            <a:ext cx="3074127" cy="41801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60" y="19755"/>
                </a:moveTo>
                <a:lnTo>
                  <a:pt x="13401" y="15075"/>
                </a:lnTo>
                <a:lnTo>
                  <a:pt x="17256" y="13950"/>
                </a:lnTo>
                <a:lnTo>
                  <a:pt x="21600" y="11835"/>
                </a:lnTo>
                <a:lnTo>
                  <a:pt x="9240" y="45"/>
                </a:lnTo>
                <a:lnTo>
                  <a:pt x="6976" y="0"/>
                </a:lnTo>
                <a:lnTo>
                  <a:pt x="3121" y="720"/>
                </a:lnTo>
                <a:lnTo>
                  <a:pt x="1163" y="1620"/>
                </a:lnTo>
                <a:lnTo>
                  <a:pt x="551" y="2835"/>
                </a:lnTo>
                <a:lnTo>
                  <a:pt x="0" y="4680"/>
                </a:lnTo>
                <a:lnTo>
                  <a:pt x="61" y="6705"/>
                </a:lnTo>
                <a:lnTo>
                  <a:pt x="367" y="8595"/>
                </a:lnTo>
                <a:lnTo>
                  <a:pt x="979" y="10710"/>
                </a:lnTo>
                <a:lnTo>
                  <a:pt x="2019" y="13500"/>
                </a:lnTo>
                <a:lnTo>
                  <a:pt x="2631" y="16065"/>
                </a:lnTo>
                <a:lnTo>
                  <a:pt x="2019" y="18270"/>
                </a:lnTo>
                <a:lnTo>
                  <a:pt x="4406" y="19260"/>
                </a:lnTo>
                <a:lnTo>
                  <a:pt x="6670" y="18090"/>
                </a:lnTo>
                <a:cubicBezTo>
                  <a:pt x="7893" y="18375"/>
                  <a:pt x="13890" y="21315"/>
                  <a:pt x="15114" y="21600"/>
                </a:cubicBezTo>
                <a:lnTo>
                  <a:pt x="16521" y="19755"/>
                </a:lnTo>
              </a:path>
            </a:pathLst>
          </a:custGeom>
          <a:ln w="57150">
            <a:solidFill>
              <a:srgbClr val="FF0000"/>
            </a:solidFill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80" name="Imagen 7" descr="Imagen 7"/>
          <p:cNvPicPr>
            <a:picLocks noChangeAspect="1"/>
          </p:cNvPicPr>
          <p:nvPr/>
        </p:nvPicPr>
        <p:blipFill>
          <a:blip r:embed="rId3"/>
          <a:srcRect r="54186" b="10275"/>
          <a:stretch>
            <a:fillRect/>
          </a:stretch>
        </p:blipFill>
        <p:spPr>
          <a:xfrm>
            <a:off x="6815277" y="1844824"/>
            <a:ext cx="2020692" cy="2952328"/>
          </a:xfrm>
          <a:prstGeom prst="rect">
            <a:avLst/>
          </a:prstGeom>
          <a:ln w="12700">
            <a:miter lim="400000"/>
          </a:ln>
          <a:effectLst>
            <a:outerShdw blurRad="101600" dist="114300" dir="3000000" rotWithShape="0">
              <a:srgbClr val="000000">
                <a:alpha val="39000"/>
              </a:srgbClr>
            </a:outerShdw>
          </a:effectLst>
        </p:spPr>
      </p:pic>
      <p:pic>
        <p:nvPicPr>
          <p:cNvPr id="481" name="Picture 6" descr="Picture 6"/>
          <p:cNvPicPr>
            <a:picLocks noChangeAspect="1"/>
          </p:cNvPicPr>
          <p:nvPr/>
        </p:nvPicPr>
        <p:blipFill>
          <a:blip r:embed="rId4"/>
          <a:srcRect l="32901" t="87637" r="21896" b="3206"/>
          <a:stretch>
            <a:fillRect/>
          </a:stretch>
        </p:blipFill>
        <p:spPr>
          <a:xfrm>
            <a:off x="6683803" y="288880"/>
            <a:ext cx="2283641" cy="841342"/>
          </a:xfrm>
          <a:prstGeom prst="rect">
            <a:avLst/>
          </a:prstGeom>
          <a:ln w="12700">
            <a:miter lim="400000"/>
          </a:ln>
          <a:effectLst>
            <a:outerShdw blurRad="101600" dist="114300" dir="3000000" rotWithShape="0">
              <a:srgbClr val="000000">
                <a:alpha val="39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Marcador de número de diapositiva 1"/>
          <p:cNvSpPr txBox="1">
            <a:spLocks noGrp="1"/>
          </p:cNvSpPr>
          <p:nvPr>
            <p:ph type="sldNum" sz="quarter" idx="2"/>
          </p:nvPr>
        </p:nvSpPr>
        <p:spPr>
          <a:xfrm>
            <a:off x="8413144" y="6245225"/>
            <a:ext cx="273657" cy="26425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19</a:t>
            </a:fld>
            <a:endParaRPr/>
          </a:p>
        </p:txBody>
      </p:sp>
      <p:pic>
        <p:nvPicPr>
          <p:cNvPr id="484" name="Imagen 2" descr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632"/>
            <a:ext cx="9036496" cy="67413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!!Imagen 1">
            <a:extLst>
              <a:ext uri="{FF2B5EF4-FFF2-40B4-BE49-F238E27FC236}">
                <a16:creationId xmlns:a16="http://schemas.microsoft.com/office/drawing/2014/main" xmlns="" id="{2C7BD290-D371-4A77-BF6D-32476F787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08529" y="0"/>
            <a:ext cx="127547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2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!!Imagen 1">
            <a:extLst>
              <a:ext uri="{FF2B5EF4-FFF2-40B4-BE49-F238E27FC236}">
                <a16:creationId xmlns:a16="http://schemas.microsoft.com/office/drawing/2014/main" xmlns="" id="{1C4CB318-565C-2254-73C5-25BC61B99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8225" y="0"/>
            <a:ext cx="10604091" cy="673697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Entrada de lápiz 3">
                <a:extLst>
                  <a:ext uri="{FF2B5EF4-FFF2-40B4-BE49-F238E27FC236}">
                    <a16:creationId xmlns:a16="http://schemas.microsoft.com/office/drawing/2014/main" xmlns="" id="{BF09185E-CFD4-06E8-58F5-A124F887C4B5}"/>
                  </a:ext>
                </a:extLst>
              </p14:cNvPr>
              <p14:cNvContentPartPr/>
              <p14:nvPr/>
            </p14:nvContentPartPr>
            <p14:xfrm>
              <a:off x="801381" y="1377042"/>
              <a:ext cx="9121680" cy="5220720"/>
            </p14:xfrm>
          </p:contentPart>
        </mc:Choice>
        <mc:Fallback xmlns="">
          <p:pic>
            <p:nvPicPr>
              <p:cNvPr id="4" name="Entrada de lápiz 3">
                <a:extLst>
                  <a:ext uri="{FF2B5EF4-FFF2-40B4-BE49-F238E27FC236}">
                    <a16:creationId xmlns:a16="http://schemas.microsoft.com/office/drawing/2014/main" id="{BF09185E-CFD4-06E8-58F5-A124F887C4B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92381" y="1368402"/>
                <a:ext cx="9139320" cy="523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16026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icture 3" descr="Picture 3"/>
          <p:cNvPicPr>
            <a:picLocks noChangeAspect="1"/>
          </p:cNvPicPr>
          <p:nvPr/>
        </p:nvPicPr>
        <p:blipFill rotWithShape="1">
          <a:blip r:embed="rId2"/>
          <a:srcRect l="23247" t="13000" r="24004" b="10769"/>
          <a:stretch/>
        </p:blipFill>
        <p:spPr>
          <a:xfrm>
            <a:off x="41353" y="-496457"/>
            <a:ext cx="9545377" cy="732602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82" name="2 Forma libre"/>
          <p:cNvSpPr/>
          <p:nvPr/>
        </p:nvSpPr>
        <p:spPr>
          <a:xfrm>
            <a:off x="6111005" y="-1086277"/>
            <a:ext cx="3349751" cy="26449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29" y="0"/>
                </a:moveTo>
                <a:lnTo>
                  <a:pt x="14239" y="5386"/>
                </a:lnTo>
                <a:lnTo>
                  <a:pt x="12834" y="7528"/>
                </a:lnTo>
                <a:lnTo>
                  <a:pt x="8572" y="4169"/>
                </a:lnTo>
                <a:lnTo>
                  <a:pt x="5230" y="10076"/>
                </a:lnTo>
                <a:lnTo>
                  <a:pt x="3051" y="9381"/>
                </a:lnTo>
                <a:lnTo>
                  <a:pt x="0" y="19110"/>
                </a:lnTo>
                <a:lnTo>
                  <a:pt x="1550" y="21600"/>
                </a:lnTo>
                <a:lnTo>
                  <a:pt x="2664" y="20558"/>
                </a:lnTo>
                <a:lnTo>
                  <a:pt x="1937" y="18068"/>
                </a:lnTo>
                <a:lnTo>
                  <a:pt x="1598" y="17894"/>
                </a:lnTo>
                <a:lnTo>
                  <a:pt x="2228" y="14419"/>
                </a:lnTo>
                <a:lnTo>
                  <a:pt x="3003" y="14303"/>
                </a:lnTo>
                <a:lnTo>
                  <a:pt x="3100" y="16041"/>
                </a:lnTo>
                <a:lnTo>
                  <a:pt x="4552" y="16388"/>
                </a:lnTo>
                <a:lnTo>
                  <a:pt x="5424" y="14072"/>
                </a:lnTo>
                <a:lnTo>
                  <a:pt x="5473" y="12566"/>
                </a:lnTo>
                <a:lnTo>
                  <a:pt x="6587" y="12682"/>
                </a:lnTo>
                <a:lnTo>
                  <a:pt x="7458" y="9497"/>
                </a:lnTo>
                <a:lnTo>
                  <a:pt x="8669" y="9613"/>
                </a:lnTo>
                <a:lnTo>
                  <a:pt x="8766" y="11755"/>
                </a:lnTo>
                <a:lnTo>
                  <a:pt x="10558" y="11813"/>
                </a:lnTo>
                <a:lnTo>
                  <a:pt x="10752" y="8744"/>
                </a:lnTo>
                <a:lnTo>
                  <a:pt x="13028" y="10250"/>
                </a:lnTo>
                <a:lnTo>
                  <a:pt x="11575" y="12682"/>
                </a:lnTo>
                <a:lnTo>
                  <a:pt x="11333" y="14361"/>
                </a:lnTo>
                <a:lnTo>
                  <a:pt x="12495" y="15520"/>
                </a:lnTo>
                <a:lnTo>
                  <a:pt x="14045" y="16041"/>
                </a:lnTo>
                <a:lnTo>
                  <a:pt x="15110" y="13782"/>
                </a:lnTo>
                <a:lnTo>
                  <a:pt x="15982" y="16157"/>
                </a:lnTo>
                <a:lnTo>
                  <a:pt x="17387" y="15983"/>
                </a:lnTo>
                <a:lnTo>
                  <a:pt x="18839" y="13956"/>
                </a:lnTo>
                <a:lnTo>
                  <a:pt x="20244" y="14535"/>
                </a:lnTo>
                <a:lnTo>
                  <a:pt x="20535" y="13609"/>
                </a:lnTo>
                <a:lnTo>
                  <a:pt x="20341" y="12740"/>
                </a:lnTo>
                <a:lnTo>
                  <a:pt x="21600" y="7876"/>
                </a:lnTo>
                <a:lnTo>
                  <a:pt x="20970" y="7470"/>
                </a:lnTo>
                <a:lnTo>
                  <a:pt x="20099" y="4922"/>
                </a:lnTo>
                <a:lnTo>
                  <a:pt x="20292" y="4112"/>
                </a:lnTo>
                <a:lnTo>
                  <a:pt x="14529" y="0"/>
                </a:lnTo>
                <a:close/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3" name="10 Forma libre"/>
          <p:cNvSpPr/>
          <p:nvPr/>
        </p:nvSpPr>
        <p:spPr>
          <a:xfrm flipH="1">
            <a:off x="7929324" y="-167646"/>
            <a:ext cx="172746" cy="226913"/>
          </a:xfrm>
          <a:prstGeom prst="line">
            <a:avLst/>
          </a:pr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4" name="12 Forma libre"/>
          <p:cNvSpPr/>
          <p:nvPr/>
        </p:nvSpPr>
        <p:spPr>
          <a:xfrm>
            <a:off x="3969490" y="589926"/>
            <a:ext cx="2006460" cy="1923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23" y="376"/>
                </a:moveTo>
                <a:lnTo>
                  <a:pt x="19354" y="1835"/>
                </a:lnTo>
                <a:lnTo>
                  <a:pt x="13811" y="0"/>
                </a:lnTo>
                <a:lnTo>
                  <a:pt x="11182" y="6400"/>
                </a:lnTo>
                <a:lnTo>
                  <a:pt x="5782" y="11529"/>
                </a:lnTo>
                <a:lnTo>
                  <a:pt x="1195" y="18682"/>
                </a:lnTo>
                <a:lnTo>
                  <a:pt x="1051" y="19859"/>
                </a:lnTo>
                <a:lnTo>
                  <a:pt x="812" y="20941"/>
                </a:lnTo>
                <a:lnTo>
                  <a:pt x="0" y="21600"/>
                </a:lnTo>
                <a:lnTo>
                  <a:pt x="3441" y="21506"/>
                </a:lnTo>
                <a:lnTo>
                  <a:pt x="4874" y="18306"/>
                </a:lnTo>
                <a:lnTo>
                  <a:pt x="2533" y="17224"/>
                </a:lnTo>
                <a:lnTo>
                  <a:pt x="6069" y="11906"/>
                </a:lnTo>
                <a:lnTo>
                  <a:pt x="7742" y="13459"/>
                </a:lnTo>
                <a:lnTo>
                  <a:pt x="7312" y="14635"/>
                </a:lnTo>
                <a:lnTo>
                  <a:pt x="8172" y="15388"/>
                </a:lnTo>
                <a:lnTo>
                  <a:pt x="10704" y="13224"/>
                </a:lnTo>
                <a:lnTo>
                  <a:pt x="8602" y="9271"/>
                </a:lnTo>
                <a:lnTo>
                  <a:pt x="10179" y="7859"/>
                </a:lnTo>
                <a:lnTo>
                  <a:pt x="13237" y="11059"/>
                </a:lnTo>
                <a:lnTo>
                  <a:pt x="14958" y="9553"/>
                </a:lnTo>
                <a:lnTo>
                  <a:pt x="12998" y="7576"/>
                </a:lnTo>
                <a:lnTo>
                  <a:pt x="14384" y="4471"/>
                </a:lnTo>
                <a:lnTo>
                  <a:pt x="12616" y="3859"/>
                </a:lnTo>
                <a:lnTo>
                  <a:pt x="13858" y="988"/>
                </a:lnTo>
                <a:lnTo>
                  <a:pt x="14575" y="1365"/>
                </a:lnTo>
                <a:lnTo>
                  <a:pt x="15388" y="1506"/>
                </a:lnTo>
                <a:lnTo>
                  <a:pt x="16057" y="1788"/>
                </a:lnTo>
                <a:lnTo>
                  <a:pt x="16582" y="2118"/>
                </a:lnTo>
                <a:lnTo>
                  <a:pt x="17060" y="2918"/>
                </a:lnTo>
                <a:lnTo>
                  <a:pt x="17395" y="3153"/>
                </a:lnTo>
                <a:lnTo>
                  <a:pt x="18255" y="3059"/>
                </a:lnTo>
                <a:lnTo>
                  <a:pt x="19354" y="3153"/>
                </a:lnTo>
                <a:lnTo>
                  <a:pt x="19832" y="3294"/>
                </a:lnTo>
                <a:cubicBezTo>
                  <a:pt x="20007" y="3451"/>
                  <a:pt x="20166" y="3702"/>
                  <a:pt x="20358" y="3765"/>
                </a:cubicBezTo>
                <a:cubicBezTo>
                  <a:pt x="20549" y="3827"/>
                  <a:pt x="20851" y="3749"/>
                  <a:pt x="20979" y="3671"/>
                </a:cubicBezTo>
                <a:lnTo>
                  <a:pt x="21265" y="3388"/>
                </a:lnTo>
                <a:lnTo>
                  <a:pt x="21361" y="2871"/>
                </a:lnTo>
                <a:lnTo>
                  <a:pt x="21361" y="1929"/>
                </a:lnTo>
                <a:lnTo>
                  <a:pt x="21600" y="1176"/>
                </a:lnTo>
                <a:lnTo>
                  <a:pt x="20023" y="376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5" name="15 Forma libre"/>
          <p:cNvSpPr/>
          <p:nvPr/>
        </p:nvSpPr>
        <p:spPr>
          <a:xfrm>
            <a:off x="2862184" y="2710923"/>
            <a:ext cx="981035" cy="8004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721" y="0"/>
                </a:moveTo>
                <a:lnTo>
                  <a:pt x="0" y="17642"/>
                </a:lnTo>
                <a:lnTo>
                  <a:pt x="3812" y="19677"/>
                </a:lnTo>
                <a:lnTo>
                  <a:pt x="6255" y="21148"/>
                </a:lnTo>
                <a:lnTo>
                  <a:pt x="10067" y="21600"/>
                </a:lnTo>
                <a:lnTo>
                  <a:pt x="13390" y="20469"/>
                </a:lnTo>
                <a:lnTo>
                  <a:pt x="15736" y="18547"/>
                </a:lnTo>
                <a:lnTo>
                  <a:pt x="17300" y="17076"/>
                </a:lnTo>
                <a:lnTo>
                  <a:pt x="19548" y="13797"/>
                </a:lnTo>
                <a:lnTo>
                  <a:pt x="21600" y="10404"/>
                </a:lnTo>
                <a:lnTo>
                  <a:pt x="20623" y="8595"/>
                </a:lnTo>
                <a:lnTo>
                  <a:pt x="20232" y="7577"/>
                </a:lnTo>
                <a:lnTo>
                  <a:pt x="19548" y="7916"/>
                </a:lnTo>
                <a:lnTo>
                  <a:pt x="7721" y="0"/>
                </a:lnTo>
                <a:close/>
              </a:path>
            </a:pathLst>
          </a:custGeom>
          <a:solidFill>
            <a:srgbClr val="AE2812">
              <a:alpha val="49804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6" name="17 Forma libre"/>
          <p:cNvSpPr/>
          <p:nvPr/>
        </p:nvSpPr>
        <p:spPr>
          <a:xfrm>
            <a:off x="2805393" y="2255235"/>
            <a:ext cx="3098470" cy="13746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02" y="17517"/>
                </a:moveTo>
                <a:lnTo>
                  <a:pt x="0" y="19163"/>
                </a:lnTo>
                <a:lnTo>
                  <a:pt x="402" y="18900"/>
                </a:lnTo>
                <a:lnTo>
                  <a:pt x="1454" y="19954"/>
                </a:lnTo>
                <a:lnTo>
                  <a:pt x="1857" y="20678"/>
                </a:lnTo>
                <a:lnTo>
                  <a:pt x="2568" y="21402"/>
                </a:lnTo>
                <a:lnTo>
                  <a:pt x="3311" y="21600"/>
                </a:lnTo>
                <a:lnTo>
                  <a:pt x="4147" y="21534"/>
                </a:lnTo>
                <a:lnTo>
                  <a:pt x="5106" y="20810"/>
                </a:lnTo>
                <a:lnTo>
                  <a:pt x="5725" y="20085"/>
                </a:lnTo>
                <a:lnTo>
                  <a:pt x="6530" y="18702"/>
                </a:lnTo>
                <a:lnTo>
                  <a:pt x="7829" y="15673"/>
                </a:lnTo>
                <a:lnTo>
                  <a:pt x="8850" y="14290"/>
                </a:lnTo>
                <a:lnTo>
                  <a:pt x="9934" y="13368"/>
                </a:lnTo>
                <a:lnTo>
                  <a:pt x="11976" y="12051"/>
                </a:lnTo>
                <a:lnTo>
                  <a:pt x="13492" y="11195"/>
                </a:lnTo>
                <a:lnTo>
                  <a:pt x="17732" y="8627"/>
                </a:lnTo>
                <a:lnTo>
                  <a:pt x="18660" y="7771"/>
                </a:lnTo>
                <a:lnTo>
                  <a:pt x="19650" y="6520"/>
                </a:lnTo>
                <a:lnTo>
                  <a:pt x="20362" y="5071"/>
                </a:lnTo>
                <a:lnTo>
                  <a:pt x="20857" y="3688"/>
                </a:lnTo>
                <a:lnTo>
                  <a:pt x="21321" y="2634"/>
                </a:lnTo>
                <a:lnTo>
                  <a:pt x="21600" y="0"/>
                </a:lnTo>
                <a:lnTo>
                  <a:pt x="20764" y="1778"/>
                </a:lnTo>
                <a:lnTo>
                  <a:pt x="20207" y="3490"/>
                </a:lnTo>
                <a:lnTo>
                  <a:pt x="19434" y="5268"/>
                </a:lnTo>
                <a:lnTo>
                  <a:pt x="18722" y="6322"/>
                </a:lnTo>
                <a:lnTo>
                  <a:pt x="18010" y="6980"/>
                </a:lnTo>
                <a:lnTo>
                  <a:pt x="16803" y="7902"/>
                </a:lnTo>
                <a:lnTo>
                  <a:pt x="15256" y="8824"/>
                </a:lnTo>
                <a:lnTo>
                  <a:pt x="14421" y="9220"/>
                </a:lnTo>
                <a:lnTo>
                  <a:pt x="12966" y="10141"/>
                </a:lnTo>
                <a:lnTo>
                  <a:pt x="12316" y="10537"/>
                </a:lnTo>
                <a:lnTo>
                  <a:pt x="11264" y="11063"/>
                </a:lnTo>
                <a:lnTo>
                  <a:pt x="10057" y="11459"/>
                </a:lnTo>
                <a:lnTo>
                  <a:pt x="9067" y="11788"/>
                </a:lnTo>
                <a:lnTo>
                  <a:pt x="8324" y="12315"/>
                </a:lnTo>
                <a:lnTo>
                  <a:pt x="7922" y="12776"/>
                </a:lnTo>
                <a:lnTo>
                  <a:pt x="7427" y="13368"/>
                </a:lnTo>
                <a:lnTo>
                  <a:pt x="6530" y="16068"/>
                </a:lnTo>
                <a:lnTo>
                  <a:pt x="6003" y="17517"/>
                </a:lnTo>
                <a:lnTo>
                  <a:pt x="4982" y="19163"/>
                </a:lnTo>
                <a:lnTo>
                  <a:pt x="3930" y="19888"/>
                </a:lnTo>
                <a:lnTo>
                  <a:pt x="3156" y="20019"/>
                </a:lnTo>
                <a:lnTo>
                  <a:pt x="2476" y="19756"/>
                </a:lnTo>
                <a:lnTo>
                  <a:pt x="1764" y="19295"/>
                </a:lnTo>
                <a:lnTo>
                  <a:pt x="402" y="17517"/>
                </a:lnTo>
                <a:close/>
              </a:path>
            </a:pathLst>
          </a:custGeom>
          <a:solidFill>
            <a:srgbClr val="00B0F0">
              <a:alpha val="50195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89" name="20 Forma libre"/>
          <p:cNvSpPr/>
          <p:nvPr/>
        </p:nvSpPr>
        <p:spPr>
          <a:xfrm>
            <a:off x="5115866" y="696264"/>
            <a:ext cx="4131334" cy="58723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0020" y="3945"/>
                </a:lnTo>
                <a:lnTo>
                  <a:pt x="18918" y="4485"/>
                </a:lnTo>
                <a:lnTo>
                  <a:pt x="18535" y="5376"/>
                </a:lnTo>
                <a:lnTo>
                  <a:pt x="18822" y="6171"/>
                </a:lnTo>
                <a:lnTo>
                  <a:pt x="15709" y="13774"/>
                </a:lnTo>
                <a:lnTo>
                  <a:pt x="14991" y="15333"/>
                </a:lnTo>
                <a:lnTo>
                  <a:pt x="14464" y="16065"/>
                </a:lnTo>
                <a:lnTo>
                  <a:pt x="14464" y="16510"/>
                </a:lnTo>
                <a:lnTo>
                  <a:pt x="14799" y="17051"/>
                </a:lnTo>
                <a:lnTo>
                  <a:pt x="15182" y="17178"/>
                </a:lnTo>
                <a:lnTo>
                  <a:pt x="15757" y="17210"/>
                </a:lnTo>
                <a:lnTo>
                  <a:pt x="14224" y="20009"/>
                </a:lnTo>
                <a:lnTo>
                  <a:pt x="12740" y="19914"/>
                </a:lnTo>
                <a:lnTo>
                  <a:pt x="12404" y="21600"/>
                </a:lnTo>
                <a:lnTo>
                  <a:pt x="5795" y="21059"/>
                </a:lnTo>
                <a:lnTo>
                  <a:pt x="4454" y="20964"/>
                </a:lnTo>
                <a:lnTo>
                  <a:pt x="0" y="20996"/>
                </a:lnTo>
                <a:lnTo>
                  <a:pt x="239" y="20996"/>
                </a:lnTo>
              </a:path>
            </a:pathLst>
          </a:custGeom>
          <a:noFill/>
          <a:ln w="9525" cap="flat">
            <a:solidFill>
              <a:srgbClr val="CCCC00">
                <a:alpha val="52157"/>
              </a:srgbClr>
            </a:solidFill>
            <a:prstDash val="solid"/>
            <a:round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endParaRPr/>
          </a:p>
        </p:txBody>
      </p:sp>
      <p:sp>
        <p:nvSpPr>
          <p:cNvPr id="190" name="24 CuadroTexto"/>
          <p:cNvSpPr txBox="1"/>
          <p:nvPr/>
        </p:nvSpPr>
        <p:spPr>
          <a:xfrm>
            <a:off x="7020015" y="3837777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8</a:t>
            </a:r>
          </a:p>
        </p:txBody>
      </p:sp>
      <p:sp>
        <p:nvSpPr>
          <p:cNvPr id="191" name="25 CuadroTexto"/>
          <p:cNvSpPr txBox="1"/>
          <p:nvPr/>
        </p:nvSpPr>
        <p:spPr>
          <a:xfrm>
            <a:off x="7255844" y="-348674"/>
            <a:ext cx="72360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16-A</a:t>
            </a:r>
          </a:p>
        </p:txBody>
      </p:sp>
      <p:sp>
        <p:nvSpPr>
          <p:cNvPr id="192" name="26 CuadroTexto"/>
          <p:cNvSpPr txBox="1"/>
          <p:nvPr/>
        </p:nvSpPr>
        <p:spPr>
          <a:xfrm>
            <a:off x="8379017" y="-908"/>
            <a:ext cx="723603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16-B</a:t>
            </a:r>
          </a:p>
        </p:txBody>
      </p:sp>
      <p:sp>
        <p:nvSpPr>
          <p:cNvPr id="193" name="27 CuadroTexto"/>
          <p:cNvSpPr txBox="1"/>
          <p:nvPr/>
        </p:nvSpPr>
        <p:spPr>
          <a:xfrm>
            <a:off x="41353" y="614258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</a:t>
            </a:r>
          </a:p>
        </p:txBody>
      </p:sp>
      <p:sp>
        <p:nvSpPr>
          <p:cNvPr id="194" name="28 CuadroTexto"/>
          <p:cNvSpPr txBox="1"/>
          <p:nvPr/>
        </p:nvSpPr>
        <p:spPr>
          <a:xfrm>
            <a:off x="1865359" y="5643621"/>
            <a:ext cx="612078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4-26</a:t>
            </a:r>
          </a:p>
        </p:txBody>
      </p:sp>
      <p:sp>
        <p:nvSpPr>
          <p:cNvPr id="195" name="29 CuadroTexto"/>
          <p:cNvSpPr txBox="1"/>
          <p:nvPr/>
        </p:nvSpPr>
        <p:spPr>
          <a:xfrm>
            <a:off x="1241487" y="5142762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4-7</a:t>
            </a:r>
          </a:p>
        </p:txBody>
      </p:sp>
      <p:sp>
        <p:nvSpPr>
          <p:cNvPr id="196" name="30 CuadroTexto"/>
          <p:cNvSpPr txBox="1"/>
          <p:nvPr/>
        </p:nvSpPr>
        <p:spPr>
          <a:xfrm>
            <a:off x="1827172" y="474431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4-9</a:t>
            </a:r>
          </a:p>
        </p:txBody>
      </p:sp>
      <p:sp>
        <p:nvSpPr>
          <p:cNvPr id="197" name="31 CuadroTexto"/>
          <p:cNvSpPr txBox="1"/>
          <p:nvPr/>
        </p:nvSpPr>
        <p:spPr>
          <a:xfrm>
            <a:off x="1853242" y="4436417"/>
            <a:ext cx="5978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4-10</a:t>
            </a:r>
          </a:p>
        </p:txBody>
      </p:sp>
      <p:sp>
        <p:nvSpPr>
          <p:cNvPr id="198" name="32 CuadroTexto"/>
          <p:cNvSpPr txBox="1"/>
          <p:nvPr/>
        </p:nvSpPr>
        <p:spPr>
          <a:xfrm>
            <a:off x="363638" y="5861257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4-4</a:t>
            </a:r>
          </a:p>
        </p:txBody>
      </p:sp>
      <p:sp>
        <p:nvSpPr>
          <p:cNvPr id="199" name="33 CuadroTexto"/>
          <p:cNvSpPr txBox="1"/>
          <p:nvPr/>
        </p:nvSpPr>
        <p:spPr>
          <a:xfrm>
            <a:off x="812564" y="5693409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4-5</a:t>
            </a:r>
          </a:p>
        </p:txBody>
      </p:sp>
      <p:sp>
        <p:nvSpPr>
          <p:cNvPr id="200" name="34 CuadroTexto"/>
          <p:cNvSpPr txBox="1"/>
          <p:nvPr/>
        </p:nvSpPr>
        <p:spPr>
          <a:xfrm>
            <a:off x="971683" y="5392493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4-6</a:t>
            </a:r>
          </a:p>
        </p:txBody>
      </p:sp>
      <p:sp>
        <p:nvSpPr>
          <p:cNvPr id="201" name="35 CuadroTexto"/>
          <p:cNvSpPr txBox="1"/>
          <p:nvPr/>
        </p:nvSpPr>
        <p:spPr>
          <a:xfrm>
            <a:off x="2402233" y="4469054"/>
            <a:ext cx="66180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4-11</a:t>
            </a:r>
          </a:p>
        </p:txBody>
      </p:sp>
      <p:sp>
        <p:nvSpPr>
          <p:cNvPr id="202" name="36 CuadroTexto"/>
          <p:cNvSpPr txBox="1"/>
          <p:nvPr/>
        </p:nvSpPr>
        <p:spPr>
          <a:xfrm>
            <a:off x="3042718" y="4047566"/>
            <a:ext cx="66525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4-12</a:t>
            </a:r>
          </a:p>
        </p:txBody>
      </p:sp>
      <p:sp>
        <p:nvSpPr>
          <p:cNvPr id="203" name="37 CuadroTexto"/>
          <p:cNvSpPr txBox="1"/>
          <p:nvPr/>
        </p:nvSpPr>
        <p:spPr>
          <a:xfrm>
            <a:off x="3964023" y="5138579"/>
            <a:ext cx="570999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4-24</a:t>
            </a:r>
          </a:p>
        </p:txBody>
      </p:sp>
      <p:sp>
        <p:nvSpPr>
          <p:cNvPr id="204" name="38 CuadroTexto"/>
          <p:cNvSpPr txBox="1"/>
          <p:nvPr/>
        </p:nvSpPr>
        <p:spPr>
          <a:xfrm>
            <a:off x="4345891" y="4166947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4-23</a:t>
            </a:r>
          </a:p>
        </p:txBody>
      </p:sp>
      <p:sp>
        <p:nvSpPr>
          <p:cNvPr id="205" name="39 CuadroTexto"/>
          <p:cNvSpPr txBox="1"/>
          <p:nvPr/>
        </p:nvSpPr>
        <p:spPr>
          <a:xfrm>
            <a:off x="434251" y="6184338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4-2</a:t>
            </a:r>
          </a:p>
        </p:txBody>
      </p:sp>
      <p:sp>
        <p:nvSpPr>
          <p:cNvPr id="206" name="40 CuadroTexto"/>
          <p:cNvSpPr txBox="1"/>
          <p:nvPr/>
        </p:nvSpPr>
        <p:spPr>
          <a:xfrm>
            <a:off x="1350747" y="6333424"/>
            <a:ext cx="62059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4-27</a:t>
            </a:r>
          </a:p>
        </p:txBody>
      </p:sp>
      <p:sp>
        <p:nvSpPr>
          <p:cNvPr id="207" name="41 CuadroTexto"/>
          <p:cNvSpPr txBox="1"/>
          <p:nvPr/>
        </p:nvSpPr>
        <p:spPr>
          <a:xfrm>
            <a:off x="1613118" y="5003741"/>
            <a:ext cx="504482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4-8</a:t>
            </a:r>
          </a:p>
        </p:txBody>
      </p:sp>
      <p:sp>
        <p:nvSpPr>
          <p:cNvPr id="208" name="42 CuadroTexto"/>
          <p:cNvSpPr txBox="1"/>
          <p:nvPr/>
        </p:nvSpPr>
        <p:spPr>
          <a:xfrm>
            <a:off x="821885" y="6123590"/>
            <a:ext cx="504482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4-3</a:t>
            </a:r>
          </a:p>
        </p:txBody>
      </p:sp>
      <p:sp>
        <p:nvSpPr>
          <p:cNvPr id="209" name="43 CuadroTexto"/>
          <p:cNvSpPr txBox="1"/>
          <p:nvPr/>
        </p:nvSpPr>
        <p:spPr>
          <a:xfrm>
            <a:off x="3089239" y="5659132"/>
            <a:ext cx="584871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4-25</a:t>
            </a:r>
          </a:p>
        </p:txBody>
      </p:sp>
      <p:sp>
        <p:nvSpPr>
          <p:cNvPr id="210" name="44 CuadroTexto"/>
          <p:cNvSpPr txBox="1"/>
          <p:nvPr/>
        </p:nvSpPr>
        <p:spPr>
          <a:xfrm>
            <a:off x="3791680" y="264290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4-18</a:t>
            </a:r>
          </a:p>
        </p:txBody>
      </p:sp>
      <p:sp>
        <p:nvSpPr>
          <p:cNvPr id="211" name="45 CuadroTexto"/>
          <p:cNvSpPr txBox="1"/>
          <p:nvPr/>
        </p:nvSpPr>
        <p:spPr>
          <a:xfrm>
            <a:off x="3485528" y="2216526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4-17</a:t>
            </a:r>
          </a:p>
        </p:txBody>
      </p:sp>
      <p:sp>
        <p:nvSpPr>
          <p:cNvPr id="212" name="46 CuadroTexto"/>
          <p:cNvSpPr txBox="1"/>
          <p:nvPr/>
        </p:nvSpPr>
        <p:spPr>
          <a:xfrm>
            <a:off x="3299066" y="2633173"/>
            <a:ext cx="637517" cy="3153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4-16</a:t>
            </a:r>
          </a:p>
        </p:txBody>
      </p:sp>
      <p:sp>
        <p:nvSpPr>
          <p:cNvPr id="213" name="47 CuadroTexto"/>
          <p:cNvSpPr txBox="1"/>
          <p:nvPr/>
        </p:nvSpPr>
        <p:spPr>
          <a:xfrm>
            <a:off x="5389434" y="1058558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4-22</a:t>
            </a:r>
          </a:p>
        </p:txBody>
      </p:sp>
      <p:sp>
        <p:nvSpPr>
          <p:cNvPr id="214" name="48 CuadroTexto"/>
          <p:cNvSpPr txBox="1"/>
          <p:nvPr/>
        </p:nvSpPr>
        <p:spPr>
          <a:xfrm>
            <a:off x="5065173" y="1925072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t>4-20</a:t>
            </a:r>
          </a:p>
        </p:txBody>
      </p:sp>
      <p:sp>
        <p:nvSpPr>
          <p:cNvPr id="215" name="49 CuadroTexto"/>
          <p:cNvSpPr txBox="1"/>
          <p:nvPr/>
        </p:nvSpPr>
        <p:spPr>
          <a:xfrm>
            <a:off x="4412131" y="2205951"/>
            <a:ext cx="637517" cy="3153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>
              <a:defRPr sz="8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4-19</a:t>
            </a:r>
          </a:p>
        </p:txBody>
      </p:sp>
      <p:sp>
        <p:nvSpPr>
          <p:cNvPr id="217" name="3 Marcador de 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97902" y="6245225"/>
            <a:ext cx="188898" cy="26425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t>22</a:t>
            </a:fld>
            <a:endParaRPr/>
          </a:p>
        </p:txBody>
      </p:sp>
      <p:sp>
        <p:nvSpPr>
          <p:cNvPr id="218" name="CuadroTexto 14"/>
          <p:cNvSpPr txBox="1"/>
          <p:nvPr/>
        </p:nvSpPr>
        <p:spPr>
          <a:xfrm>
            <a:off x="15670" y="28436"/>
            <a:ext cx="3000289" cy="313394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solidFill>
                  <a:srgbClr val="C00000"/>
                </a:solidFill>
              </a:defRPr>
            </a:lvl1pPr>
          </a:lstStyle>
          <a:p>
            <a:r>
              <a:rPr dirty="0"/>
              <a:t>LOTES ENAJENADOS 2011</a:t>
            </a:r>
          </a:p>
        </p:txBody>
      </p:sp>
      <p:sp>
        <p:nvSpPr>
          <p:cNvPr id="219" name="59 CuadroTexto"/>
          <p:cNvSpPr txBox="1"/>
          <p:nvPr/>
        </p:nvSpPr>
        <p:spPr>
          <a:xfrm>
            <a:off x="4533103" y="1271267"/>
            <a:ext cx="1124521" cy="2765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300"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CESFAM</a:t>
            </a:r>
          </a:p>
        </p:txBody>
      </p:sp>
      <p:sp>
        <p:nvSpPr>
          <p:cNvPr id="220" name="56 Conector recto de flecha"/>
          <p:cNvSpPr/>
          <p:nvPr/>
        </p:nvSpPr>
        <p:spPr>
          <a:xfrm flipH="1" flipV="1">
            <a:off x="5320882" y="1547807"/>
            <a:ext cx="573512" cy="61818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1" name="CuadroTexto 57"/>
          <p:cNvSpPr txBox="1"/>
          <p:nvPr/>
        </p:nvSpPr>
        <p:spPr>
          <a:xfrm>
            <a:off x="4929111" y="4000317"/>
            <a:ext cx="2427798" cy="26161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100">
                <a:solidFill>
                  <a:srgbClr val="0000FF"/>
                </a:solidFill>
              </a:defRPr>
            </a:lvl1pPr>
          </a:lstStyle>
          <a:p>
            <a:r>
              <a:rPr dirty="0">
                <a:solidFill>
                  <a:schemeClr val="bg1"/>
                </a:solidFill>
              </a:rPr>
              <a:t>SUPERFICIE ACTUAL: 470 HÁS</a:t>
            </a:r>
          </a:p>
        </p:txBody>
      </p:sp>
      <p:sp>
        <p:nvSpPr>
          <p:cNvPr id="222" name="CuadroTexto 4"/>
          <p:cNvSpPr txBox="1"/>
          <p:nvPr/>
        </p:nvSpPr>
        <p:spPr>
          <a:xfrm>
            <a:off x="2228867" y="3075996"/>
            <a:ext cx="2053570" cy="4047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chemeClr val="accent3">
                    <a:lumOff val="44000"/>
                  </a:schemeClr>
                </a:solidFill>
              </a:defRPr>
            </a:lvl1pPr>
          </a:lstStyle>
          <a:p>
            <a:r>
              <a:rPr dirty="0"/>
              <a:t>I.S.N.</a:t>
            </a:r>
          </a:p>
        </p:txBody>
      </p:sp>
      <p:sp>
        <p:nvSpPr>
          <p:cNvPr id="223" name="CuadroTexto 58"/>
          <p:cNvSpPr txBox="1"/>
          <p:nvPr/>
        </p:nvSpPr>
        <p:spPr>
          <a:xfrm>
            <a:off x="5694800" y="1928832"/>
            <a:ext cx="2053570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MUN</a:t>
            </a:r>
            <a:r>
              <a:rPr lang="es-ES" dirty="0"/>
              <a:t>ICIPALIDAD VM</a:t>
            </a:r>
            <a:endParaRPr dirty="0"/>
          </a:p>
          <a:p>
            <a:pPr algn="ctr">
              <a:defRPr sz="1000" b="0">
                <a:solidFill>
                  <a:schemeClr val="accent3">
                    <a:lumOff val="44000"/>
                  </a:schemeClr>
                </a:solidFill>
              </a:defRPr>
            </a:pPr>
            <a:r>
              <a:rPr dirty="0"/>
              <a:t>(SIN ENTREGA TERRENO EXCEPTO CESFAM)</a:t>
            </a:r>
          </a:p>
        </p:txBody>
      </p:sp>
      <p:sp>
        <p:nvSpPr>
          <p:cNvPr id="224" name="Conector recto de flecha 60"/>
          <p:cNvSpPr/>
          <p:nvPr/>
        </p:nvSpPr>
        <p:spPr>
          <a:xfrm flipH="1" flipV="1">
            <a:off x="5797336" y="968070"/>
            <a:ext cx="353787" cy="969633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5" name="Conector recto de flecha 62"/>
          <p:cNvSpPr/>
          <p:nvPr/>
        </p:nvSpPr>
        <p:spPr>
          <a:xfrm flipH="1">
            <a:off x="4730889" y="2305348"/>
            <a:ext cx="1187106" cy="604642"/>
          </a:xfrm>
          <a:prstGeom prst="line">
            <a:avLst/>
          </a:prstGeom>
          <a:ln w="12700"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6" name="56 Conector recto de flecha"/>
          <p:cNvSpPr/>
          <p:nvPr/>
        </p:nvSpPr>
        <p:spPr>
          <a:xfrm flipH="1" flipV="1">
            <a:off x="5178785" y="2015345"/>
            <a:ext cx="890077" cy="292531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56 Conector recto de flecha">
            <a:extLst>
              <a:ext uri="{FF2B5EF4-FFF2-40B4-BE49-F238E27FC236}">
                <a16:creationId xmlns:a16="http://schemas.microsoft.com/office/drawing/2014/main" xmlns="" id="{2A14FAB9-448B-4B2E-0510-66ECED711569}"/>
              </a:ext>
            </a:extLst>
          </p:cNvPr>
          <p:cNvSpPr/>
          <p:nvPr/>
        </p:nvSpPr>
        <p:spPr>
          <a:xfrm flipH="1">
            <a:off x="4424737" y="2364061"/>
            <a:ext cx="1232885" cy="56366"/>
          </a:xfrm>
          <a:prstGeom prst="line">
            <a:avLst/>
          </a:prstGeom>
          <a:ln>
            <a:solidFill>
              <a:schemeClr val="accent3">
                <a:lumOff val="44000"/>
              </a:schemeClr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Entrada de lápiz 2">
                <a:extLst>
                  <a:ext uri="{FF2B5EF4-FFF2-40B4-BE49-F238E27FC236}">
                    <a16:creationId xmlns:a16="http://schemas.microsoft.com/office/drawing/2014/main" xmlns="" id="{4E54131A-ACF9-6B5D-AFCD-F9EE1ACC4B13}"/>
                  </a:ext>
                </a:extLst>
              </p14:cNvPr>
              <p14:cNvContentPartPr/>
              <p14:nvPr/>
            </p14:nvContentPartPr>
            <p14:xfrm>
              <a:off x="73474" y="5701032"/>
              <a:ext cx="1087560" cy="707400"/>
            </p14:xfrm>
          </p:contentPart>
        </mc:Choice>
        <mc:Fallback xmlns="">
          <p:pic>
            <p:nvPicPr>
              <p:cNvPr id="3" name="Entrada de lápiz 2">
                <a:extLst>
                  <a:ext uri="{FF2B5EF4-FFF2-40B4-BE49-F238E27FC236}">
                    <a16:creationId xmlns:a16="http://schemas.microsoft.com/office/drawing/2014/main" id="{4E54131A-ACF9-6B5D-AFCD-F9EE1ACC4B1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4474" y="5692032"/>
                <a:ext cx="1105200" cy="725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4290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670</Words>
  <Application>Microsoft Office PowerPoint</Application>
  <PresentationFormat>Presentación en pantalla (4:3)</PresentationFormat>
  <Paragraphs>362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5" baseType="lpstr">
      <vt:lpstr>Arial</vt:lpstr>
      <vt:lpstr>Calibri</vt:lpstr>
      <vt:lpstr>default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 EM-G.AER. César DELGADO Boffil</dc:creator>
  <cp:lastModifiedBy>CA EM-G.AER. César DELGADO Boffil</cp:lastModifiedBy>
  <cp:revision>23</cp:revision>
  <dcterms:modified xsi:type="dcterms:W3CDTF">2025-07-02T13:55:50Z</dcterms:modified>
</cp:coreProperties>
</file>