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7"/>
  </p:notesMasterIdLst>
  <p:sldIdLst>
    <p:sldId id="256" r:id="rId2"/>
    <p:sldId id="310" r:id="rId3"/>
    <p:sldId id="643" r:id="rId4"/>
    <p:sldId id="308" r:id="rId5"/>
    <p:sldId id="315" r:id="rId6"/>
    <p:sldId id="316" r:id="rId7"/>
    <p:sldId id="317" r:id="rId8"/>
    <p:sldId id="318" r:id="rId9"/>
    <p:sldId id="326" r:id="rId10"/>
    <p:sldId id="332" r:id="rId11"/>
    <p:sldId id="327" r:id="rId12"/>
    <p:sldId id="328" r:id="rId13"/>
    <p:sldId id="331" r:id="rId14"/>
    <p:sldId id="372" r:id="rId15"/>
    <p:sldId id="376" r:id="rId16"/>
    <p:sldId id="375" r:id="rId17"/>
    <p:sldId id="338" r:id="rId18"/>
    <p:sldId id="371" r:id="rId19"/>
    <p:sldId id="370" r:id="rId20"/>
    <p:sldId id="329" r:id="rId21"/>
    <p:sldId id="374" r:id="rId22"/>
    <p:sldId id="377" r:id="rId23"/>
    <p:sldId id="378" r:id="rId24"/>
    <p:sldId id="336" r:id="rId25"/>
    <p:sldId id="333" r:id="rId26"/>
    <p:sldId id="335" r:id="rId27"/>
    <p:sldId id="334" r:id="rId28"/>
    <p:sldId id="379" r:id="rId29"/>
    <p:sldId id="380" r:id="rId30"/>
    <p:sldId id="381" r:id="rId31"/>
    <p:sldId id="382" r:id="rId32"/>
    <p:sldId id="340" r:id="rId33"/>
    <p:sldId id="343" r:id="rId34"/>
    <p:sldId id="383" r:id="rId35"/>
    <p:sldId id="384" r:id="rId36"/>
    <p:sldId id="385" r:id="rId37"/>
    <p:sldId id="386" r:id="rId38"/>
    <p:sldId id="387" r:id="rId39"/>
    <p:sldId id="416" r:id="rId40"/>
    <p:sldId id="417" r:id="rId41"/>
    <p:sldId id="418" r:id="rId42"/>
    <p:sldId id="419" r:id="rId43"/>
    <p:sldId id="420" r:id="rId44"/>
    <p:sldId id="388" r:id="rId45"/>
    <p:sldId id="389" r:id="rId46"/>
    <p:sldId id="390" r:id="rId47"/>
    <p:sldId id="421" r:id="rId48"/>
    <p:sldId id="428" r:id="rId49"/>
    <p:sldId id="429" r:id="rId50"/>
    <p:sldId id="422" r:id="rId51"/>
    <p:sldId id="430" r:id="rId52"/>
    <p:sldId id="431" r:id="rId53"/>
    <p:sldId id="423" r:id="rId54"/>
    <p:sldId id="424" r:id="rId55"/>
    <p:sldId id="425" r:id="rId56"/>
    <p:sldId id="434" r:id="rId57"/>
    <p:sldId id="435" r:id="rId58"/>
    <p:sldId id="436" r:id="rId59"/>
    <p:sldId id="438" r:id="rId60"/>
    <p:sldId id="437" r:id="rId61"/>
    <p:sldId id="439" r:id="rId62"/>
    <p:sldId id="440" r:id="rId63"/>
    <p:sldId id="441" r:id="rId64"/>
    <p:sldId id="442" r:id="rId65"/>
    <p:sldId id="443" r:id="rId66"/>
    <p:sldId id="444" r:id="rId67"/>
    <p:sldId id="445" r:id="rId68"/>
    <p:sldId id="446" r:id="rId69"/>
    <p:sldId id="447" r:id="rId70"/>
    <p:sldId id="448" r:id="rId71"/>
    <p:sldId id="449" r:id="rId72"/>
    <p:sldId id="450" r:id="rId73"/>
    <p:sldId id="451" r:id="rId74"/>
    <p:sldId id="432" r:id="rId75"/>
    <p:sldId id="433" r:id="rId76"/>
    <p:sldId id="391" r:id="rId77"/>
    <p:sldId id="459" r:id="rId78"/>
    <p:sldId id="460" r:id="rId79"/>
    <p:sldId id="461" r:id="rId80"/>
    <p:sldId id="392" r:id="rId81"/>
    <p:sldId id="452" r:id="rId82"/>
    <p:sldId id="453" r:id="rId83"/>
    <p:sldId id="454" r:id="rId84"/>
    <p:sldId id="455" r:id="rId85"/>
    <p:sldId id="462" r:id="rId86"/>
    <p:sldId id="456" r:id="rId87"/>
    <p:sldId id="457" r:id="rId88"/>
    <p:sldId id="463" r:id="rId89"/>
    <p:sldId id="458" r:id="rId90"/>
    <p:sldId id="561" r:id="rId91"/>
    <p:sldId id="562" r:id="rId92"/>
    <p:sldId id="393" r:id="rId93"/>
    <p:sldId id="581" r:id="rId94"/>
    <p:sldId id="582" r:id="rId95"/>
    <p:sldId id="563" r:id="rId96"/>
    <p:sldId id="590" r:id="rId97"/>
    <p:sldId id="594" r:id="rId98"/>
    <p:sldId id="592" r:id="rId99"/>
    <p:sldId id="598" r:id="rId100"/>
    <p:sldId id="599" r:id="rId101"/>
    <p:sldId id="600" r:id="rId102"/>
    <p:sldId id="583" r:id="rId103"/>
    <p:sldId id="584" r:id="rId104"/>
    <p:sldId id="585" r:id="rId105"/>
    <p:sldId id="586" r:id="rId106"/>
    <p:sldId id="587" r:id="rId107"/>
    <p:sldId id="596" r:id="rId108"/>
    <p:sldId id="597" r:id="rId109"/>
    <p:sldId id="588" r:id="rId110"/>
    <p:sldId id="595" r:id="rId111"/>
    <p:sldId id="589" r:id="rId112"/>
    <p:sldId id="601" r:id="rId113"/>
    <p:sldId id="591" r:id="rId114"/>
    <p:sldId id="572" r:id="rId115"/>
    <p:sldId id="608" r:id="rId116"/>
    <p:sldId id="602" r:id="rId117"/>
    <p:sldId id="603" r:id="rId118"/>
    <p:sldId id="604" r:id="rId119"/>
    <p:sldId id="605" r:id="rId120"/>
    <p:sldId id="606" r:id="rId121"/>
    <p:sldId id="609" r:id="rId122"/>
    <p:sldId id="610" r:id="rId123"/>
    <p:sldId id="607" r:id="rId124"/>
    <p:sldId id="611" r:id="rId125"/>
    <p:sldId id="612" r:id="rId126"/>
    <p:sldId id="615" r:id="rId127"/>
    <p:sldId id="613" r:id="rId128"/>
    <p:sldId id="618" r:id="rId129"/>
    <p:sldId id="616" r:id="rId130"/>
    <p:sldId id="617" r:id="rId131"/>
    <p:sldId id="614" r:id="rId132"/>
    <p:sldId id="394" r:id="rId133"/>
    <p:sldId id="619" r:id="rId134"/>
    <p:sldId id="623" r:id="rId135"/>
    <p:sldId id="574" r:id="rId136"/>
    <p:sldId id="621" r:id="rId137"/>
    <p:sldId id="622" r:id="rId138"/>
    <p:sldId id="624" r:id="rId139"/>
    <p:sldId id="625" r:id="rId140"/>
    <p:sldId id="626" r:id="rId141"/>
    <p:sldId id="627" r:id="rId142"/>
    <p:sldId id="628" r:id="rId143"/>
    <p:sldId id="631" r:id="rId144"/>
    <p:sldId id="629" r:id="rId145"/>
    <p:sldId id="630" r:id="rId146"/>
    <p:sldId id="620" r:id="rId147"/>
    <p:sldId id="633" r:id="rId148"/>
    <p:sldId id="575" r:id="rId149"/>
    <p:sldId id="632" r:id="rId150"/>
    <p:sldId id="576" r:id="rId151"/>
    <p:sldId id="634" r:id="rId152"/>
    <p:sldId id="577" r:id="rId153"/>
    <p:sldId id="635" r:id="rId154"/>
    <p:sldId id="636" r:id="rId155"/>
    <p:sldId id="637" r:id="rId156"/>
    <p:sldId id="578" r:id="rId157"/>
    <p:sldId id="638" r:id="rId158"/>
    <p:sldId id="639" r:id="rId159"/>
    <p:sldId id="640" r:id="rId160"/>
    <p:sldId id="641" r:id="rId161"/>
    <p:sldId id="579" r:id="rId162"/>
    <p:sldId id="580" r:id="rId163"/>
    <p:sldId id="642" r:id="rId164"/>
    <p:sldId id="415" r:id="rId165"/>
    <p:sldId id="325" r:id="rId16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riel Gutierrez" initials="AG" lastIdx="1" clrIdx="0">
    <p:extLst>
      <p:ext uri="{19B8F6BF-5375-455C-9EA6-DF929625EA0E}">
        <p15:presenceInfo xmlns:p15="http://schemas.microsoft.com/office/powerpoint/2012/main" userId="ab9da941a1a06af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1217E8"/>
    <a:srgbClr val="0B0E8B"/>
    <a:srgbClr val="0C10A0"/>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77" autoAdjust="0"/>
    <p:restoredTop sz="95072" autoAdjust="0"/>
  </p:normalViewPr>
  <p:slideViewPr>
    <p:cSldViewPr>
      <p:cViewPr varScale="1">
        <p:scale>
          <a:sx n="81" d="100"/>
          <a:sy n="81" d="100"/>
        </p:scale>
        <p:origin x="1157" y="8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2"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61E91B-C506-4FC7-B7F9-479D75F1547C}" type="doc">
      <dgm:prSet loTypeId="urn:microsoft.com/office/officeart/2005/8/layout/cycle6" loCatId="cycle" qsTypeId="urn:microsoft.com/office/officeart/2005/8/quickstyle/simple2" qsCatId="simple" csTypeId="urn:microsoft.com/office/officeart/2005/8/colors/colorful5" csCatId="colorful" phldr="1"/>
      <dgm:spPr/>
      <dgm:t>
        <a:bodyPr/>
        <a:lstStyle/>
        <a:p>
          <a:endParaRPr lang="es-CL"/>
        </a:p>
      </dgm:t>
    </dgm:pt>
    <dgm:pt modelId="{B7A215A8-3F91-407B-A6DC-271D932A43F0}">
      <dgm:prSet phldrT="[Texto]" custT="1"/>
      <dgm:spPr/>
      <dgm:t>
        <a:bodyPr/>
        <a:lstStyle/>
        <a:p>
          <a:r>
            <a:rPr lang="es-CL" sz="1400" b="1" dirty="0">
              <a:solidFill>
                <a:schemeClr val="tx1"/>
              </a:solidFill>
            </a:rPr>
            <a:t>DEFENSA DE LA SOBERANÍA E INTEGRIDAD TERRITORIAL</a:t>
          </a:r>
        </a:p>
      </dgm:t>
    </dgm:pt>
    <dgm:pt modelId="{F689D8FF-5A7E-4004-A474-59750D40CB3B}" type="parTrans" cxnId="{9122BC23-2D5B-44FD-BF10-118F035DBA2F}">
      <dgm:prSet/>
      <dgm:spPr/>
      <dgm:t>
        <a:bodyPr/>
        <a:lstStyle/>
        <a:p>
          <a:endParaRPr lang="es-CL" sz="1200" b="1">
            <a:solidFill>
              <a:schemeClr val="tx1"/>
            </a:solidFill>
          </a:endParaRPr>
        </a:p>
      </dgm:t>
    </dgm:pt>
    <dgm:pt modelId="{80144D10-7411-4190-B1A1-6C62993FF556}" type="sibTrans" cxnId="{9122BC23-2D5B-44FD-BF10-118F035DBA2F}">
      <dgm:prSet/>
      <dgm:spPr/>
      <dgm:t>
        <a:bodyPr/>
        <a:lstStyle/>
        <a:p>
          <a:endParaRPr lang="es-CL" sz="1200" b="1">
            <a:solidFill>
              <a:schemeClr val="tx1"/>
            </a:solidFill>
          </a:endParaRPr>
        </a:p>
      </dgm:t>
    </dgm:pt>
    <dgm:pt modelId="{3E250BC5-CBD3-4CDD-BDC7-6BCAFCD5F096}">
      <dgm:prSet phldrT="[Texto]" custT="1"/>
      <dgm:spPr/>
      <dgm:t>
        <a:bodyPr/>
        <a:lstStyle/>
        <a:p>
          <a:r>
            <a:rPr lang="es-CL" sz="1400" b="1" dirty="0">
              <a:solidFill>
                <a:schemeClr val="tx1"/>
              </a:solidFill>
            </a:rPr>
            <a:t>EMERGENCIA NACIONAL Y PROTECCIÓN CIVIL</a:t>
          </a:r>
        </a:p>
      </dgm:t>
    </dgm:pt>
    <dgm:pt modelId="{292F129C-CFBE-48FE-B4B5-8BBAED6510A5}" type="parTrans" cxnId="{D6260DCE-D849-419F-B9C1-4A64739E2020}">
      <dgm:prSet/>
      <dgm:spPr/>
      <dgm:t>
        <a:bodyPr/>
        <a:lstStyle/>
        <a:p>
          <a:endParaRPr lang="es-CL" sz="1200" b="1">
            <a:solidFill>
              <a:schemeClr val="tx1"/>
            </a:solidFill>
          </a:endParaRPr>
        </a:p>
      </dgm:t>
    </dgm:pt>
    <dgm:pt modelId="{3FF67788-135D-479C-9B2B-B58A9232DD61}" type="sibTrans" cxnId="{D6260DCE-D849-419F-B9C1-4A64739E2020}">
      <dgm:prSet/>
      <dgm:spPr/>
      <dgm:t>
        <a:bodyPr/>
        <a:lstStyle/>
        <a:p>
          <a:endParaRPr lang="es-CL" sz="1200" b="1">
            <a:solidFill>
              <a:schemeClr val="tx1"/>
            </a:solidFill>
          </a:endParaRPr>
        </a:p>
      </dgm:t>
    </dgm:pt>
    <dgm:pt modelId="{D92FD29E-4789-4CEF-8F00-F1A3772D34C7}">
      <dgm:prSet phldrT="[Texto]" custT="1"/>
      <dgm:spPr/>
      <dgm:t>
        <a:bodyPr/>
        <a:lstStyle/>
        <a:p>
          <a:r>
            <a:rPr lang="es-CL" sz="1400" b="1" dirty="0">
              <a:solidFill>
                <a:schemeClr val="tx1"/>
              </a:solidFill>
            </a:rPr>
            <a:t>COOPERACIÓN INTERNACIONAL Y APOYO A LA POLÍTICA EXTERIOR</a:t>
          </a:r>
        </a:p>
      </dgm:t>
    </dgm:pt>
    <dgm:pt modelId="{AB513F3C-18F8-4B47-9FD9-40D80516DDA5}" type="parTrans" cxnId="{F6B864B3-A0E6-4EB7-9E9D-0D3315068776}">
      <dgm:prSet/>
      <dgm:spPr/>
      <dgm:t>
        <a:bodyPr/>
        <a:lstStyle/>
        <a:p>
          <a:endParaRPr lang="es-CL" sz="1200" b="1">
            <a:solidFill>
              <a:schemeClr val="tx1"/>
            </a:solidFill>
          </a:endParaRPr>
        </a:p>
      </dgm:t>
    </dgm:pt>
    <dgm:pt modelId="{2505FD55-B916-4304-8BCD-39443614FAE9}" type="sibTrans" cxnId="{F6B864B3-A0E6-4EB7-9E9D-0D3315068776}">
      <dgm:prSet/>
      <dgm:spPr/>
      <dgm:t>
        <a:bodyPr/>
        <a:lstStyle/>
        <a:p>
          <a:endParaRPr lang="es-CL" sz="1200" b="1">
            <a:solidFill>
              <a:schemeClr val="tx1"/>
            </a:solidFill>
          </a:endParaRPr>
        </a:p>
      </dgm:t>
    </dgm:pt>
    <dgm:pt modelId="{C40ABEB6-28AA-4994-9E4F-6185A5B9521E}">
      <dgm:prSet phldrT="[Texto]" custT="1"/>
      <dgm:spPr/>
      <dgm:t>
        <a:bodyPr/>
        <a:lstStyle/>
        <a:p>
          <a:r>
            <a:rPr lang="es-CL" sz="1400" b="1" dirty="0">
              <a:solidFill>
                <a:schemeClr val="tx1"/>
              </a:solidFill>
            </a:rPr>
            <a:t>CONTRIBUCIÓN AL DESARROLLO NACIONAL Y A LA ACCIÓN DEL ESTADO</a:t>
          </a:r>
        </a:p>
      </dgm:t>
    </dgm:pt>
    <dgm:pt modelId="{B740D00F-1F65-4775-AFB9-E6A94B5F0C4F}" type="parTrans" cxnId="{E2000061-86B6-4675-822D-97F1D2C38968}">
      <dgm:prSet/>
      <dgm:spPr/>
      <dgm:t>
        <a:bodyPr/>
        <a:lstStyle/>
        <a:p>
          <a:endParaRPr lang="es-CL" sz="1200" b="1">
            <a:solidFill>
              <a:schemeClr val="tx1"/>
            </a:solidFill>
          </a:endParaRPr>
        </a:p>
      </dgm:t>
    </dgm:pt>
    <dgm:pt modelId="{3172FDA0-55B5-40B7-B131-3569181AB60E}" type="sibTrans" cxnId="{E2000061-86B6-4675-822D-97F1D2C38968}">
      <dgm:prSet/>
      <dgm:spPr/>
      <dgm:t>
        <a:bodyPr/>
        <a:lstStyle/>
        <a:p>
          <a:endParaRPr lang="es-CL" sz="1200" b="1">
            <a:solidFill>
              <a:schemeClr val="tx1"/>
            </a:solidFill>
          </a:endParaRPr>
        </a:p>
      </dgm:t>
    </dgm:pt>
    <dgm:pt modelId="{AFB76C0F-34ED-4841-ACE8-DA036ABE89AA}">
      <dgm:prSet phldrT="[Texto]" custT="1"/>
      <dgm:spPr/>
      <dgm:t>
        <a:bodyPr/>
        <a:lstStyle/>
        <a:p>
          <a:r>
            <a:rPr lang="es-CL" sz="1400" b="1" dirty="0">
              <a:solidFill>
                <a:schemeClr val="tx1"/>
              </a:solidFill>
            </a:rPr>
            <a:t>SEGURIDAD E INTERESES TERRITORIALES</a:t>
          </a:r>
        </a:p>
      </dgm:t>
    </dgm:pt>
    <dgm:pt modelId="{E9C1735D-83F2-4FF0-8035-4B38534517F5}" type="parTrans" cxnId="{B0F19569-BC30-4562-B9FC-BB0EAAF1DAB1}">
      <dgm:prSet/>
      <dgm:spPr/>
      <dgm:t>
        <a:bodyPr/>
        <a:lstStyle/>
        <a:p>
          <a:endParaRPr lang="es-CL" sz="1200" b="1">
            <a:solidFill>
              <a:schemeClr val="tx1"/>
            </a:solidFill>
          </a:endParaRPr>
        </a:p>
      </dgm:t>
    </dgm:pt>
    <dgm:pt modelId="{D9B60C74-A89D-4691-A01F-F7D2BD2F8969}" type="sibTrans" cxnId="{B0F19569-BC30-4562-B9FC-BB0EAAF1DAB1}">
      <dgm:prSet/>
      <dgm:spPr/>
      <dgm:t>
        <a:bodyPr/>
        <a:lstStyle/>
        <a:p>
          <a:endParaRPr lang="es-CL" sz="1200" b="1">
            <a:solidFill>
              <a:schemeClr val="tx1"/>
            </a:solidFill>
          </a:endParaRPr>
        </a:p>
      </dgm:t>
    </dgm:pt>
    <dgm:pt modelId="{F70EBFD1-F109-46A3-A82D-C604C3F1B9DA}" type="pres">
      <dgm:prSet presAssocID="{1E61E91B-C506-4FC7-B7F9-479D75F1547C}" presName="cycle" presStyleCnt="0">
        <dgm:presLayoutVars>
          <dgm:dir/>
          <dgm:resizeHandles val="exact"/>
        </dgm:presLayoutVars>
      </dgm:prSet>
      <dgm:spPr/>
    </dgm:pt>
    <dgm:pt modelId="{17AAD3DA-E8ED-4C5F-925E-BDE1C18E77B0}" type="pres">
      <dgm:prSet presAssocID="{B7A215A8-3F91-407B-A6DC-271D932A43F0}" presName="node" presStyleLbl="node1" presStyleIdx="0" presStyleCnt="5" custScaleX="145650">
        <dgm:presLayoutVars>
          <dgm:bulletEnabled val="1"/>
        </dgm:presLayoutVars>
      </dgm:prSet>
      <dgm:spPr/>
    </dgm:pt>
    <dgm:pt modelId="{CF1AF8D6-41B8-4310-B931-A1A95FC78F55}" type="pres">
      <dgm:prSet presAssocID="{B7A215A8-3F91-407B-A6DC-271D932A43F0}" presName="spNode" presStyleCnt="0"/>
      <dgm:spPr/>
    </dgm:pt>
    <dgm:pt modelId="{AD3FFD44-871D-4B8D-A5A2-45790D0F5496}" type="pres">
      <dgm:prSet presAssocID="{80144D10-7411-4190-B1A1-6C62993FF556}" presName="sibTrans" presStyleLbl="sibTrans1D1" presStyleIdx="0" presStyleCnt="5"/>
      <dgm:spPr/>
    </dgm:pt>
    <dgm:pt modelId="{AA150AFC-5706-4D7C-941C-4CEDA7EF3350}" type="pres">
      <dgm:prSet presAssocID="{3E250BC5-CBD3-4CDD-BDC7-6BCAFCD5F096}" presName="node" presStyleLbl="node1" presStyleIdx="1" presStyleCnt="5" custScaleX="145650">
        <dgm:presLayoutVars>
          <dgm:bulletEnabled val="1"/>
        </dgm:presLayoutVars>
      </dgm:prSet>
      <dgm:spPr/>
    </dgm:pt>
    <dgm:pt modelId="{6C4DC4A2-99DB-432B-9923-AA838537E196}" type="pres">
      <dgm:prSet presAssocID="{3E250BC5-CBD3-4CDD-BDC7-6BCAFCD5F096}" presName="spNode" presStyleCnt="0"/>
      <dgm:spPr/>
    </dgm:pt>
    <dgm:pt modelId="{AEF37A0F-D6B0-43FD-A0DA-091642CA3F6E}" type="pres">
      <dgm:prSet presAssocID="{3FF67788-135D-479C-9B2B-B58A9232DD61}" presName="sibTrans" presStyleLbl="sibTrans1D1" presStyleIdx="1" presStyleCnt="5"/>
      <dgm:spPr/>
    </dgm:pt>
    <dgm:pt modelId="{9F3907C1-C2CD-44BD-A406-7D5003B4D01A}" type="pres">
      <dgm:prSet presAssocID="{D92FD29E-4789-4CEF-8F00-F1A3772D34C7}" presName="node" presStyleLbl="node1" presStyleIdx="2" presStyleCnt="5" custScaleX="145650">
        <dgm:presLayoutVars>
          <dgm:bulletEnabled val="1"/>
        </dgm:presLayoutVars>
      </dgm:prSet>
      <dgm:spPr/>
    </dgm:pt>
    <dgm:pt modelId="{CB7B4EF5-6F21-498D-B564-016C54C85BE2}" type="pres">
      <dgm:prSet presAssocID="{D92FD29E-4789-4CEF-8F00-F1A3772D34C7}" presName="spNode" presStyleCnt="0"/>
      <dgm:spPr/>
    </dgm:pt>
    <dgm:pt modelId="{D4947BDB-37C1-4789-9459-D09C7059B96C}" type="pres">
      <dgm:prSet presAssocID="{2505FD55-B916-4304-8BCD-39443614FAE9}" presName="sibTrans" presStyleLbl="sibTrans1D1" presStyleIdx="2" presStyleCnt="5"/>
      <dgm:spPr/>
    </dgm:pt>
    <dgm:pt modelId="{D5E0B58A-09F8-498C-A438-2117F1670BFF}" type="pres">
      <dgm:prSet presAssocID="{C40ABEB6-28AA-4994-9E4F-6185A5B9521E}" presName="node" presStyleLbl="node1" presStyleIdx="3" presStyleCnt="5" custScaleX="145650">
        <dgm:presLayoutVars>
          <dgm:bulletEnabled val="1"/>
        </dgm:presLayoutVars>
      </dgm:prSet>
      <dgm:spPr/>
    </dgm:pt>
    <dgm:pt modelId="{A003544A-E0AA-436A-B61E-2261B4CBE1CB}" type="pres">
      <dgm:prSet presAssocID="{C40ABEB6-28AA-4994-9E4F-6185A5B9521E}" presName="spNode" presStyleCnt="0"/>
      <dgm:spPr/>
    </dgm:pt>
    <dgm:pt modelId="{8AF1F48A-BB7B-47DB-9F7A-9A97412E75AF}" type="pres">
      <dgm:prSet presAssocID="{3172FDA0-55B5-40B7-B131-3569181AB60E}" presName="sibTrans" presStyleLbl="sibTrans1D1" presStyleIdx="3" presStyleCnt="5"/>
      <dgm:spPr/>
    </dgm:pt>
    <dgm:pt modelId="{27304E29-8469-4009-AAA0-28D0C0A0B504}" type="pres">
      <dgm:prSet presAssocID="{AFB76C0F-34ED-4841-ACE8-DA036ABE89AA}" presName="node" presStyleLbl="node1" presStyleIdx="4" presStyleCnt="5" custScaleX="145650">
        <dgm:presLayoutVars>
          <dgm:bulletEnabled val="1"/>
        </dgm:presLayoutVars>
      </dgm:prSet>
      <dgm:spPr/>
    </dgm:pt>
    <dgm:pt modelId="{012C247D-2C56-46F5-84BB-010E5E81005A}" type="pres">
      <dgm:prSet presAssocID="{AFB76C0F-34ED-4841-ACE8-DA036ABE89AA}" presName="spNode" presStyleCnt="0"/>
      <dgm:spPr/>
    </dgm:pt>
    <dgm:pt modelId="{BD6D43C8-2A91-47A9-84BD-B7B49D27355A}" type="pres">
      <dgm:prSet presAssocID="{D9B60C74-A89D-4691-A01F-F7D2BD2F8969}" presName="sibTrans" presStyleLbl="sibTrans1D1" presStyleIdx="4" presStyleCnt="5"/>
      <dgm:spPr/>
    </dgm:pt>
  </dgm:ptLst>
  <dgm:cxnLst>
    <dgm:cxn modelId="{3206CC10-844B-4B3B-A860-03EF743F70BD}" type="presOf" srcId="{2505FD55-B916-4304-8BCD-39443614FAE9}" destId="{D4947BDB-37C1-4789-9459-D09C7059B96C}" srcOrd="0" destOrd="0" presId="urn:microsoft.com/office/officeart/2005/8/layout/cycle6"/>
    <dgm:cxn modelId="{9122BC23-2D5B-44FD-BF10-118F035DBA2F}" srcId="{1E61E91B-C506-4FC7-B7F9-479D75F1547C}" destId="{B7A215A8-3F91-407B-A6DC-271D932A43F0}" srcOrd="0" destOrd="0" parTransId="{F689D8FF-5A7E-4004-A474-59750D40CB3B}" sibTransId="{80144D10-7411-4190-B1A1-6C62993FF556}"/>
    <dgm:cxn modelId="{ED0F5E3D-D92C-4C90-818D-C06072E88555}" type="presOf" srcId="{B7A215A8-3F91-407B-A6DC-271D932A43F0}" destId="{17AAD3DA-E8ED-4C5F-925E-BDE1C18E77B0}" srcOrd="0" destOrd="0" presId="urn:microsoft.com/office/officeart/2005/8/layout/cycle6"/>
    <dgm:cxn modelId="{E2000061-86B6-4675-822D-97F1D2C38968}" srcId="{1E61E91B-C506-4FC7-B7F9-479D75F1547C}" destId="{C40ABEB6-28AA-4994-9E4F-6185A5B9521E}" srcOrd="3" destOrd="0" parTransId="{B740D00F-1F65-4775-AFB9-E6A94B5F0C4F}" sibTransId="{3172FDA0-55B5-40B7-B131-3569181AB60E}"/>
    <dgm:cxn modelId="{95725D61-61A9-4CB5-BC66-5ACB85899F2F}" type="presOf" srcId="{C40ABEB6-28AA-4994-9E4F-6185A5B9521E}" destId="{D5E0B58A-09F8-498C-A438-2117F1670BFF}" srcOrd="0" destOrd="0" presId="urn:microsoft.com/office/officeart/2005/8/layout/cycle6"/>
    <dgm:cxn modelId="{B0F19569-BC30-4562-B9FC-BB0EAAF1DAB1}" srcId="{1E61E91B-C506-4FC7-B7F9-479D75F1547C}" destId="{AFB76C0F-34ED-4841-ACE8-DA036ABE89AA}" srcOrd="4" destOrd="0" parTransId="{E9C1735D-83F2-4FF0-8035-4B38534517F5}" sibTransId="{D9B60C74-A89D-4691-A01F-F7D2BD2F8969}"/>
    <dgm:cxn modelId="{8911924F-0A78-4211-8F08-7B5353F3F15F}" type="presOf" srcId="{3FF67788-135D-479C-9B2B-B58A9232DD61}" destId="{AEF37A0F-D6B0-43FD-A0DA-091642CA3F6E}" srcOrd="0" destOrd="0" presId="urn:microsoft.com/office/officeart/2005/8/layout/cycle6"/>
    <dgm:cxn modelId="{4B9D8F53-1BC8-421D-A4AF-2ABA05ABD5BC}" type="presOf" srcId="{80144D10-7411-4190-B1A1-6C62993FF556}" destId="{AD3FFD44-871D-4B8D-A5A2-45790D0F5496}" srcOrd="0" destOrd="0" presId="urn:microsoft.com/office/officeart/2005/8/layout/cycle6"/>
    <dgm:cxn modelId="{B3E91A87-8550-48F4-9898-58943B453417}" type="presOf" srcId="{D9B60C74-A89D-4691-A01F-F7D2BD2F8969}" destId="{BD6D43C8-2A91-47A9-84BD-B7B49D27355A}" srcOrd="0" destOrd="0" presId="urn:microsoft.com/office/officeart/2005/8/layout/cycle6"/>
    <dgm:cxn modelId="{55FFE88D-663B-471D-9C3C-DFD0F2A7B39E}" type="presOf" srcId="{1E61E91B-C506-4FC7-B7F9-479D75F1547C}" destId="{F70EBFD1-F109-46A3-A82D-C604C3F1B9DA}" srcOrd="0" destOrd="0" presId="urn:microsoft.com/office/officeart/2005/8/layout/cycle6"/>
    <dgm:cxn modelId="{C1A9AB93-9F4D-4FC0-9677-8126EA4D05C2}" type="presOf" srcId="{3E250BC5-CBD3-4CDD-BDC7-6BCAFCD5F096}" destId="{AA150AFC-5706-4D7C-941C-4CEDA7EF3350}" srcOrd="0" destOrd="0" presId="urn:microsoft.com/office/officeart/2005/8/layout/cycle6"/>
    <dgm:cxn modelId="{A63EB896-AAA2-424E-80CE-92B4BA5EAC33}" type="presOf" srcId="{AFB76C0F-34ED-4841-ACE8-DA036ABE89AA}" destId="{27304E29-8469-4009-AAA0-28D0C0A0B504}" srcOrd="0" destOrd="0" presId="urn:microsoft.com/office/officeart/2005/8/layout/cycle6"/>
    <dgm:cxn modelId="{F6B864B3-A0E6-4EB7-9E9D-0D3315068776}" srcId="{1E61E91B-C506-4FC7-B7F9-479D75F1547C}" destId="{D92FD29E-4789-4CEF-8F00-F1A3772D34C7}" srcOrd="2" destOrd="0" parTransId="{AB513F3C-18F8-4B47-9FD9-40D80516DDA5}" sibTransId="{2505FD55-B916-4304-8BCD-39443614FAE9}"/>
    <dgm:cxn modelId="{D6260DCE-D849-419F-B9C1-4A64739E2020}" srcId="{1E61E91B-C506-4FC7-B7F9-479D75F1547C}" destId="{3E250BC5-CBD3-4CDD-BDC7-6BCAFCD5F096}" srcOrd="1" destOrd="0" parTransId="{292F129C-CFBE-48FE-B4B5-8BBAED6510A5}" sibTransId="{3FF67788-135D-479C-9B2B-B58A9232DD61}"/>
    <dgm:cxn modelId="{82BECCCF-B12B-465C-BA97-F4E3716F18A7}" type="presOf" srcId="{3172FDA0-55B5-40B7-B131-3569181AB60E}" destId="{8AF1F48A-BB7B-47DB-9F7A-9A97412E75AF}" srcOrd="0" destOrd="0" presId="urn:microsoft.com/office/officeart/2005/8/layout/cycle6"/>
    <dgm:cxn modelId="{EC550DDB-1302-4FAE-8FDA-2A97F2B19561}" type="presOf" srcId="{D92FD29E-4789-4CEF-8F00-F1A3772D34C7}" destId="{9F3907C1-C2CD-44BD-A406-7D5003B4D01A}" srcOrd="0" destOrd="0" presId="urn:microsoft.com/office/officeart/2005/8/layout/cycle6"/>
    <dgm:cxn modelId="{F7AF64C3-F3A7-4C18-B7EE-4F7BF6B68B21}" type="presParOf" srcId="{F70EBFD1-F109-46A3-A82D-C604C3F1B9DA}" destId="{17AAD3DA-E8ED-4C5F-925E-BDE1C18E77B0}" srcOrd="0" destOrd="0" presId="urn:microsoft.com/office/officeart/2005/8/layout/cycle6"/>
    <dgm:cxn modelId="{06932DBB-DC7F-4F2D-BB73-DE7FC15703B5}" type="presParOf" srcId="{F70EBFD1-F109-46A3-A82D-C604C3F1B9DA}" destId="{CF1AF8D6-41B8-4310-B931-A1A95FC78F55}" srcOrd="1" destOrd="0" presId="urn:microsoft.com/office/officeart/2005/8/layout/cycle6"/>
    <dgm:cxn modelId="{31797D40-C62C-4200-9E51-43DEEC2F9AE7}" type="presParOf" srcId="{F70EBFD1-F109-46A3-A82D-C604C3F1B9DA}" destId="{AD3FFD44-871D-4B8D-A5A2-45790D0F5496}" srcOrd="2" destOrd="0" presId="urn:microsoft.com/office/officeart/2005/8/layout/cycle6"/>
    <dgm:cxn modelId="{CC2E3618-4B7A-4D86-AB71-0A595EDB9439}" type="presParOf" srcId="{F70EBFD1-F109-46A3-A82D-C604C3F1B9DA}" destId="{AA150AFC-5706-4D7C-941C-4CEDA7EF3350}" srcOrd="3" destOrd="0" presId="urn:microsoft.com/office/officeart/2005/8/layout/cycle6"/>
    <dgm:cxn modelId="{F4540C28-4337-4C84-A89C-E7C53FD5A402}" type="presParOf" srcId="{F70EBFD1-F109-46A3-A82D-C604C3F1B9DA}" destId="{6C4DC4A2-99DB-432B-9923-AA838537E196}" srcOrd="4" destOrd="0" presId="urn:microsoft.com/office/officeart/2005/8/layout/cycle6"/>
    <dgm:cxn modelId="{8C1C6911-5BF5-415D-9BF7-1C82AE55081D}" type="presParOf" srcId="{F70EBFD1-F109-46A3-A82D-C604C3F1B9DA}" destId="{AEF37A0F-D6B0-43FD-A0DA-091642CA3F6E}" srcOrd="5" destOrd="0" presId="urn:microsoft.com/office/officeart/2005/8/layout/cycle6"/>
    <dgm:cxn modelId="{0F39CB47-ED51-474B-AD41-42A4E504F20B}" type="presParOf" srcId="{F70EBFD1-F109-46A3-A82D-C604C3F1B9DA}" destId="{9F3907C1-C2CD-44BD-A406-7D5003B4D01A}" srcOrd="6" destOrd="0" presId="urn:microsoft.com/office/officeart/2005/8/layout/cycle6"/>
    <dgm:cxn modelId="{5A457ECF-C42B-4BA9-937B-67171053A2F4}" type="presParOf" srcId="{F70EBFD1-F109-46A3-A82D-C604C3F1B9DA}" destId="{CB7B4EF5-6F21-498D-B564-016C54C85BE2}" srcOrd="7" destOrd="0" presId="urn:microsoft.com/office/officeart/2005/8/layout/cycle6"/>
    <dgm:cxn modelId="{4164ABE6-C001-4BA7-8E4B-70B9000213CB}" type="presParOf" srcId="{F70EBFD1-F109-46A3-A82D-C604C3F1B9DA}" destId="{D4947BDB-37C1-4789-9459-D09C7059B96C}" srcOrd="8" destOrd="0" presId="urn:microsoft.com/office/officeart/2005/8/layout/cycle6"/>
    <dgm:cxn modelId="{22464805-E133-4F79-82F3-BE0B1042D4DA}" type="presParOf" srcId="{F70EBFD1-F109-46A3-A82D-C604C3F1B9DA}" destId="{D5E0B58A-09F8-498C-A438-2117F1670BFF}" srcOrd="9" destOrd="0" presId="urn:microsoft.com/office/officeart/2005/8/layout/cycle6"/>
    <dgm:cxn modelId="{ED785365-E4DD-4D88-88CE-D4E7D281D533}" type="presParOf" srcId="{F70EBFD1-F109-46A3-A82D-C604C3F1B9DA}" destId="{A003544A-E0AA-436A-B61E-2261B4CBE1CB}" srcOrd="10" destOrd="0" presId="urn:microsoft.com/office/officeart/2005/8/layout/cycle6"/>
    <dgm:cxn modelId="{A84ADBFD-D3F3-4A47-96F1-CAAB5F64EA06}" type="presParOf" srcId="{F70EBFD1-F109-46A3-A82D-C604C3F1B9DA}" destId="{8AF1F48A-BB7B-47DB-9F7A-9A97412E75AF}" srcOrd="11" destOrd="0" presId="urn:microsoft.com/office/officeart/2005/8/layout/cycle6"/>
    <dgm:cxn modelId="{E54BE050-B85B-4DB4-BEB2-B83756D3D00B}" type="presParOf" srcId="{F70EBFD1-F109-46A3-A82D-C604C3F1B9DA}" destId="{27304E29-8469-4009-AAA0-28D0C0A0B504}" srcOrd="12" destOrd="0" presId="urn:microsoft.com/office/officeart/2005/8/layout/cycle6"/>
    <dgm:cxn modelId="{93B3AC2D-F904-4022-9157-9A45FBE7E13D}" type="presParOf" srcId="{F70EBFD1-F109-46A3-A82D-C604C3F1B9DA}" destId="{012C247D-2C56-46F5-84BB-010E5E81005A}" srcOrd="13" destOrd="0" presId="urn:microsoft.com/office/officeart/2005/8/layout/cycle6"/>
    <dgm:cxn modelId="{1E3C83F3-24E4-43BF-8E5E-E8621CE098B4}" type="presParOf" srcId="{F70EBFD1-F109-46A3-A82D-C604C3F1B9DA}" destId="{BD6D43C8-2A91-47A9-84BD-B7B49D27355A}" srcOrd="14"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AAD3DA-E8ED-4C5F-925E-BDE1C18E77B0}">
      <dsp:nvSpPr>
        <dsp:cNvPr id="0" name=""/>
        <dsp:cNvSpPr/>
      </dsp:nvSpPr>
      <dsp:spPr>
        <a:xfrm>
          <a:off x="3116369" y="2977"/>
          <a:ext cx="1976172" cy="881916"/>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CL" sz="1400" b="1" kern="1200" dirty="0">
              <a:solidFill>
                <a:schemeClr val="tx1"/>
              </a:solidFill>
            </a:rPr>
            <a:t>DEFENSA DE LA SOBERANÍA E INTEGRIDAD TERRITORIAL</a:t>
          </a:r>
        </a:p>
      </dsp:txBody>
      <dsp:txXfrm>
        <a:off x="3159421" y="46029"/>
        <a:ext cx="1890068" cy="795812"/>
      </dsp:txXfrm>
    </dsp:sp>
    <dsp:sp modelId="{AD3FFD44-871D-4B8D-A5A2-45790D0F5496}">
      <dsp:nvSpPr>
        <dsp:cNvPr id="0" name=""/>
        <dsp:cNvSpPr/>
      </dsp:nvSpPr>
      <dsp:spPr>
        <a:xfrm>
          <a:off x="2341985" y="443935"/>
          <a:ext cx="3524941" cy="3524941"/>
        </a:xfrm>
        <a:custGeom>
          <a:avLst/>
          <a:gdLst/>
          <a:ahLst/>
          <a:cxnLst/>
          <a:rect l="0" t="0" r="0" b="0"/>
          <a:pathLst>
            <a:path>
              <a:moveTo>
                <a:pt x="2756094" y="306786"/>
              </a:moveTo>
              <a:arcTo wR="1762470" hR="1762470" stAng="18259004" swAng="1287864"/>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A150AFC-5706-4D7C-941C-4CEDA7EF3350}">
      <dsp:nvSpPr>
        <dsp:cNvPr id="0" name=""/>
        <dsp:cNvSpPr/>
      </dsp:nvSpPr>
      <dsp:spPr>
        <a:xfrm>
          <a:off x="4792579" y="1220814"/>
          <a:ext cx="1976172" cy="881916"/>
        </a:xfrm>
        <a:prstGeom prst="roundRect">
          <a:avLst/>
        </a:prstGeom>
        <a:solidFill>
          <a:schemeClr val="accent5">
            <a:hueOff val="-2483469"/>
            <a:satOff val="9953"/>
            <a:lumOff val="215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CL" sz="1400" b="1" kern="1200" dirty="0">
              <a:solidFill>
                <a:schemeClr val="tx1"/>
              </a:solidFill>
            </a:rPr>
            <a:t>EMERGENCIA NACIONAL Y PROTECCIÓN CIVIL</a:t>
          </a:r>
        </a:p>
      </dsp:txBody>
      <dsp:txXfrm>
        <a:off x="4835631" y="1263866"/>
        <a:ext cx="1890068" cy="795812"/>
      </dsp:txXfrm>
    </dsp:sp>
    <dsp:sp modelId="{AEF37A0F-D6B0-43FD-A0DA-091642CA3F6E}">
      <dsp:nvSpPr>
        <dsp:cNvPr id="0" name=""/>
        <dsp:cNvSpPr/>
      </dsp:nvSpPr>
      <dsp:spPr>
        <a:xfrm>
          <a:off x="2341985" y="443935"/>
          <a:ext cx="3524941" cy="3524941"/>
        </a:xfrm>
        <a:custGeom>
          <a:avLst/>
          <a:gdLst/>
          <a:ahLst/>
          <a:cxnLst/>
          <a:rect l="0" t="0" r="0" b="0"/>
          <a:pathLst>
            <a:path>
              <a:moveTo>
                <a:pt x="3522517" y="1670064"/>
              </a:moveTo>
              <a:arcTo wR="1762470" hR="1762470" stAng="21419676" swAng="2196780"/>
            </a:path>
          </a:pathLst>
        </a:custGeom>
        <a:noFill/>
        <a:ln w="9525" cap="flat" cmpd="sng" algn="ctr">
          <a:solidFill>
            <a:schemeClr val="accent5">
              <a:hueOff val="-2483469"/>
              <a:satOff val="9953"/>
              <a:lumOff val="2157"/>
              <a:alphaOff val="0"/>
            </a:schemeClr>
          </a:solidFill>
          <a:prstDash val="solid"/>
        </a:ln>
        <a:effectLst/>
      </dsp:spPr>
      <dsp:style>
        <a:lnRef idx="1">
          <a:scrgbClr r="0" g="0" b="0"/>
        </a:lnRef>
        <a:fillRef idx="0">
          <a:scrgbClr r="0" g="0" b="0"/>
        </a:fillRef>
        <a:effectRef idx="0">
          <a:scrgbClr r="0" g="0" b="0"/>
        </a:effectRef>
        <a:fontRef idx="minor"/>
      </dsp:style>
    </dsp:sp>
    <dsp:sp modelId="{9F3907C1-C2CD-44BD-A406-7D5003B4D01A}">
      <dsp:nvSpPr>
        <dsp:cNvPr id="0" name=""/>
        <dsp:cNvSpPr/>
      </dsp:nvSpPr>
      <dsp:spPr>
        <a:xfrm>
          <a:off x="4152324" y="3191316"/>
          <a:ext cx="1976172" cy="881916"/>
        </a:xfrm>
        <a:prstGeom prst="roundRect">
          <a:avLst/>
        </a:prstGeom>
        <a:solidFill>
          <a:schemeClr val="accent5">
            <a:hueOff val="-4966938"/>
            <a:satOff val="19906"/>
            <a:lumOff val="4314"/>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CL" sz="1400" b="1" kern="1200" dirty="0">
              <a:solidFill>
                <a:schemeClr val="tx1"/>
              </a:solidFill>
            </a:rPr>
            <a:t>COOPERACIÓN INTERNACIONAL Y APOYO A LA POLÍTICA EXTERIOR</a:t>
          </a:r>
        </a:p>
      </dsp:txBody>
      <dsp:txXfrm>
        <a:off x="4195376" y="3234368"/>
        <a:ext cx="1890068" cy="795812"/>
      </dsp:txXfrm>
    </dsp:sp>
    <dsp:sp modelId="{D4947BDB-37C1-4789-9459-D09C7059B96C}">
      <dsp:nvSpPr>
        <dsp:cNvPr id="0" name=""/>
        <dsp:cNvSpPr/>
      </dsp:nvSpPr>
      <dsp:spPr>
        <a:xfrm>
          <a:off x="2341985" y="443935"/>
          <a:ext cx="3524941" cy="3524941"/>
        </a:xfrm>
        <a:custGeom>
          <a:avLst/>
          <a:gdLst/>
          <a:ahLst/>
          <a:cxnLst/>
          <a:rect l="0" t="0" r="0" b="0"/>
          <a:pathLst>
            <a:path>
              <a:moveTo>
                <a:pt x="1809382" y="3524317"/>
              </a:moveTo>
              <a:arcTo wR="1762470" hR="1762470" stAng="5308488" swAng="183025"/>
            </a:path>
          </a:pathLst>
        </a:custGeom>
        <a:noFill/>
        <a:ln w="9525" cap="flat" cmpd="sng" algn="ctr">
          <a:solidFill>
            <a:schemeClr val="accent5">
              <a:hueOff val="-4966938"/>
              <a:satOff val="19906"/>
              <a:lumOff val="4314"/>
              <a:alphaOff val="0"/>
            </a:schemeClr>
          </a:solidFill>
          <a:prstDash val="solid"/>
        </a:ln>
        <a:effectLst/>
      </dsp:spPr>
      <dsp:style>
        <a:lnRef idx="1">
          <a:scrgbClr r="0" g="0" b="0"/>
        </a:lnRef>
        <a:fillRef idx="0">
          <a:scrgbClr r="0" g="0" b="0"/>
        </a:fillRef>
        <a:effectRef idx="0">
          <a:scrgbClr r="0" g="0" b="0"/>
        </a:effectRef>
        <a:fontRef idx="minor"/>
      </dsp:style>
    </dsp:sp>
    <dsp:sp modelId="{D5E0B58A-09F8-498C-A438-2117F1670BFF}">
      <dsp:nvSpPr>
        <dsp:cNvPr id="0" name=""/>
        <dsp:cNvSpPr/>
      </dsp:nvSpPr>
      <dsp:spPr>
        <a:xfrm>
          <a:off x="2080415" y="3191316"/>
          <a:ext cx="1976172" cy="881916"/>
        </a:xfrm>
        <a:prstGeom prst="roundRect">
          <a:avLst/>
        </a:prstGeom>
        <a:solidFill>
          <a:schemeClr val="accent5">
            <a:hueOff val="-7450407"/>
            <a:satOff val="29858"/>
            <a:lumOff val="6471"/>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CL" sz="1400" b="1" kern="1200" dirty="0">
              <a:solidFill>
                <a:schemeClr val="tx1"/>
              </a:solidFill>
            </a:rPr>
            <a:t>CONTRIBUCIÓN AL DESARROLLO NACIONAL Y A LA ACCIÓN DEL ESTADO</a:t>
          </a:r>
        </a:p>
      </dsp:txBody>
      <dsp:txXfrm>
        <a:off x="2123467" y="3234368"/>
        <a:ext cx="1890068" cy="795812"/>
      </dsp:txXfrm>
    </dsp:sp>
    <dsp:sp modelId="{8AF1F48A-BB7B-47DB-9F7A-9A97412E75AF}">
      <dsp:nvSpPr>
        <dsp:cNvPr id="0" name=""/>
        <dsp:cNvSpPr/>
      </dsp:nvSpPr>
      <dsp:spPr>
        <a:xfrm>
          <a:off x="2341985" y="443935"/>
          <a:ext cx="3524941" cy="3524941"/>
        </a:xfrm>
        <a:custGeom>
          <a:avLst/>
          <a:gdLst/>
          <a:ahLst/>
          <a:cxnLst/>
          <a:rect l="0" t="0" r="0" b="0"/>
          <a:pathLst>
            <a:path>
              <a:moveTo>
                <a:pt x="294600" y="2738001"/>
              </a:moveTo>
              <a:arcTo wR="1762470" hR="1762470" stAng="8783544" swAng="2196780"/>
            </a:path>
          </a:pathLst>
        </a:custGeom>
        <a:noFill/>
        <a:ln w="9525" cap="flat" cmpd="sng" algn="ctr">
          <a:solidFill>
            <a:schemeClr val="accent5">
              <a:hueOff val="-7450407"/>
              <a:satOff val="29858"/>
              <a:lumOff val="6471"/>
              <a:alphaOff val="0"/>
            </a:schemeClr>
          </a:solidFill>
          <a:prstDash val="solid"/>
        </a:ln>
        <a:effectLst/>
      </dsp:spPr>
      <dsp:style>
        <a:lnRef idx="1">
          <a:scrgbClr r="0" g="0" b="0"/>
        </a:lnRef>
        <a:fillRef idx="0">
          <a:scrgbClr r="0" g="0" b="0"/>
        </a:fillRef>
        <a:effectRef idx="0">
          <a:scrgbClr r="0" g="0" b="0"/>
        </a:effectRef>
        <a:fontRef idx="minor"/>
      </dsp:style>
    </dsp:sp>
    <dsp:sp modelId="{27304E29-8469-4009-AAA0-28D0C0A0B504}">
      <dsp:nvSpPr>
        <dsp:cNvPr id="0" name=""/>
        <dsp:cNvSpPr/>
      </dsp:nvSpPr>
      <dsp:spPr>
        <a:xfrm>
          <a:off x="1440160" y="1220814"/>
          <a:ext cx="1976172" cy="881916"/>
        </a:xfrm>
        <a:prstGeom prst="roundRect">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CL" sz="1400" b="1" kern="1200" dirty="0">
              <a:solidFill>
                <a:schemeClr val="tx1"/>
              </a:solidFill>
            </a:rPr>
            <a:t>SEGURIDAD E INTERESES TERRITORIALES</a:t>
          </a:r>
        </a:p>
      </dsp:txBody>
      <dsp:txXfrm>
        <a:off x="1483212" y="1263866"/>
        <a:ext cx="1890068" cy="795812"/>
      </dsp:txXfrm>
    </dsp:sp>
    <dsp:sp modelId="{BD6D43C8-2A91-47A9-84BD-B7B49D27355A}">
      <dsp:nvSpPr>
        <dsp:cNvPr id="0" name=""/>
        <dsp:cNvSpPr/>
      </dsp:nvSpPr>
      <dsp:spPr>
        <a:xfrm>
          <a:off x="2341985" y="443935"/>
          <a:ext cx="3524941" cy="3524941"/>
        </a:xfrm>
        <a:custGeom>
          <a:avLst/>
          <a:gdLst/>
          <a:ahLst/>
          <a:cxnLst/>
          <a:rect l="0" t="0" r="0" b="0"/>
          <a:pathLst>
            <a:path>
              <a:moveTo>
                <a:pt x="305091" y="771335"/>
              </a:moveTo>
              <a:arcTo wR="1762470" hR="1762470" stAng="12853132" swAng="1287864"/>
            </a:path>
          </a:pathLst>
        </a:custGeom>
        <a:noFill/>
        <a:ln w="9525" cap="flat" cmpd="sng" algn="ctr">
          <a:solidFill>
            <a:schemeClr val="accent5">
              <a:hueOff val="-9933876"/>
              <a:satOff val="39811"/>
              <a:lumOff val="8628"/>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FFB4E5-DC94-4FD4-B939-E72919B02762}" type="datetimeFigureOut">
              <a:rPr lang="es-ES" smtClean="0"/>
              <a:t>05/05/2025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C3DA63-1F3D-4242-BF51-69DC0CEF29B8}"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2</a:t>
            </a:fld>
            <a:endParaRPr lang="es-ES"/>
          </a:p>
        </p:txBody>
      </p:sp>
    </p:spTree>
    <p:extLst>
      <p:ext uri="{BB962C8B-B14F-4D97-AF65-F5344CB8AC3E}">
        <p14:creationId xmlns:p14="http://schemas.microsoft.com/office/powerpoint/2010/main" val="111596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3</a:t>
            </a:fld>
            <a:endParaRPr lang="es-ES"/>
          </a:p>
        </p:txBody>
      </p:sp>
    </p:spTree>
    <p:extLst>
      <p:ext uri="{BB962C8B-B14F-4D97-AF65-F5344CB8AC3E}">
        <p14:creationId xmlns:p14="http://schemas.microsoft.com/office/powerpoint/2010/main" val="1575845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4</a:t>
            </a:fld>
            <a:endParaRPr lang="es-ES"/>
          </a:p>
        </p:txBody>
      </p:sp>
    </p:spTree>
    <p:extLst>
      <p:ext uri="{BB962C8B-B14F-4D97-AF65-F5344CB8AC3E}">
        <p14:creationId xmlns:p14="http://schemas.microsoft.com/office/powerpoint/2010/main" val="3601924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5</a:t>
            </a:fld>
            <a:endParaRPr lang="es-ES"/>
          </a:p>
        </p:txBody>
      </p:sp>
    </p:spTree>
    <p:extLst>
      <p:ext uri="{BB962C8B-B14F-4D97-AF65-F5344CB8AC3E}">
        <p14:creationId xmlns:p14="http://schemas.microsoft.com/office/powerpoint/2010/main" val="2918923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6</a:t>
            </a:fld>
            <a:endParaRPr lang="es-ES"/>
          </a:p>
        </p:txBody>
      </p:sp>
    </p:spTree>
    <p:extLst>
      <p:ext uri="{BB962C8B-B14F-4D97-AF65-F5344CB8AC3E}">
        <p14:creationId xmlns:p14="http://schemas.microsoft.com/office/powerpoint/2010/main" val="2630016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7</a:t>
            </a:fld>
            <a:endParaRPr lang="es-ES"/>
          </a:p>
        </p:txBody>
      </p:sp>
    </p:spTree>
    <p:extLst>
      <p:ext uri="{BB962C8B-B14F-4D97-AF65-F5344CB8AC3E}">
        <p14:creationId xmlns:p14="http://schemas.microsoft.com/office/powerpoint/2010/main" val="1874298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FontTx/>
              <a:buNone/>
            </a:pPr>
            <a:endParaRPr lang="es-CL" dirty="0"/>
          </a:p>
        </p:txBody>
      </p:sp>
      <p:sp>
        <p:nvSpPr>
          <p:cNvPr id="4" name="Marcador de número de diapositiva 3"/>
          <p:cNvSpPr>
            <a:spLocks noGrp="1"/>
          </p:cNvSpPr>
          <p:nvPr>
            <p:ph type="sldNum" sz="quarter" idx="5"/>
          </p:nvPr>
        </p:nvSpPr>
        <p:spPr/>
        <p:txBody>
          <a:bodyPr/>
          <a:lstStyle/>
          <a:p>
            <a:fld id="{5AC3DA63-1F3D-4242-BF51-69DC0CEF29B8}" type="slidenum">
              <a:rPr lang="es-ES" smtClean="0"/>
              <a:t>8</a:t>
            </a:fld>
            <a:endParaRPr lang="es-ES"/>
          </a:p>
        </p:txBody>
      </p:sp>
    </p:spTree>
    <p:extLst>
      <p:ext uri="{BB962C8B-B14F-4D97-AF65-F5344CB8AC3E}">
        <p14:creationId xmlns:p14="http://schemas.microsoft.com/office/powerpoint/2010/main" val="1142160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2C24DD40-5F56-4BF1-A9C8-12823B9F1C91}" type="datetime1">
              <a:rPr lang="es-CL" smtClean="0"/>
              <a:t>05-05-2025</a:t>
            </a:fld>
            <a:endParaRPr lang="es-CL"/>
          </a:p>
        </p:txBody>
      </p:sp>
      <p:sp>
        <p:nvSpPr>
          <p:cNvPr id="5" name="4 Marcador de pie de página"/>
          <p:cNvSpPr>
            <a:spLocks noGrp="1"/>
          </p:cNvSpPr>
          <p:nvPr>
            <p:ph type="ftr" sz="quarter" idx="11"/>
          </p:nvPr>
        </p:nvSpPr>
        <p:spPr/>
        <p:txBody>
          <a:bodyPr/>
          <a:lstStyle/>
          <a:p>
            <a:r>
              <a:rPr lang="pt-BR"/>
              <a:t>TÉCNICAS DE LIDERAZGO - CURSO JJ.GG. SUBMARINOS</a:t>
            </a:r>
            <a:endParaRPr lang="es-CL"/>
          </a:p>
        </p:txBody>
      </p:sp>
      <p:sp>
        <p:nvSpPr>
          <p:cNvPr id="6" name="5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7A3D6B32-76A0-4285-9F95-4BE0CBB5A1F9}" type="datetime1">
              <a:rPr lang="es-CL" smtClean="0"/>
              <a:t>05-05-2025</a:t>
            </a:fld>
            <a:endParaRPr lang="es-CL"/>
          </a:p>
        </p:txBody>
      </p:sp>
      <p:sp>
        <p:nvSpPr>
          <p:cNvPr id="5" name="4 Marcador de pie de página"/>
          <p:cNvSpPr>
            <a:spLocks noGrp="1"/>
          </p:cNvSpPr>
          <p:nvPr>
            <p:ph type="ftr" sz="quarter" idx="11"/>
          </p:nvPr>
        </p:nvSpPr>
        <p:spPr/>
        <p:txBody>
          <a:bodyPr/>
          <a:lstStyle/>
          <a:p>
            <a:r>
              <a:rPr lang="pt-BR"/>
              <a:t>TÉCNICAS DE LIDERAZGO - CURSO JJ.GG. SUBMARINOS</a:t>
            </a:r>
            <a:endParaRPr lang="es-CL"/>
          </a:p>
        </p:txBody>
      </p:sp>
      <p:sp>
        <p:nvSpPr>
          <p:cNvPr id="6" name="5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43B0DB44-2B29-4F35-B565-D5C474422B5E}" type="datetime1">
              <a:rPr lang="es-CL" smtClean="0"/>
              <a:t>05-05-2025</a:t>
            </a:fld>
            <a:endParaRPr lang="es-CL"/>
          </a:p>
        </p:txBody>
      </p:sp>
      <p:sp>
        <p:nvSpPr>
          <p:cNvPr id="5" name="4 Marcador de pie de página"/>
          <p:cNvSpPr>
            <a:spLocks noGrp="1"/>
          </p:cNvSpPr>
          <p:nvPr>
            <p:ph type="ftr" sz="quarter" idx="11"/>
          </p:nvPr>
        </p:nvSpPr>
        <p:spPr/>
        <p:txBody>
          <a:bodyPr/>
          <a:lstStyle/>
          <a:p>
            <a:r>
              <a:rPr lang="pt-BR"/>
              <a:t>TÉCNICAS DE LIDERAZGO - CURSO JJ.GG. SUBMARINOS</a:t>
            </a:r>
            <a:endParaRPr lang="es-CL"/>
          </a:p>
        </p:txBody>
      </p:sp>
      <p:sp>
        <p:nvSpPr>
          <p:cNvPr id="6" name="5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0ED0AA22-D4AA-4B47-93D0-DBD1FBB0C771}" type="datetime1">
              <a:rPr lang="es-CL" smtClean="0"/>
              <a:t>05-05-2025</a:t>
            </a:fld>
            <a:endParaRPr lang="es-CL"/>
          </a:p>
        </p:txBody>
      </p:sp>
      <p:sp>
        <p:nvSpPr>
          <p:cNvPr id="6" name="5 Marcador de pie de página"/>
          <p:cNvSpPr>
            <a:spLocks noGrp="1"/>
          </p:cNvSpPr>
          <p:nvPr>
            <p:ph type="ftr" sz="quarter" idx="11"/>
          </p:nvPr>
        </p:nvSpPr>
        <p:spPr/>
        <p:txBody>
          <a:bodyPr/>
          <a:lstStyle/>
          <a:p>
            <a:r>
              <a:rPr lang="pt-BR"/>
              <a:t>TÉCNICAS DE LIDERAZGO - CURSO JJ.GG. SUBMARINOS</a:t>
            </a:r>
            <a:endParaRPr lang="es-CL"/>
          </a:p>
        </p:txBody>
      </p:sp>
      <p:sp>
        <p:nvSpPr>
          <p:cNvPr id="7" name="6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321B9C4E-2067-4C0F-B43D-C22987595A7F}" type="datetime1">
              <a:rPr lang="es-CL" smtClean="0"/>
              <a:t>05-05-2025</a:t>
            </a:fld>
            <a:endParaRPr lang="es-CL"/>
          </a:p>
        </p:txBody>
      </p:sp>
      <p:sp>
        <p:nvSpPr>
          <p:cNvPr id="8" name="7 Marcador de pie de página"/>
          <p:cNvSpPr>
            <a:spLocks noGrp="1"/>
          </p:cNvSpPr>
          <p:nvPr>
            <p:ph type="ftr" sz="quarter" idx="11"/>
          </p:nvPr>
        </p:nvSpPr>
        <p:spPr/>
        <p:txBody>
          <a:bodyPr/>
          <a:lstStyle/>
          <a:p>
            <a:r>
              <a:rPr lang="pt-BR"/>
              <a:t>TÉCNICAS DE LIDERAZGO - CURSO JJ.GG. SUBMARINOS</a:t>
            </a:r>
            <a:endParaRPr lang="es-CL"/>
          </a:p>
        </p:txBody>
      </p:sp>
      <p:sp>
        <p:nvSpPr>
          <p:cNvPr id="9" name="8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A0472AC0-8FCA-45A0-84AE-C6AD2B34070C}" type="datetime1">
              <a:rPr lang="es-CL" smtClean="0"/>
              <a:t>05-05-2025</a:t>
            </a:fld>
            <a:endParaRPr lang="es-CL"/>
          </a:p>
        </p:txBody>
      </p:sp>
      <p:sp>
        <p:nvSpPr>
          <p:cNvPr id="4" name="3 Marcador de pie de página"/>
          <p:cNvSpPr>
            <a:spLocks noGrp="1"/>
          </p:cNvSpPr>
          <p:nvPr>
            <p:ph type="ftr" sz="quarter" idx="11"/>
          </p:nvPr>
        </p:nvSpPr>
        <p:spPr/>
        <p:txBody>
          <a:bodyPr/>
          <a:lstStyle/>
          <a:p>
            <a:r>
              <a:rPr lang="pt-BR"/>
              <a:t>TÉCNICAS DE LIDERAZGO - CURSO JJ.GG. SUBMARINOS</a:t>
            </a:r>
            <a:endParaRPr lang="es-CL"/>
          </a:p>
        </p:txBody>
      </p:sp>
      <p:sp>
        <p:nvSpPr>
          <p:cNvPr id="5" name="4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7AC0EE-0689-4BFB-81BA-151BD7B4D311}" type="datetime1">
              <a:rPr lang="es-CL" smtClean="0"/>
              <a:t>05-05-2025</a:t>
            </a:fld>
            <a:endParaRPr lang="es-CL"/>
          </a:p>
        </p:txBody>
      </p:sp>
      <p:sp>
        <p:nvSpPr>
          <p:cNvPr id="3" name="2 Marcador de pie de página"/>
          <p:cNvSpPr>
            <a:spLocks noGrp="1"/>
          </p:cNvSpPr>
          <p:nvPr>
            <p:ph type="ftr" sz="quarter" idx="11"/>
          </p:nvPr>
        </p:nvSpPr>
        <p:spPr/>
        <p:txBody>
          <a:bodyPr/>
          <a:lstStyle/>
          <a:p>
            <a:r>
              <a:rPr lang="pt-BR"/>
              <a:t>TÉCNICAS DE LIDERAZGO - CURSO JJ.GG. SUBMARINOS</a:t>
            </a:r>
            <a:endParaRPr lang="es-CL"/>
          </a:p>
        </p:txBody>
      </p:sp>
      <p:sp>
        <p:nvSpPr>
          <p:cNvPr id="4" name="3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3AC7AEA1-5D28-4403-981A-12796C12CDFB}" type="datetime1">
              <a:rPr lang="es-CL" smtClean="0"/>
              <a:t>05-05-2025</a:t>
            </a:fld>
            <a:endParaRPr lang="es-CL"/>
          </a:p>
        </p:txBody>
      </p:sp>
      <p:sp>
        <p:nvSpPr>
          <p:cNvPr id="6" name="5 Marcador de pie de página"/>
          <p:cNvSpPr>
            <a:spLocks noGrp="1"/>
          </p:cNvSpPr>
          <p:nvPr>
            <p:ph type="ftr" sz="quarter" idx="11"/>
          </p:nvPr>
        </p:nvSpPr>
        <p:spPr/>
        <p:txBody>
          <a:bodyPr/>
          <a:lstStyle/>
          <a:p>
            <a:r>
              <a:rPr lang="pt-BR"/>
              <a:t>TÉCNICAS DE LIDERAZGO - CURSO JJ.GG. SUBMARINOS</a:t>
            </a:r>
            <a:endParaRPr lang="es-CL"/>
          </a:p>
        </p:txBody>
      </p:sp>
      <p:sp>
        <p:nvSpPr>
          <p:cNvPr id="7" name="6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532C61D-87F4-44F8-ADF5-5CD86CB3C82F}" type="datetime1">
              <a:rPr lang="es-CL" smtClean="0"/>
              <a:t>05-05-2025</a:t>
            </a:fld>
            <a:endParaRPr lang="es-CL"/>
          </a:p>
        </p:txBody>
      </p:sp>
      <p:sp>
        <p:nvSpPr>
          <p:cNvPr id="6" name="5 Marcador de pie de página"/>
          <p:cNvSpPr>
            <a:spLocks noGrp="1"/>
          </p:cNvSpPr>
          <p:nvPr>
            <p:ph type="ftr" sz="quarter" idx="11"/>
          </p:nvPr>
        </p:nvSpPr>
        <p:spPr/>
        <p:txBody>
          <a:bodyPr/>
          <a:lstStyle/>
          <a:p>
            <a:r>
              <a:rPr lang="pt-BR"/>
              <a:t>TÉCNICAS DE LIDERAZGO - CURSO JJ.GG. SUBMARINOS</a:t>
            </a:r>
            <a:endParaRPr lang="es-CL"/>
          </a:p>
        </p:txBody>
      </p:sp>
      <p:sp>
        <p:nvSpPr>
          <p:cNvPr id="7" name="6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A6870B94-25F2-42D8-8BEE-1B72429F2A85}" type="datetime1">
              <a:rPr lang="es-CL" smtClean="0"/>
              <a:t>05-05-2025</a:t>
            </a:fld>
            <a:endParaRPr lang="es-CL"/>
          </a:p>
        </p:txBody>
      </p:sp>
      <p:sp>
        <p:nvSpPr>
          <p:cNvPr id="5" name="4 Marcador de pie de página"/>
          <p:cNvSpPr>
            <a:spLocks noGrp="1"/>
          </p:cNvSpPr>
          <p:nvPr>
            <p:ph type="ftr" sz="quarter" idx="11"/>
          </p:nvPr>
        </p:nvSpPr>
        <p:spPr/>
        <p:txBody>
          <a:bodyPr/>
          <a:lstStyle/>
          <a:p>
            <a:r>
              <a:rPr lang="pt-BR"/>
              <a:t>TÉCNICAS DE LIDERAZGO - CURSO JJ.GG. SUBMARINOS</a:t>
            </a:r>
            <a:endParaRPr lang="es-CL"/>
          </a:p>
        </p:txBody>
      </p:sp>
      <p:sp>
        <p:nvSpPr>
          <p:cNvPr id="6" name="5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8947B85-D82E-49F4-A73F-91A6F119F2A1}" type="datetime1">
              <a:rPr lang="es-CL" smtClean="0"/>
              <a:t>05-05-2025</a:t>
            </a:fld>
            <a:endParaRPr lang="es-CL"/>
          </a:p>
        </p:txBody>
      </p:sp>
      <p:sp>
        <p:nvSpPr>
          <p:cNvPr id="5" name="4 Marcador de pie de página"/>
          <p:cNvSpPr>
            <a:spLocks noGrp="1"/>
          </p:cNvSpPr>
          <p:nvPr>
            <p:ph type="ftr" sz="quarter" idx="11"/>
          </p:nvPr>
        </p:nvSpPr>
        <p:spPr/>
        <p:txBody>
          <a:bodyPr/>
          <a:lstStyle/>
          <a:p>
            <a:r>
              <a:rPr lang="pt-BR"/>
              <a:t>TÉCNICAS DE LIDERAZGO - CURSO JJ.GG. SUBMARINOS</a:t>
            </a:r>
            <a:endParaRPr lang="es-CL"/>
          </a:p>
        </p:txBody>
      </p:sp>
      <p:sp>
        <p:nvSpPr>
          <p:cNvPr id="6" name="5 Marcador de número de diapositiva"/>
          <p:cNvSpPr>
            <a:spLocks noGrp="1"/>
          </p:cNvSpPr>
          <p:nvPr>
            <p:ph type="sldNum" sz="quarter" idx="12"/>
          </p:nvPr>
        </p:nvSpPr>
        <p:spPr/>
        <p:txBody>
          <a:bodyPr/>
          <a:lstStyle/>
          <a:p>
            <a:fld id="{A05041F8-EBEC-4C00-91E2-578FB82E8E8E}"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D13AFF-A582-4A01-B714-84311DC4EB4B}" type="datetime1">
              <a:rPr lang="es-CL" smtClean="0"/>
              <a:t>05-05-2025</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pt-BR"/>
              <a:t>TÉCNICAS DE LIDERAZGO - CURSO JJ.GG. SUBMARINOS</a:t>
            </a: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041F8-EBEC-4C00-91E2-578FB82E8E8E}"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tif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4.wmf"/><Relationship Id="rId5" Type="http://schemas.openxmlformats.org/officeDocument/2006/relationships/image" Target="../media/image23.png"/><Relationship Id="rId4" Type="http://schemas.openxmlformats.org/officeDocument/2006/relationships/image" Target="../media/image22.w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hyperlink" Target="http://www.google.cl/url?sa=i&amp;source=images&amp;cd=&amp;cad=rja&amp;docid=6mAR1WDlVnzMLM&amp;tbnid=eGfjoP3PeOQf7M:&amp;ved=0CAgQjRwwAA&amp;url=http://patriavieja.wordpress.com/tag/imagenes/&amp;ei=MZsNUs3_Gu_LigLxjoGABA&amp;psig=AFQjCNEvfK73sDtn-1oMsGt7Hojys_yRpQ&amp;ust=1376709809496369"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hyperlink" Target="http://www.google.cl/url?sa=i&amp;rct=j&amp;q=BANDERA%20reconquista%20espa%C3%B1ola%20en%20chile&amp;source=images&amp;cd=&amp;cad=rja&amp;docid=D3G0sNPLmfvw8M&amp;tbnid=N_XdvZw9YLsXzM:&amp;ved=0CAUQjRw&amp;url=http://pantalonesdecoteleytoministro.blogspot.com/p/reconquista-espanola.html&amp;ei=te8SUt_fGo7o8QSb2IGQAw&amp;psig=AFQjCNHsvA43FVOVq1iFnXIBYJXtfTULQQ&amp;ust=1377059017759617" TargetMode="External"/><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5.gif"/><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2.jpeg"/><Relationship Id="rId4" Type="http://schemas.openxmlformats.org/officeDocument/2006/relationships/hyperlink" Target="http://www.google.cl/url?sa=i&amp;rct=j&amp;q=BANDERA%20reconquista%20espa%C3%B1ola%20en%20chile&amp;source=images&amp;cd=&amp;cad=rja&amp;docid=D3G0sNPLmfvw8M&amp;tbnid=N_XdvZw9YLsXzM:&amp;ved=0CAUQjRw&amp;url=http://pantalonesdecoteleytoministro.blogspot.com/p/reconquista-espanola.html&amp;ei=te8SUt_fGo7o8QSb2IGQAw&amp;psig=AFQjCNHsvA43FVOVq1iFnXIBYJXtfTULQQ&amp;ust=1377059017759617"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8.jpe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9.wmf"/></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5.gif"/><Relationship Id="rId4" Type="http://schemas.openxmlformats.org/officeDocument/2006/relationships/image" Target="../media/image40.jpe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3.jpg"/><Relationship Id="rId5" Type="http://schemas.openxmlformats.org/officeDocument/2006/relationships/image" Target="../media/image42.jpeg"/><Relationship Id="rId4" Type="http://schemas.openxmlformats.org/officeDocument/2006/relationships/image" Target="../media/image41.jpe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5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3.png"/><Relationship Id="rId7" Type="http://schemas.openxmlformats.org/officeDocument/2006/relationships/image" Target="../media/image48.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3.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s>
</file>

<file path=ppt/slides/_rels/slide59.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3.png"/><Relationship Id="rId7" Type="http://schemas.openxmlformats.org/officeDocument/2006/relationships/image" Target="../media/image57.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60.jpeg"/><Relationship Id="rId4" Type="http://schemas.openxmlformats.org/officeDocument/2006/relationships/image" Target="../media/image59.jpe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8.jpe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69.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4.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3.jpeg"/><Relationship Id="rId5" Type="http://schemas.openxmlformats.org/officeDocument/2006/relationships/image" Target="../media/image72.png"/><Relationship Id="rId4" Type="http://schemas.openxmlformats.org/officeDocument/2006/relationships/image" Target="../media/image71.jpeg"/></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jpe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82.jpeg"/><Relationship Id="rId4" Type="http://schemas.openxmlformats.org/officeDocument/2006/relationships/image" Target="../media/image81.jpe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84.jpeg"/><Relationship Id="rId4" Type="http://schemas.openxmlformats.org/officeDocument/2006/relationships/image" Target="../media/image83.jpeg"/></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8.jpe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2.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1.jpeg"/><Relationship Id="rId5" Type="http://schemas.openxmlformats.org/officeDocument/2006/relationships/image" Target="../media/image90.jpg"/><Relationship Id="rId4" Type="http://schemas.openxmlformats.org/officeDocument/2006/relationships/image" Target="../media/image89.jpg"/></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3.jpe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4.jpeg"/></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5.jpg"/></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6.jpeg"/></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9.jpg"/></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0.jpeg"/></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1.png"/></Relationships>
</file>

<file path=ppt/slides/_rels/slide8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2.png"/></Relationships>
</file>

<file path=ppt/slides/_rels/slide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3.png"/></Relationships>
</file>

<file path=ppt/slides/_rels/slide90.xml.rels><?xml version="1.0" encoding="UTF-8" standalone="yes"?>
<Relationships xmlns="http://schemas.openxmlformats.org/package/2006/relationships"><Relationship Id="rId3" Type="http://schemas.openxmlformats.org/officeDocument/2006/relationships/image" Target="../media/image105.jpg"/><Relationship Id="rId7" Type="http://schemas.openxmlformats.org/officeDocument/2006/relationships/image" Target="../media/image3.png"/><Relationship Id="rId2" Type="http://schemas.openxmlformats.org/officeDocument/2006/relationships/image" Target="../media/image104.jp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07.jpg"/><Relationship Id="rId4" Type="http://schemas.openxmlformats.org/officeDocument/2006/relationships/image" Target="../media/image106.jpg"/></Relationships>
</file>

<file path=ppt/slides/_rels/slide9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8.jpg"/></Relationships>
</file>

<file path=ppt/slides/_rels/slide9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9.png"/></Relationships>
</file>

<file path=ppt/slides/_rels/slide9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11.jpeg"/><Relationship Id="rId4" Type="http://schemas.openxmlformats.org/officeDocument/2006/relationships/image" Target="../media/image110.jpeg"/></Relationships>
</file>

<file path=ppt/slides/_rels/slide9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4.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3.jpeg"/><Relationship Id="rId5" Type="http://schemas.openxmlformats.org/officeDocument/2006/relationships/image" Target="../media/image112.jpeg"/><Relationship Id="rId4" Type="http://schemas.openxmlformats.org/officeDocument/2006/relationships/hyperlink" Target="https://en.wikipedia.org/wiki/File:U9Submarine.jpg" TargetMode="External"/></Relationships>
</file>

<file path=ppt/slides/_rels/slide9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7.jpg"/><Relationship Id="rId5" Type="http://schemas.openxmlformats.org/officeDocument/2006/relationships/image" Target="../media/image116.jpeg"/><Relationship Id="rId4" Type="http://schemas.openxmlformats.org/officeDocument/2006/relationships/image" Target="../media/image115.jpeg"/></Relationships>
</file>

<file path=ppt/slides/_rels/slide9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19.jpeg"/><Relationship Id="rId4" Type="http://schemas.openxmlformats.org/officeDocument/2006/relationships/image" Target="../media/image118.jpeg"/></Relationships>
</file>

<file path=ppt/slides/_rels/slide10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1.jpeg"/><Relationship Id="rId4" Type="http://schemas.openxmlformats.org/officeDocument/2006/relationships/image" Target="../media/image120.jpeg"/></Relationships>
</file>

<file path=ppt/slides/_rels/slide101.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image" Target="../media/image3.png"/><Relationship Id="rId7" Type="http://schemas.openxmlformats.org/officeDocument/2006/relationships/hyperlink" Target="https://en.wikipedia.org/wiki/File:Hmsvindictive9.jpg"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23.jpeg"/><Relationship Id="rId5" Type="http://schemas.openxmlformats.org/officeDocument/2006/relationships/hyperlink" Target="https://en.wikipedia.org/wiki/File:Inglise_laevastik_Koporje_lahes.jpg" TargetMode="External"/><Relationship Id="rId4" Type="http://schemas.openxmlformats.org/officeDocument/2006/relationships/image" Target="../media/image122.jpeg"/><Relationship Id="rId9" Type="http://schemas.openxmlformats.org/officeDocument/2006/relationships/image" Target="../media/image125.jpg"/></Relationships>
</file>

<file path=ppt/slides/_rels/slide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7.jpg"/><Relationship Id="rId4" Type="http://schemas.openxmlformats.org/officeDocument/2006/relationships/image" Target="../media/image126.jpg"/></Relationships>
</file>

<file path=ppt/slides/_rels/slide10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28.jpeg"/></Relationships>
</file>

<file path=ppt/slides/_rels/slide10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30.jpg"/><Relationship Id="rId4" Type="http://schemas.openxmlformats.org/officeDocument/2006/relationships/image" Target="../media/image129.jpg"/></Relationships>
</file>

<file path=ppt/slides/_rels/slide1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32.jpeg"/><Relationship Id="rId4" Type="http://schemas.openxmlformats.org/officeDocument/2006/relationships/image" Target="../media/image131.jpeg"/></Relationships>
</file>

<file path=ppt/slides/_rels/slide1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3.png"/></Relationships>
</file>

<file path=ppt/slides/_rels/slide1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6.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ommons.wikimedia.org/wiki/File:Tug_alongside.jpg" TargetMode="External"/><Relationship Id="rId5" Type="http://schemas.openxmlformats.org/officeDocument/2006/relationships/image" Target="../media/image135.jpeg"/><Relationship Id="rId4" Type="http://schemas.openxmlformats.org/officeDocument/2006/relationships/image" Target="../media/image134.jpeg"/></Relationships>
</file>

<file path=ppt/slides/_rels/slide1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9.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38.jpeg"/><Relationship Id="rId5" Type="http://schemas.openxmlformats.org/officeDocument/2006/relationships/image" Target="../media/image137.jpeg"/><Relationship Id="rId4" Type="http://schemas.openxmlformats.org/officeDocument/2006/relationships/hyperlink" Target="https://commons.wikimedia.org/wiki/File:Germans_at_Polish_Border_(1939-09-01).jpg" TargetMode="External"/></Relationships>
</file>

<file path=ppt/slides/_rels/slide1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41.jpeg"/><Relationship Id="rId4" Type="http://schemas.openxmlformats.org/officeDocument/2006/relationships/image" Target="../media/image140.jpeg"/></Relationships>
</file>

<file path=ppt/slides/_rels/slide1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43.jpeg"/><Relationship Id="rId4" Type="http://schemas.openxmlformats.org/officeDocument/2006/relationships/image" Target="../media/image142.jpeg"/></Relationships>
</file>

<file path=ppt/slides/_rels/slide1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45.jpeg"/><Relationship Id="rId4" Type="http://schemas.openxmlformats.org/officeDocument/2006/relationships/image" Target="../media/image144.jpeg"/></Relationships>
</file>

<file path=ppt/slides/_rels/slide1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47.jpeg"/><Relationship Id="rId5" Type="http://schemas.openxmlformats.org/officeDocument/2006/relationships/image" Target="../media/image146.jpeg"/><Relationship Id="rId4" Type="http://schemas.openxmlformats.org/officeDocument/2006/relationships/hyperlink" Target="https://en.wikipedia.org/wiki/File:Bartolomeo_Colleoni_under_attack.JPG" TargetMode="External"/></Relationships>
</file>

<file path=ppt/slides/_rels/slide1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49.jpeg"/><Relationship Id="rId4" Type="http://schemas.openxmlformats.org/officeDocument/2006/relationships/image" Target="../media/image148.jpeg"/></Relationships>
</file>

<file path=ppt/slides/_rels/slide1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1.jpeg"/><Relationship Id="rId4" Type="http://schemas.openxmlformats.org/officeDocument/2006/relationships/image" Target="../media/image150.jpeg"/></Relationships>
</file>

<file path=ppt/slides/_rels/slide1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3.emf"/><Relationship Id="rId4" Type="http://schemas.openxmlformats.org/officeDocument/2006/relationships/image" Target="../media/image152.emf"/></Relationships>
</file>

<file path=ppt/slides/_rels/slide1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56.emf"/><Relationship Id="rId5" Type="http://schemas.openxmlformats.org/officeDocument/2006/relationships/image" Target="../media/image155.emf"/><Relationship Id="rId4" Type="http://schemas.openxmlformats.org/officeDocument/2006/relationships/image" Target="../media/image154.emf"/></Relationships>
</file>

<file path=ppt/slides/_rels/slide1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7.emf"/></Relationships>
</file>

<file path=ppt/slides/_rels/slide1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8.emf"/></Relationships>
</file>

<file path=ppt/slides/_rels/slide1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9.jpeg"/></Relationships>
</file>

<file path=ppt/slides/_rels/slide1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61.jpeg"/><Relationship Id="rId4" Type="http://schemas.openxmlformats.org/officeDocument/2006/relationships/image" Target="../media/image160.jpeg"/></Relationships>
</file>

<file path=ppt/slides/_rels/slide1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2.jpeg"/></Relationships>
</file>

<file path=ppt/slides/_rels/slide1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65.jpeg"/><Relationship Id="rId5" Type="http://schemas.openxmlformats.org/officeDocument/2006/relationships/image" Target="../media/image164.jpeg"/><Relationship Id="rId4" Type="http://schemas.openxmlformats.org/officeDocument/2006/relationships/image" Target="../media/image163.jpeg"/></Relationships>
</file>

<file path=ppt/slides/_rels/slide1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6.jpeg"/></Relationships>
</file>

<file path=ppt/slides/_rels/slide1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7.jpeg"/></Relationships>
</file>

<file path=ppt/slides/_rels/slide1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8.jpeg"/></Relationships>
</file>

<file path=ppt/slides/_rels/slide1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9.jpeg"/></Relationships>
</file>

<file path=ppt/slides/_rels/slide1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2.png"/><Relationship Id="rId5" Type="http://schemas.openxmlformats.org/officeDocument/2006/relationships/image" Target="../media/image171.jpeg"/><Relationship Id="rId4" Type="http://schemas.openxmlformats.org/officeDocument/2006/relationships/image" Target="../media/image170.jpeg"/></Relationships>
</file>

<file path=ppt/slides/_rels/slide1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75.jpeg"/><Relationship Id="rId5" Type="http://schemas.openxmlformats.org/officeDocument/2006/relationships/image" Target="../media/image174.jpeg"/><Relationship Id="rId4" Type="http://schemas.openxmlformats.org/officeDocument/2006/relationships/image" Target="../media/image173.jpeg"/></Relationships>
</file>

<file path=ppt/slides/_rels/slide1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77.gif"/><Relationship Id="rId4" Type="http://schemas.openxmlformats.org/officeDocument/2006/relationships/image" Target="../media/image176.png"/></Relationships>
</file>

<file path=ppt/slides/_rels/slide1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78.jpeg"/></Relationships>
</file>

<file path=ppt/slides/_rels/slide1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81.jpeg"/><Relationship Id="rId5" Type="http://schemas.openxmlformats.org/officeDocument/2006/relationships/image" Target="../media/image180.jpeg"/><Relationship Id="rId4" Type="http://schemas.openxmlformats.org/officeDocument/2006/relationships/image" Target="../media/image179.jpeg"/></Relationships>
</file>

<file path=ppt/slides/_rels/slide1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2.jpeg"/></Relationships>
</file>

<file path=ppt/slides/_rels/slide1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4.jpeg"/><Relationship Id="rId4" Type="http://schemas.openxmlformats.org/officeDocument/2006/relationships/image" Target="../media/image183.jpeg"/></Relationships>
</file>

<file path=ppt/slides/_rels/slide1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5.jpeg"/></Relationships>
</file>

<file path=ppt/slides/_rels/slide1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6.jpeg"/></Relationships>
</file>

<file path=ppt/slides/_rels/slide1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7.jpeg"/></Relationships>
</file>

<file path=ppt/slides/_rels/slide1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8.jpeg"/></Relationships>
</file>

<file path=ppt/slides/_rels/slide1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89.jpeg"/></Relationships>
</file>

<file path=ppt/slides/_rels/slide1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90.jpeg"/></Relationships>
</file>

<file path=ppt/slides/_rels/slide1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91.jpeg"/></Relationships>
</file>

<file path=ppt/slides/_rels/slide1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92.jpeg"/></Relationships>
</file>

<file path=ppt/slides/_rels/slide1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400" b="1" dirty="0">
                <a:solidFill>
                  <a:schemeClr val="bg1"/>
                </a:solidFill>
                <a:latin typeface="Arial" pitchFamily="34" charset="0"/>
                <a:cs typeface="Arial" pitchFamily="34" charset="0"/>
              </a:rPr>
              <a:t>CURSO OFICIALES DE LOS SERVICIOS</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2" name="Marcador de número de diapositiva 1">
            <a:extLst>
              <a:ext uri="{FF2B5EF4-FFF2-40B4-BE49-F238E27FC236}">
                <a16:creationId xmlns:a16="http://schemas.microsoft.com/office/drawing/2014/main" id="{8048DE48-19F8-44FA-82CC-7E52B0637FD6}"/>
              </a:ext>
            </a:extLst>
          </p:cNvPr>
          <p:cNvSpPr>
            <a:spLocks noGrp="1"/>
          </p:cNvSpPr>
          <p:nvPr>
            <p:ph type="sldNum" sz="quarter" idx="12"/>
          </p:nvPr>
        </p:nvSpPr>
        <p:spPr/>
        <p:txBody>
          <a:bodyPr/>
          <a:lstStyle/>
          <a:p>
            <a:fld id="{A05041F8-EBEC-4C00-91E2-578FB82E8E8E}" type="slidenum">
              <a:rPr lang="es-CL" smtClean="0"/>
              <a:pPr/>
              <a:t>1</a:t>
            </a:fld>
            <a:endParaRPr lang="es-CL"/>
          </a:p>
        </p:txBody>
      </p:sp>
      <p:sp>
        <p:nvSpPr>
          <p:cNvPr id="13" name="Título 1">
            <a:extLst>
              <a:ext uri="{FF2B5EF4-FFF2-40B4-BE49-F238E27FC236}">
                <a16:creationId xmlns:a16="http://schemas.microsoft.com/office/drawing/2014/main" id="{24146CFD-EA10-4A83-906D-E5C12B228AAA}"/>
              </a:ext>
            </a:extLst>
          </p:cNvPr>
          <p:cNvSpPr txBox="1">
            <a:spLocks/>
          </p:cNvSpPr>
          <p:nvPr/>
        </p:nvSpPr>
        <p:spPr>
          <a:xfrm>
            <a:off x="-4143" y="2204864"/>
            <a:ext cx="9143999" cy="1584176"/>
          </a:xfrm>
          <a:prstGeom prst="rect">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s-CL" sz="6600" b="1" dirty="0">
                <a:solidFill>
                  <a:schemeClr val="bg1"/>
                </a:solidFill>
                <a:latin typeface="Arial" pitchFamily="34" charset="0"/>
                <a:cs typeface="Arial" pitchFamily="34" charset="0"/>
              </a:rPr>
              <a:t>GUERRA NAVAL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51075"/>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INTRODUCCIÓN</a:t>
            </a:r>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a:xfrm>
            <a:off x="6400500" y="6204591"/>
            <a:ext cx="2133600" cy="365125"/>
          </a:xfrm>
        </p:spPr>
        <p:txBody>
          <a:bodyPr/>
          <a:lstStyle/>
          <a:p>
            <a:fld id="{A05041F8-EBEC-4C00-91E2-578FB82E8E8E}" type="slidenum">
              <a:rPr lang="es-CL" sz="1400" b="1" smtClean="0">
                <a:solidFill>
                  <a:schemeClr val="bg1"/>
                </a:solidFill>
                <a:latin typeface="Arial" pitchFamily="34" charset="0"/>
                <a:cs typeface="Arial" pitchFamily="34" charset="0"/>
              </a:rPr>
              <a:pPr/>
              <a:t>2</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1" y="2010320"/>
            <a:ext cx="8424491" cy="3901837"/>
          </a:xfrm>
          <a:prstGeom prst="rect">
            <a:avLst/>
          </a:prstGeom>
          <a:solidFill>
            <a:schemeClr val="accent6">
              <a:lumMod val="40000"/>
              <a:lumOff val="60000"/>
              <a:alpha val="56863"/>
            </a:schemeClr>
          </a:solidFill>
        </p:spPr>
        <p:txBody>
          <a:bodyPr wrap="square" rtlCol="0">
            <a:spAutoFit/>
          </a:bodyPr>
          <a:lstStyle/>
          <a:p>
            <a:pPr algn="just">
              <a:lnSpc>
                <a:spcPct val="150000"/>
              </a:lnSpc>
            </a:pPr>
            <a:r>
              <a:rPr lang="es-CL" sz="2400" b="1" dirty="0">
                <a:solidFill>
                  <a:srgbClr val="002060"/>
                </a:solidFill>
                <a:latin typeface="Arial" pitchFamily="34" charset="0"/>
                <a:cs typeface="Arial" pitchFamily="34" charset="0"/>
              </a:rPr>
              <a:t>Conocer fundamentos de los medios de combate con que cuenta la institución y su utilización en la guerra, comprendiendo la terminología común aplicada en el entorno en el que le corresponda desempeñarse.</a:t>
            </a:r>
          </a:p>
          <a:p>
            <a:pPr algn="just">
              <a:lnSpc>
                <a:spcPct val="150000"/>
              </a:lnSpc>
            </a:pPr>
            <a:endParaRPr lang="es-CL" sz="2400" b="1" dirty="0">
              <a:solidFill>
                <a:srgbClr val="002060"/>
              </a:solidFill>
              <a:latin typeface="Arial" pitchFamily="34" charset="0"/>
              <a:cs typeface="Arial" pitchFamily="34" charset="0"/>
            </a:endParaRPr>
          </a:p>
          <a:p>
            <a:pPr algn="just">
              <a:lnSpc>
                <a:spcPct val="150000"/>
              </a:lnSpc>
            </a:pPr>
            <a:r>
              <a:rPr lang="es-CL" sz="2400" b="1" dirty="0">
                <a:solidFill>
                  <a:srgbClr val="002060"/>
                </a:solidFill>
                <a:latin typeface="Arial" pitchFamily="34" charset="0"/>
                <a:cs typeface="Arial" pitchFamily="34" charset="0"/>
              </a:rPr>
              <a:t>Comprender generalidades de los hitos la Historia Naval (nacional y mundial).</a:t>
            </a: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sp>
        <p:nvSpPr>
          <p:cNvPr id="10" name="Rectángulo 11">
            <a:extLst>
              <a:ext uri="{FF2B5EF4-FFF2-40B4-BE49-F238E27FC236}">
                <a16:creationId xmlns:a16="http://schemas.microsoft.com/office/drawing/2014/main" id="{84E9C919-6FD0-4E68-AC73-72F92BFB6717}"/>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1" name="Proceso alternativo 7">
            <a:extLst>
              <a:ext uri="{FF2B5EF4-FFF2-40B4-BE49-F238E27FC236}">
                <a16:creationId xmlns:a16="http://schemas.microsoft.com/office/drawing/2014/main" id="{E9BA511F-341E-4E2A-934D-023CAC00A717}"/>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1">
            <a:extLst>
              <a:ext uri="{FF2B5EF4-FFF2-40B4-BE49-F238E27FC236}">
                <a16:creationId xmlns:a16="http://schemas.microsoft.com/office/drawing/2014/main" id="{A4073409-260D-48CB-AE4B-237C3344BB6D}"/>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2</a:t>
            </a:fld>
            <a:endParaRPr lang="es-CL"/>
          </a:p>
        </p:txBody>
      </p:sp>
      <p:sp>
        <p:nvSpPr>
          <p:cNvPr id="16" name="Título 1">
            <a:extLst>
              <a:ext uri="{FF2B5EF4-FFF2-40B4-BE49-F238E27FC236}">
                <a16:creationId xmlns:a16="http://schemas.microsoft.com/office/drawing/2014/main" id="{4DE747F4-310C-4214-B725-3C0BFB5FE320}"/>
              </a:ext>
            </a:extLst>
          </p:cNvPr>
          <p:cNvSpPr txBox="1">
            <a:spLocks/>
          </p:cNvSpPr>
          <p:nvPr/>
        </p:nvSpPr>
        <p:spPr>
          <a:xfrm>
            <a:off x="285752" y="1087391"/>
            <a:ext cx="8424491" cy="596624"/>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chemeClr val="bg1"/>
                </a:solidFill>
                <a:latin typeface="Arial" panose="020B0604020202020204" pitchFamily="34" charset="0"/>
                <a:cs typeface="Arial" panose="020B0604020202020204" pitchFamily="34" charset="0"/>
              </a:rPr>
              <a:t>Objetivos generales de la asignatura</a:t>
            </a:r>
            <a:endParaRPr lang="es-CL"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0245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51075"/>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INTRODUCCIÓN</a:t>
            </a:r>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a:xfrm>
            <a:off x="6400500" y="6204591"/>
            <a:ext cx="2133600" cy="365125"/>
          </a:xfrm>
        </p:spPr>
        <p:txBody>
          <a:bodyPr/>
          <a:lstStyle/>
          <a:p>
            <a:fld id="{A05041F8-EBEC-4C00-91E2-578FB82E8E8E}" type="slidenum">
              <a:rPr lang="es-CL" sz="1400" b="1" smtClean="0">
                <a:solidFill>
                  <a:schemeClr val="bg1"/>
                </a:solidFill>
                <a:latin typeface="Arial" pitchFamily="34" charset="0"/>
                <a:cs typeface="Arial" pitchFamily="34" charset="0"/>
              </a:rPr>
              <a:pPr/>
              <a:t>3</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2" y="2010320"/>
            <a:ext cx="8401048" cy="2239844"/>
          </a:xfrm>
          <a:prstGeom prst="rect">
            <a:avLst/>
          </a:prstGeom>
          <a:solidFill>
            <a:srgbClr val="FFFF00">
              <a:alpha val="56863"/>
            </a:srgbClr>
          </a:solidFill>
        </p:spPr>
        <p:txBody>
          <a:bodyPr wrap="square" rtlCol="0">
            <a:spAutoFit/>
          </a:bodyPr>
          <a:lstStyle/>
          <a:p>
            <a:pPr>
              <a:lnSpc>
                <a:spcPct val="150000"/>
              </a:lnSpc>
            </a:pPr>
            <a:r>
              <a:rPr lang="es-CL" sz="2400" b="1" dirty="0">
                <a:solidFill>
                  <a:srgbClr val="002060"/>
                </a:solidFill>
                <a:latin typeface="Arial" pitchFamily="34" charset="0"/>
                <a:cs typeface="Arial" pitchFamily="34" charset="0"/>
              </a:rPr>
              <a:t>UT N°1 : Fundamentos de Estrategia Naval.</a:t>
            </a:r>
          </a:p>
          <a:p>
            <a:pPr>
              <a:lnSpc>
                <a:spcPct val="150000"/>
              </a:lnSpc>
            </a:pPr>
            <a:r>
              <a:rPr lang="es-CL" sz="2400" b="1" dirty="0">
                <a:solidFill>
                  <a:srgbClr val="002060"/>
                </a:solidFill>
                <a:latin typeface="Arial" pitchFamily="34" charset="0"/>
                <a:cs typeface="Arial" pitchFamily="34" charset="0"/>
              </a:rPr>
              <a:t>UT N°2 : Historia Naval.</a:t>
            </a:r>
          </a:p>
          <a:p>
            <a:pPr>
              <a:lnSpc>
                <a:spcPct val="150000"/>
              </a:lnSpc>
            </a:pPr>
            <a:r>
              <a:rPr lang="es-CL" sz="2400" b="1" dirty="0">
                <a:solidFill>
                  <a:srgbClr val="002060"/>
                </a:solidFill>
                <a:latin typeface="Arial" pitchFamily="34" charset="0"/>
                <a:cs typeface="Arial" pitchFamily="34" charset="0"/>
              </a:rPr>
              <a:t>UT N°3 : Medios y elementos de combate.</a:t>
            </a:r>
          </a:p>
          <a:p>
            <a:pPr>
              <a:lnSpc>
                <a:spcPct val="150000"/>
              </a:lnSpc>
            </a:pPr>
            <a:r>
              <a:rPr lang="es-CL" sz="2400" b="1" dirty="0">
                <a:solidFill>
                  <a:srgbClr val="002060"/>
                </a:solidFill>
                <a:latin typeface="Arial" pitchFamily="34" charset="0"/>
                <a:cs typeface="Arial" pitchFamily="34" charset="0"/>
              </a:rPr>
              <a:t>UT N°4 : Operaciones Navales.</a:t>
            </a: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sp>
        <p:nvSpPr>
          <p:cNvPr id="10" name="Rectángulo 11">
            <a:extLst>
              <a:ext uri="{FF2B5EF4-FFF2-40B4-BE49-F238E27FC236}">
                <a16:creationId xmlns:a16="http://schemas.microsoft.com/office/drawing/2014/main" id="{84E9C919-6FD0-4E68-AC73-72F92BFB6717}"/>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1" name="Proceso alternativo 7">
            <a:extLst>
              <a:ext uri="{FF2B5EF4-FFF2-40B4-BE49-F238E27FC236}">
                <a16:creationId xmlns:a16="http://schemas.microsoft.com/office/drawing/2014/main" id="{E9BA511F-341E-4E2A-934D-023CAC00A717}"/>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1">
            <a:extLst>
              <a:ext uri="{FF2B5EF4-FFF2-40B4-BE49-F238E27FC236}">
                <a16:creationId xmlns:a16="http://schemas.microsoft.com/office/drawing/2014/main" id="{A4073409-260D-48CB-AE4B-237C3344BB6D}"/>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3</a:t>
            </a:fld>
            <a:endParaRPr lang="es-CL"/>
          </a:p>
        </p:txBody>
      </p:sp>
      <p:sp>
        <p:nvSpPr>
          <p:cNvPr id="16" name="Título 1">
            <a:extLst>
              <a:ext uri="{FF2B5EF4-FFF2-40B4-BE49-F238E27FC236}">
                <a16:creationId xmlns:a16="http://schemas.microsoft.com/office/drawing/2014/main" id="{C5A42620-B9DB-48B1-9832-4C88C78D0AE3}"/>
              </a:ext>
            </a:extLst>
          </p:cNvPr>
          <p:cNvSpPr txBox="1">
            <a:spLocks/>
          </p:cNvSpPr>
          <p:nvPr/>
        </p:nvSpPr>
        <p:spPr>
          <a:xfrm>
            <a:off x="285752" y="1087391"/>
            <a:ext cx="8424491" cy="596624"/>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chemeClr val="bg1"/>
                </a:solidFill>
                <a:latin typeface="Arial" panose="020B0604020202020204" pitchFamily="34" charset="0"/>
                <a:cs typeface="Arial" panose="020B0604020202020204" pitchFamily="34" charset="0"/>
              </a:rPr>
              <a:t>Temario</a:t>
            </a:r>
            <a:endParaRPr lang="es-CL"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7029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p:txBody>
          <a:bodyPr/>
          <a:lstStyle/>
          <a:p>
            <a:fld id="{A05041F8-EBEC-4C00-91E2-578FB82E8E8E}" type="slidenum">
              <a:rPr lang="es-CL" sz="1400" b="1" smtClean="0">
                <a:solidFill>
                  <a:schemeClr val="bg1"/>
                </a:solidFill>
                <a:latin typeface="Arial" pitchFamily="34" charset="0"/>
                <a:cs typeface="Arial" pitchFamily="34" charset="0"/>
              </a:rPr>
              <a:pPr/>
              <a:t>4</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1373" y="1792684"/>
            <a:ext cx="8432321" cy="4524315"/>
          </a:xfrm>
          <a:prstGeom prst="rect">
            <a:avLst/>
          </a:prstGeom>
          <a:solidFill>
            <a:srgbClr val="FFFF00">
              <a:alpha val="56863"/>
            </a:srgbClr>
          </a:solidFill>
        </p:spPr>
        <p:txBody>
          <a:bodyPr wrap="square" rtlCol="0">
            <a:spAutoFit/>
          </a:bodyPr>
          <a:lstStyle/>
          <a:p>
            <a:pPr algn="ctr"/>
            <a:r>
              <a:rPr lang="es-CL" sz="2400" b="1" dirty="0">
                <a:solidFill>
                  <a:srgbClr val="002060"/>
                </a:solidFill>
                <a:latin typeface="Arial" pitchFamily="34" charset="0"/>
                <a:cs typeface="Arial" pitchFamily="34" charset="0"/>
              </a:rPr>
              <a:t>¿Qué es la guerra?</a:t>
            </a: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a:p>
            <a:pPr algn="ctr"/>
            <a:endParaRPr lang="es-CL" sz="2400" b="1" dirty="0">
              <a:solidFill>
                <a:srgbClr val="002060"/>
              </a:solidFill>
              <a:latin typeface="Arial" pitchFamily="34" charset="0"/>
              <a:cs typeface="Arial" pitchFamily="34" charset="0"/>
            </a:endParaRP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pic>
        <p:nvPicPr>
          <p:cNvPr id="9" name="Imagen 12">
            <a:extLst>
              <a:ext uri="{FF2B5EF4-FFF2-40B4-BE49-F238E27FC236}">
                <a16:creationId xmlns:a16="http://schemas.microsoft.com/office/drawing/2014/main" id="{3B2175EE-7421-4BFC-906E-1C9322EB8DF1}"/>
              </a:ext>
            </a:extLst>
          </p:cNvPr>
          <p:cNvPicPr>
            <a:picLocks noChangeAspect="1"/>
          </p:cNvPicPr>
          <p:nvPr/>
        </p:nvPicPr>
        <p:blipFill>
          <a:blip r:embed="rId5"/>
          <a:stretch>
            <a:fillRect/>
          </a:stretch>
        </p:blipFill>
        <p:spPr>
          <a:xfrm>
            <a:off x="1259632" y="2780928"/>
            <a:ext cx="6568670" cy="3149362"/>
          </a:xfrm>
          <a:prstGeom prst="rect">
            <a:avLst/>
          </a:prstGeom>
          <a:ln>
            <a:solidFill>
              <a:schemeClr val="tx1"/>
            </a:solidFill>
          </a:ln>
          <a:effectLst>
            <a:softEdge rad="112500"/>
          </a:effectLst>
        </p:spPr>
      </p:pic>
      <p:sp>
        <p:nvSpPr>
          <p:cNvPr id="2" name="Rectángulo 1">
            <a:extLst>
              <a:ext uri="{FF2B5EF4-FFF2-40B4-BE49-F238E27FC236}">
                <a16:creationId xmlns:a16="http://schemas.microsoft.com/office/drawing/2014/main" id="{B152F8B1-142F-422D-B75A-9CECA1BEE5B0}"/>
              </a:ext>
            </a:extLst>
          </p:cNvPr>
          <p:cNvSpPr/>
          <p:nvPr/>
        </p:nvSpPr>
        <p:spPr>
          <a:xfrm>
            <a:off x="281373" y="2223230"/>
            <a:ext cx="8323075" cy="1200329"/>
          </a:xfrm>
          <a:prstGeom prst="rect">
            <a:avLst/>
          </a:prstGeom>
        </p:spPr>
        <p:txBody>
          <a:bodyPr wrap="square">
            <a:spAutoFit/>
          </a:bodyPr>
          <a:lstStyle/>
          <a:p>
            <a:pPr algn="just"/>
            <a:r>
              <a:rPr lang="es-CL" sz="2400" b="1" dirty="0">
                <a:solidFill>
                  <a:srgbClr val="002060"/>
                </a:solidFill>
                <a:latin typeface="Arial" panose="020B0604020202020204" pitchFamily="34" charset="0"/>
                <a:ea typeface="Calibri" panose="020F0502020204030204" pitchFamily="34" charset="0"/>
                <a:cs typeface="Arial" panose="020B0604020202020204" pitchFamily="34" charset="0"/>
              </a:rPr>
              <a:t>“La guerra es la continuación de la política por otros medios; es un acto de fuerza para imponer nuestra voluntad al adversario”.</a:t>
            </a:r>
            <a:endParaRPr lang="es-CL" sz="2400" b="1" dirty="0">
              <a:solidFill>
                <a:srgbClr val="002060"/>
              </a:solidFill>
              <a:latin typeface="Arial" panose="020B0604020202020204" pitchFamily="34" charset="0"/>
              <a:cs typeface="Arial" panose="020B0604020202020204" pitchFamily="34" charset="0"/>
            </a:endParaRPr>
          </a:p>
        </p:txBody>
      </p:sp>
      <p:pic>
        <p:nvPicPr>
          <p:cNvPr id="11" name="Imagen 5">
            <a:extLst>
              <a:ext uri="{FF2B5EF4-FFF2-40B4-BE49-F238E27FC236}">
                <a16:creationId xmlns:a16="http://schemas.microsoft.com/office/drawing/2014/main" id="{E2122F3A-114F-45CC-80E4-5CB5E654ED2F}"/>
              </a:ext>
            </a:extLst>
          </p:cNvPr>
          <p:cNvPicPr>
            <a:picLocks noChangeAspect="1"/>
          </p:cNvPicPr>
          <p:nvPr/>
        </p:nvPicPr>
        <p:blipFill>
          <a:blip r:embed="rId6"/>
          <a:stretch>
            <a:fillRect/>
          </a:stretch>
        </p:blipFill>
        <p:spPr>
          <a:xfrm>
            <a:off x="6412288" y="3039240"/>
            <a:ext cx="1643347" cy="2054184"/>
          </a:xfrm>
          <a:prstGeom prst="rect">
            <a:avLst/>
          </a:prstGeom>
          <a:ln>
            <a:noFill/>
          </a:ln>
          <a:effectLst>
            <a:softEdge rad="112500"/>
          </a:effectLst>
        </p:spPr>
      </p:pic>
      <p:sp>
        <p:nvSpPr>
          <p:cNvPr id="13" name="Rectángulo 6">
            <a:extLst>
              <a:ext uri="{FF2B5EF4-FFF2-40B4-BE49-F238E27FC236}">
                <a16:creationId xmlns:a16="http://schemas.microsoft.com/office/drawing/2014/main" id="{8BF00EB7-E039-4E63-A5BB-4D768BF5B7DE}"/>
              </a:ext>
            </a:extLst>
          </p:cNvPr>
          <p:cNvSpPr/>
          <p:nvPr/>
        </p:nvSpPr>
        <p:spPr>
          <a:xfrm>
            <a:off x="5949370" y="5872151"/>
            <a:ext cx="2895629" cy="400110"/>
          </a:xfrm>
          <a:prstGeom prst="rect">
            <a:avLst/>
          </a:prstGeom>
        </p:spPr>
        <p:txBody>
          <a:bodyPr wrap="square">
            <a:spAutoFit/>
          </a:bodyPr>
          <a:lstStyle/>
          <a:p>
            <a:pPr algn="ctr"/>
            <a:r>
              <a:rPr lang="es-CL" sz="2000" b="1" dirty="0">
                <a:solidFill>
                  <a:srgbClr val="002060"/>
                </a:solidFill>
                <a:latin typeface="Arial" panose="020B0604020202020204" pitchFamily="34" charset="0"/>
                <a:ea typeface="Calibri" panose="020F0502020204030204" pitchFamily="34" charset="0"/>
              </a:rPr>
              <a:t>Carl </a:t>
            </a:r>
            <a:r>
              <a:rPr lang="es-CL" sz="2000" b="1" dirty="0" err="1">
                <a:solidFill>
                  <a:srgbClr val="002060"/>
                </a:solidFill>
                <a:latin typeface="Arial" panose="020B0604020202020204" pitchFamily="34" charset="0"/>
                <a:ea typeface="Calibri" panose="020F0502020204030204" pitchFamily="34" charset="0"/>
              </a:rPr>
              <a:t>Von</a:t>
            </a:r>
            <a:r>
              <a:rPr lang="es-CL" sz="2000" b="1" dirty="0">
                <a:solidFill>
                  <a:srgbClr val="002060"/>
                </a:solidFill>
                <a:latin typeface="Arial" panose="020B0604020202020204" pitchFamily="34" charset="0"/>
                <a:ea typeface="Calibri" panose="020F0502020204030204" pitchFamily="34" charset="0"/>
              </a:rPr>
              <a:t> Clausewitz</a:t>
            </a:r>
            <a:endParaRPr lang="es-CL" sz="2000" b="1" dirty="0">
              <a:solidFill>
                <a:srgbClr val="002060"/>
              </a:solidFill>
            </a:endParaRPr>
          </a:p>
        </p:txBody>
      </p:sp>
      <p:sp>
        <p:nvSpPr>
          <p:cNvPr id="16" name="Título 1">
            <a:extLst>
              <a:ext uri="{FF2B5EF4-FFF2-40B4-BE49-F238E27FC236}">
                <a16:creationId xmlns:a16="http://schemas.microsoft.com/office/drawing/2014/main" id="{D00CAC5A-FF64-43ED-9016-13299C4C8057}"/>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17" name="CuadroTexto 16">
            <a:extLst>
              <a:ext uri="{FF2B5EF4-FFF2-40B4-BE49-F238E27FC236}">
                <a16:creationId xmlns:a16="http://schemas.microsoft.com/office/drawing/2014/main" id="{A8C3B66A-41E5-4AEF-A97C-3BD4D67479D2}"/>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8" name="Título 1">
            <a:extLst>
              <a:ext uri="{FF2B5EF4-FFF2-40B4-BE49-F238E27FC236}">
                <a16:creationId xmlns:a16="http://schemas.microsoft.com/office/drawing/2014/main" id="{33FAE7A7-3193-4D81-9E97-A72D0DFA8E9C}"/>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9" name="11 Marcador de número de diapositiva">
            <a:extLst>
              <a:ext uri="{FF2B5EF4-FFF2-40B4-BE49-F238E27FC236}">
                <a16:creationId xmlns:a16="http://schemas.microsoft.com/office/drawing/2014/main" id="{8E984A54-7F61-4ABD-B2EE-FBFFC8B2F98C}"/>
              </a:ext>
            </a:extLst>
          </p:cNvPr>
          <p:cNvSpPr txBox="1">
            <a:spLocks/>
          </p:cNvSpPr>
          <p:nvPr/>
        </p:nvSpPr>
        <p:spPr>
          <a:xfrm>
            <a:off x="6400500" y="62045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z="1400" b="1" smtClean="0">
                <a:solidFill>
                  <a:schemeClr val="bg1"/>
                </a:solidFill>
                <a:latin typeface="Arial" pitchFamily="34" charset="0"/>
                <a:cs typeface="Arial" pitchFamily="34" charset="0"/>
              </a:rPr>
              <a:pPr/>
              <a:t>4</a:t>
            </a:fld>
            <a:endParaRPr lang="es-CL" sz="1400" b="1" dirty="0">
              <a:solidFill>
                <a:schemeClr val="bg1"/>
              </a:solidFill>
              <a:latin typeface="Arial" pitchFamily="34" charset="0"/>
              <a:cs typeface="Arial" pitchFamily="34" charset="0"/>
            </a:endParaRPr>
          </a:p>
        </p:txBody>
      </p:sp>
      <p:sp>
        <p:nvSpPr>
          <p:cNvPr id="20" name="Rectángulo 11">
            <a:extLst>
              <a:ext uri="{FF2B5EF4-FFF2-40B4-BE49-F238E27FC236}">
                <a16:creationId xmlns:a16="http://schemas.microsoft.com/office/drawing/2014/main" id="{A9AFBCBC-C691-4869-9831-29665C8CDADB}"/>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21" name="Proceso alternativo 7">
            <a:extLst>
              <a:ext uri="{FF2B5EF4-FFF2-40B4-BE49-F238E27FC236}">
                <a16:creationId xmlns:a16="http://schemas.microsoft.com/office/drawing/2014/main" id="{11C76269-7D57-4985-8136-632FB26E3C2D}"/>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2" name="Marcador de número de diapositiva 1">
            <a:extLst>
              <a:ext uri="{FF2B5EF4-FFF2-40B4-BE49-F238E27FC236}">
                <a16:creationId xmlns:a16="http://schemas.microsoft.com/office/drawing/2014/main" id="{1709FFFC-0CE0-4AC9-9B72-7F3DF25C9D22}"/>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4</a:t>
            </a:fld>
            <a:endParaRPr lang="es-CL"/>
          </a:p>
        </p:txBody>
      </p:sp>
    </p:spTree>
    <p:extLst>
      <p:ext uri="{BB962C8B-B14F-4D97-AF65-F5344CB8AC3E}">
        <p14:creationId xmlns:p14="http://schemas.microsoft.com/office/powerpoint/2010/main" val="697204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p:txBody>
          <a:bodyPr/>
          <a:lstStyle/>
          <a:p>
            <a:fld id="{A05041F8-EBEC-4C00-91E2-578FB82E8E8E}" type="slidenum">
              <a:rPr lang="es-CL" sz="1400" b="1" smtClean="0">
                <a:solidFill>
                  <a:schemeClr val="bg1"/>
                </a:solidFill>
                <a:latin typeface="Arial" pitchFamily="34" charset="0"/>
                <a:cs typeface="Arial" pitchFamily="34" charset="0"/>
              </a:rPr>
              <a:pPr/>
              <a:t>5</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1" y="1758025"/>
            <a:ext cx="8424491" cy="4431983"/>
          </a:xfrm>
          <a:prstGeom prst="rect">
            <a:avLst/>
          </a:prstGeom>
          <a:solidFill>
            <a:srgbClr val="FFFF00">
              <a:alpha val="56863"/>
            </a:srgbClr>
          </a:solidFill>
        </p:spPr>
        <p:txBody>
          <a:bodyPr wrap="square" rtlCol="0">
            <a:spAutoFit/>
          </a:bodyPr>
          <a:lstStyle/>
          <a:p>
            <a:pPr algn="just"/>
            <a:r>
              <a:rPr lang="es-ES_tradnl" sz="2400" b="1" dirty="0">
                <a:solidFill>
                  <a:srgbClr val="0B0E8B"/>
                </a:solidFill>
                <a:latin typeface="Arial" panose="020B0604020202020204" pitchFamily="34" charset="0"/>
                <a:cs typeface="Arial" panose="020B0604020202020204" pitchFamily="34" charset="0"/>
              </a:rPr>
              <a:t>¿Qué es la guerra? </a:t>
            </a:r>
          </a:p>
          <a:p>
            <a:pPr algn="just"/>
            <a:endParaRPr lang="es-ES_tradnl" b="1" dirty="0">
              <a:solidFill>
                <a:srgbClr val="0B0E8B"/>
              </a:solidFill>
              <a:latin typeface="Arial" panose="020B0604020202020204" pitchFamily="34" charset="0"/>
              <a:cs typeface="Arial" panose="020B0604020202020204" pitchFamily="34" charset="0"/>
            </a:endParaRPr>
          </a:p>
          <a:p>
            <a:pPr algn="just"/>
            <a:r>
              <a:rPr lang="es-ES_tradnl" sz="2400" dirty="0">
                <a:solidFill>
                  <a:srgbClr val="0B0E8B"/>
                </a:solidFill>
                <a:latin typeface="Arial" panose="020B0604020202020204" pitchFamily="34" charset="0"/>
                <a:cs typeface="Arial" panose="020B0604020202020204" pitchFamily="34" charset="0"/>
              </a:rPr>
              <a:t>Un enfrentamiento violento entre dos naciones o alianzas de países con objetivos encontrados.</a:t>
            </a: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a:p>
            <a:pPr algn="just"/>
            <a:endParaRPr lang="es-ES_tradnl" sz="2400" b="1" dirty="0">
              <a:solidFill>
                <a:srgbClr val="0B0E8B"/>
              </a:solidFill>
              <a:latin typeface="Arial" panose="020B0604020202020204" pitchFamily="34" charset="0"/>
              <a:cs typeface="Arial" panose="020B0604020202020204" pitchFamily="34" charset="0"/>
            </a:endParaRP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pic>
        <p:nvPicPr>
          <p:cNvPr id="6148" name="Picture 4" descr="Pin em GUERRA FRÍA-4A">
            <a:extLst>
              <a:ext uri="{FF2B5EF4-FFF2-40B4-BE49-F238E27FC236}">
                <a16:creationId xmlns:a16="http://schemas.microsoft.com/office/drawing/2014/main" id="{AB297604-AA8E-4E09-8D8A-01FCB451B3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3310" y="3256687"/>
            <a:ext cx="3829371" cy="2815519"/>
          </a:xfrm>
          <a:prstGeom prst="rect">
            <a:avLst/>
          </a:prstGeom>
          <a:noFill/>
          <a:ln>
            <a:solidFill>
              <a:srgbClr val="0B0E8B"/>
            </a:solidFill>
          </a:ln>
          <a:extLst>
            <a:ext uri="{909E8E84-426E-40DD-AFC4-6F175D3DCCD1}">
              <a14:hiddenFill xmlns:a14="http://schemas.microsoft.com/office/drawing/2010/main">
                <a:solidFill>
                  <a:srgbClr val="FFFFFF"/>
                </a:solidFill>
              </a14:hiddenFill>
            </a:ext>
          </a:extLst>
        </p:spPr>
      </p:pic>
      <p:sp>
        <p:nvSpPr>
          <p:cNvPr id="10" name="CuadroTexto 9">
            <a:extLst>
              <a:ext uri="{FF2B5EF4-FFF2-40B4-BE49-F238E27FC236}">
                <a16:creationId xmlns:a16="http://schemas.microsoft.com/office/drawing/2014/main" id="{64CCB583-4700-40F1-BE42-48DE3A4E1774}"/>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3" name="Título 1">
            <a:extLst>
              <a:ext uri="{FF2B5EF4-FFF2-40B4-BE49-F238E27FC236}">
                <a16:creationId xmlns:a16="http://schemas.microsoft.com/office/drawing/2014/main" id="{12000507-F8A8-425F-930C-BBFD1B876F24}"/>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6" name="Título 1">
            <a:extLst>
              <a:ext uri="{FF2B5EF4-FFF2-40B4-BE49-F238E27FC236}">
                <a16:creationId xmlns:a16="http://schemas.microsoft.com/office/drawing/2014/main" id="{C21604A3-6BC9-4C4D-AA24-1425433EEF99}"/>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11" name="11 Marcador de número de diapositiva">
            <a:extLst>
              <a:ext uri="{FF2B5EF4-FFF2-40B4-BE49-F238E27FC236}">
                <a16:creationId xmlns:a16="http://schemas.microsoft.com/office/drawing/2014/main" id="{E0CE60D3-2C78-4417-96CA-25299EDE4F06}"/>
              </a:ext>
            </a:extLst>
          </p:cNvPr>
          <p:cNvSpPr txBox="1">
            <a:spLocks/>
          </p:cNvSpPr>
          <p:nvPr/>
        </p:nvSpPr>
        <p:spPr>
          <a:xfrm>
            <a:off x="6400500" y="62045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z="1400" b="1" smtClean="0">
                <a:solidFill>
                  <a:schemeClr val="bg1"/>
                </a:solidFill>
                <a:latin typeface="Arial" pitchFamily="34" charset="0"/>
                <a:cs typeface="Arial" pitchFamily="34" charset="0"/>
              </a:rPr>
              <a:pPr/>
              <a:t>5</a:t>
            </a:fld>
            <a:endParaRPr lang="es-CL" sz="1400" b="1" dirty="0">
              <a:solidFill>
                <a:schemeClr val="bg1"/>
              </a:solidFill>
              <a:latin typeface="Arial" pitchFamily="34" charset="0"/>
              <a:cs typeface="Arial" pitchFamily="34" charset="0"/>
            </a:endParaRPr>
          </a:p>
        </p:txBody>
      </p:sp>
      <p:sp>
        <p:nvSpPr>
          <p:cNvPr id="17" name="Rectángulo 11">
            <a:extLst>
              <a:ext uri="{FF2B5EF4-FFF2-40B4-BE49-F238E27FC236}">
                <a16:creationId xmlns:a16="http://schemas.microsoft.com/office/drawing/2014/main" id="{9D757D5B-B0E9-4A68-9067-B546CDEE6144}"/>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8" name="Proceso alternativo 7">
            <a:extLst>
              <a:ext uri="{FF2B5EF4-FFF2-40B4-BE49-F238E27FC236}">
                <a16:creationId xmlns:a16="http://schemas.microsoft.com/office/drawing/2014/main" id="{B87D8AD1-298D-4D66-99F5-C5BC046BAF55}"/>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9" name="Marcador de número de diapositiva 1">
            <a:extLst>
              <a:ext uri="{FF2B5EF4-FFF2-40B4-BE49-F238E27FC236}">
                <a16:creationId xmlns:a16="http://schemas.microsoft.com/office/drawing/2014/main" id="{4A9D1D7A-F5E2-481A-92D4-931BB0BC4C82}"/>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5</a:t>
            </a:fld>
            <a:endParaRPr lang="es-CL"/>
          </a:p>
        </p:txBody>
      </p:sp>
    </p:spTree>
    <p:extLst>
      <p:ext uri="{BB962C8B-B14F-4D97-AF65-F5344CB8AC3E}">
        <p14:creationId xmlns:p14="http://schemas.microsoft.com/office/powerpoint/2010/main" val="3406342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p:txBody>
          <a:bodyPr/>
          <a:lstStyle/>
          <a:p>
            <a:fld id="{A05041F8-EBEC-4C00-91E2-578FB82E8E8E}" type="slidenum">
              <a:rPr lang="es-CL" sz="1400" b="1" smtClean="0">
                <a:solidFill>
                  <a:schemeClr val="bg1"/>
                </a:solidFill>
                <a:latin typeface="Arial" pitchFamily="34" charset="0"/>
                <a:cs typeface="Arial" pitchFamily="34" charset="0"/>
              </a:rPr>
              <a:pPr/>
              <a:t>6</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2" y="1758025"/>
            <a:ext cx="8401048" cy="4524315"/>
          </a:xfrm>
          <a:prstGeom prst="rect">
            <a:avLst/>
          </a:prstGeom>
          <a:solidFill>
            <a:srgbClr val="FFFF00">
              <a:alpha val="56863"/>
            </a:srgbClr>
          </a:solidFill>
        </p:spPr>
        <p:txBody>
          <a:bodyPr wrap="square" rtlCol="0">
            <a:spAutoFit/>
          </a:bodyPr>
          <a:lstStyle/>
          <a:p>
            <a:pPr algn="just"/>
            <a:r>
              <a:rPr lang="es-ES_tradnl" sz="2400" b="1" dirty="0">
                <a:solidFill>
                  <a:srgbClr val="0B0E8B"/>
                </a:solidFill>
                <a:latin typeface="Arial" panose="020B0604020202020204" pitchFamily="34" charset="0"/>
                <a:cs typeface="Arial" panose="020B0604020202020204" pitchFamily="34" charset="0"/>
              </a:rPr>
              <a:t>Desarrollo de la guerra.</a:t>
            </a:r>
          </a:p>
          <a:p>
            <a:pPr algn="just"/>
            <a:endParaRPr lang="es-ES_tradnl" sz="2400" b="1"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Introducción Diplomática.</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Tirantez de Relaciones.</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Ultimátum.</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Movilización.</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Concentración Estratégica.</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Declaración de Guerra.</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Despliegue Estratégico.</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Operaciones de guerra.</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Armisticio.</a:t>
            </a:r>
            <a:endParaRPr lang="es-CL" sz="2400" dirty="0">
              <a:solidFill>
                <a:srgbClr val="0B0E8B"/>
              </a:solidFill>
              <a:latin typeface="Arial" panose="020B0604020202020204" pitchFamily="34" charset="0"/>
              <a:cs typeface="Arial" panose="020B0604020202020204" pitchFamily="34" charset="0"/>
            </a:endParaRPr>
          </a:p>
          <a:p>
            <a:pPr marL="514350" lvl="0" indent="-514350">
              <a:buFont typeface="+mj-lt"/>
              <a:buAutoNum type="arabicPeriod"/>
            </a:pPr>
            <a:r>
              <a:rPr lang="es-ES_tradnl" sz="2400" dirty="0">
                <a:solidFill>
                  <a:srgbClr val="0B0E8B"/>
                </a:solidFill>
                <a:latin typeface="Arial" panose="020B0604020202020204" pitchFamily="34" charset="0"/>
                <a:cs typeface="Arial" panose="020B0604020202020204" pitchFamily="34" charset="0"/>
              </a:rPr>
              <a:t>Tratado de Paz.</a:t>
            </a:r>
            <a:endParaRPr lang="es-CL" sz="2400" dirty="0">
              <a:solidFill>
                <a:srgbClr val="0B0E8B"/>
              </a:solidFill>
              <a:latin typeface="Arial" panose="020B0604020202020204" pitchFamily="34" charset="0"/>
              <a:cs typeface="Arial" panose="020B0604020202020204" pitchFamily="34" charset="0"/>
            </a:endParaRP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sp>
        <p:nvSpPr>
          <p:cNvPr id="2" name="CuadroTexto 1">
            <a:extLst>
              <a:ext uri="{FF2B5EF4-FFF2-40B4-BE49-F238E27FC236}">
                <a16:creationId xmlns:a16="http://schemas.microsoft.com/office/drawing/2014/main" id="{C6E4416E-496E-4483-8E70-DDBF803AF83A}"/>
              </a:ext>
            </a:extLst>
          </p:cNvPr>
          <p:cNvSpPr txBox="1"/>
          <p:nvPr/>
        </p:nvSpPr>
        <p:spPr>
          <a:xfrm>
            <a:off x="4932040" y="3871059"/>
            <a:ext cx="3683978" cy="2339102"/>
          </a:xfrm>
          <a:prstGeom prst="rect">
            <a:avLst/>
          </a:prstGeom>
          <a:noFill/>
          <a:ln>
            <a:noFill/>
          </a:ln>
        </p:spPr>
        <p:txBody>
          <a:bodyPr wrap="square" rtlCol="0">
            <a:spAutoFit/>
          </a:bodyPr>
          <a:lstStyle/>
          <a:p>
            <a:r>
              <a:rPr lang="es-ES_tradnl" sz="1600" b="1" dirty="0">
                <a:solidFill>
                  <a:srgbClr val="0B0E8B"/>
                </a:solidFill>
                <a:latin typeface="Arial" panose="020B0604020202020204" pitchFamily="34" charset="0"/>
                <a:cs typeface="Arial" panose="020B0604020202020204" pitchFamily="34" charset="0"/>
              </a:rPr>
              <a:t>Tregua: </a:t>
            </a:r>
          </a:p>
          <a:p>
            <a:r>
              <a:rPr lang="es-ES_tradnl" sz="1600" dirty="0">
                <a:solidFill>
                  <a:srgbClr val="0B0E8B"/>
                </a:solidFill>
                <a:latin typeface="Arial" panose="020B0604020202020204" pitchFamily="34" charset="0"/>
                <a:cs typeface="Arial" panose="020B0604020202020204" pitchFamily="34" charset="0"/>
              </a:rPr>
              <a:t>Suspensión momentánea de las hostilidades.</a:t>
            </a:r>
          </a:p>
          <a:p>
            <a:endParaRPr lang="es-CL" sz="1600" b="1" dirty="0">
              <a:solidFill>
                <a:srgbClr val="0B0E8B"/>
              </a:solidFill>
              <a:latin typeface="Arial" panose="020B0604020202020204" pitchFamily="34" charset="0"/>
              <a:cs typeface="Arial" panose="020B0604020202020204" pitchFamily="34" charset="0"/>
            </a:endParaRPr>
          </a:p>
          <a:p>
            <a:r>
              <a:rPr lang="es-ES_tradnl" sz="1600" b="1" dirty="0">
                <a:solidFill>
                  <a:srgbClr val="0B0E8B"/>
                </a:solidFill>
                <a:latin typeface="Arial" panose="020B0604020202020204" pitchFamily="34" charset="0"/>
                <a:cs typeface="Arial" panose="020B0604020202020204" pitchFamily="34" charset="0"/>
              </a:rPr>
              <a:t>Armisticio: </a:t>
            </a:r>
          </a:p>
          <a:p>
            <a:r>
              <a:rPr lang="es-ES_tradnl" sz="1600" dirty="0">
                <a:solidFill>
                  <a:srgbClr val="0B0E8B"/>
                </a:solidFill>
                <a:latin typeface="Arial" panose="020B0604020202020204" pitchFamily="34" charset="0"/>
                <a:cs typeface="Arial" panose="020B0604020202020204" pitchFamily="34" charset="0"/>
              </a:rPr>
              <a:t>Suspensión definitiva de las hostilidades para iniciar tratativas de paz.</a:t>
            </a:r>
            <a:endParaRPr lang="es-CL" sz="1600" dirty="0">
              <a:solidFill>
                <a:srgbClr val="0B0E8B"/>
              </a:solidFill>
              <a:latin typeface="Arial" panose="020B0604020202020204" pitchFamily="34" charset="0"/>
              <a:cs typeface="Arial" panose="020B0604020202020204" pitchFamily="34" charset="0"/>
            </a:endParaRPr>
          </a:p>
          <a:p>
            <a:endParaRPr lang="es-CL" dirty="0"/>
          </a:p>
        </p:txBody>
      </p:sp>
      <p:sp>
        <p:nvSpPr>
          <p:cNvPr id="10" name="CuadroTexto 9">
            <a:extLst>
              <a:ext uri="{FF2B5EF4-FFF2-40B4-BE49-F238E27FC236}">
                <a16:creationId xmlns:a16="http://schemas.microsoft.com/office/drawing/2014/main" id="{534FE0A4-4162-44CC-952D-DE308DF05F9C}"/>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3" name="Título 1">
            <a:extLst>
              <a:ext uri="{FF2B5EF4-FFF2-40B4-BE49-F238E27FC236}">
                <a16:creationId xmlns:a16="http://schemas.microsoft.com/office/drawing/2014/main" id="{171456D7-F2B2-462B-A2F1-D7CE85FA9E85}"/>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6" name="Título 1">
            <a:extLst>
              <a:ext uri="{FF2B5EF4-FFF2-40B4-BE49-F238E27FC236}">
                <a16:creationId xmlns:a16="http://schemas.microsoft.com/office/drawing/2014/main" id="{544B2D5E-C239-4E4A-9368-8DBA57CAA31E}"/>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pic>
        <p:nvPicPr>
          <p:cNvPr id="17" name="Picture 2" descr="https://drupal-multisite-s3.s3-us-west-2.amazonaws.com/files/tratad-de-versalles-600x310.jpg">
            <a:extLst>
              <a:ext uri="{FF2B5EF4-FFF2-40B4-BE49-F238E27FC236}">
                <a16:creationId xmlns:a16="http://schemas.microsoft.com/office/drawing/2014/main" id="{F8D2CA6C-79AA-4FAF-A608-69C99840C7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1817124"/>
            <a:ext cx="3683978" cy="1903389"/>
          </a:xfrm>
          <a:prstGeom prst="rect">
            <a:avLst/>
          </a:prstGeom>
          <a:noFill/>
          <a:extLst>
            <a:ext uri="{909E8E84-426E-40DD-AFC4-6F175D3DCCD1}">
              <a14:hiddenFill xmlns:a14="http://schemas.microsoft.com/office/drawing/2010/main">
                <a:solidFill>
                  <a:srgbClr val="FFFFFF"/>
                </a:solidFill>
              </a14:hiddenFill>
            </a:ext>
          </a:extLst>
        </p:spPr>
      </p:pic>
      <p:sp>
        <p:nvSpPr>
          <p:cNvPr id="18" name="11 Marcador de número de diapositiva">
            <a:extLst>
              <a:ext uri="{FF2B5EF4-FFF2-40B4-BE49-F238E27FC236}">
                <a16:creationId xmlns:a16="http://schemas.microsoft.com/office/drawing/2014/main" id="{486D69CF-59F0-42B5-A3CB-43207594BA2F}"/>
              </a:ext>
            </a:extLst>
          </p:cNvPr>
          <p:cNvSpPr txBox="1">
            <a:spLocks/>
          </p:cNvSpPr>
          <p:nvPr/>
        </p:nvSpPr>
        <p:spPr>
          <a:xfrm>
            <a:off x="6400500" y="62045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z="1400" b="1" smtClean="0">
                <a:solidFill>
                  <a:schemeClr val="bg1"/>
                </a:solidFill>
                <a:latin typeface="Arial" pitchFamily="34" charset="0"/>
                <a:cs typeface="Arial" pitchFamily="34" charset="0"/>
              </a:rPr>
              <a:pPr/>
              <a:t>6</a:t>
            </a:fld>
            <a:endParaRPr lang="es-CL" sz="1400" b="1" dirty="0">
              <a:solidFill>
                <a:schemeClr val="bg1"/>
              </a:solidFill>
              <a:latin typeface="Arial" pitchFamily="34" charset="0"/>
              <a:cs typeface="Arial" pitchFamily="34" charset="0"/>
            </a:endParaRPr>
          </a:p>
        </p:txBody>
      </p:sp>
      <p:sp>
        <p:nvSpPr>
          <p:cNvPr id="19" name="Rectángulo 11">
            <a:extLst>
              <a:ext uri="{FF2B5EF4-FFF2-40B4-BE49-F238E27FC236}">
                <a16:creationId xmlns:a16="http://schemas.microsoft.com/office/drawing/2014/main" id="{FD106957-5E01-4956-B8E9-EC478AFFAD71}"/>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20" name="Proceso alternativo 7">
            <a:extLst>
              <a:ext uri="{FF2B5EF4-FFF2-40B4-BE49-F238E27FC236}">
                <a16:creationId xmlns:a16="http://schemas.microsoft.com/office/drawing/2014/main" id="{AACAC31F-F83E-43BA-BE78-86FB45A52659}"/>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1" name="Marcador de número de diapositiva 1">
            <a:extLst>
              <a:ext uri="{FF2B5EF4-FFF2-40B4-BE49-F238E27FC236}">
                <a16:creationId xmlns:a16="http://schemas.microsoft.com/office/drawing/2014/main" id="{C464EC11-344D-4B13-8D7D-9F1ED3164AA1}"/>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6</a:t>
            </a:fld>
            <a:endParaRPr lang="es-CL"/>
          </a:p>
        </p:txBody>
      </p:sp>
    </p:spTree>
    <p:extLst>
      <p:ext uri="{BB962C8B-B14F-4D97-AF65-F5344CB8AC3E}">
        <p14:creationId xmlns:p14="http://schemas.microsoft.com/office/powerpoint/2010/main" val="1478240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p:txBody>
          <a:bodyPr/>
          <a:lstStyle/>
          <a:p>
            <a:fld id="{A05041F8-EBEC-4C00-91E2-578FB82E8E8E}" type="slidenum">
              <a:rPr lang="es-CL" sz="1400" b="1" smtClean="0">
                <a:solidFill>
                  <a:schemeClr val="bg1"/>
                </a:solidFill>
                <a:latin typeface="Arial" pitchFamily="34" charset="0"/>
                <a:cs typeface="Arial" pitchFamily="34" charset="0"/>
              </a:rPr>
              <a:pPr/>
              <a:t>7</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2" y="1815202"/>
            <a:ext cx="8401048" cy="3816429"/>
          </a:xfrm>
          <a:prstGeom prst="rect">
            <a:avLst/>
          </a:prstGeom>
          <a:solidFill>
            <a:srgbClr val="FFFF00">
              <a:alpha val="56863"/>
            </a:srgbClr>
          </a:solidFill>
        </p:spPr>
        <p:txBody>
          <a:bodyPr wrap="square" rtlCol="0">
            <a:spAutoFit/>
          </a:bodyPr>
          <a:lstStyle/>
          <a:p>
            <a:pPr algn="ctr" fontAlgn="ctr"/>
            <a:r>
              <a:rPr lang="es-ES_tradnl" sz="1600" b="1" dirty="0">
                <a:solidFill>
                  <a:srgbClr val="0B0E8B"/>
                </a:solidFill>
                <a:latin typeface="Arial" panose="020B0604020202020204" pitchFamily="34" charset="0"/>
                <a:cs typeface="Arial" panose="020B0604020202020204" pitchFamily="34" charset="0"/>
              </a:rPr>
              <a:t>PRINCIPIOS DE LA GUERRA</a:t>
            </a:r>
          </a:p>
          <a:p>
            <a:pPr marL="342900" indent="-342900" fontAlgn="ctr">
              <a:buFont typeface="+mj-lt"/>
              <a:buAutoNum type="arabicPeriod"/>
            </a:pPr>
            <a:endParaRPr lang="es-ES_tradnl" sz="1600" b="1"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Mantención del Objeto:</a:t>
            </a:r>
            <a:r>
              <a:rPr lang="es-CL" sz="1400" dirty="0">
                <a:solidFill>
                  <a:srgbClr val="0B0E8B"/>
                </a:solidFill>
                <a:latin typeface="Arial" panose="020B0604020202020204" pitchFamily="34" charset="0"/>
                <a:cs typeface="Arial" panose="020B0604020202020204" pitchFamily="34" charset="0"/>
              </a:rPr>
              <a:t> </a:t>
            </a:r>
            <a:r>
              <a:rPr lang="es-ES_tradnl" sz="1400" dirty="0">
                <a:solidFill>
                  <a:srgbClr val="0B0E8B"/>
                </a:solidFill>
                <a:latin typeface="Arial" panose="020B0604020202020204" pitchFamily="34" charset="0"/>
                <a:cs typeface="Arial" panose="020B0604020202020204" pitchFamily="34" charset="0"/>
              </a:rPr>
              <a:t>El “Objeto” es el efecto deseado. Se debe decidir acertadamente el objeto principal y, posteriormente, mantenerlo.</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Economía de las Fuerzas</a:t>
            </a:r>
            <a:r>
              <a:rPr lang="es-CL" sz="1400" dirty="0">
                <a:solidFill>
                  <a:srgbClr val="0B0E8B"/>
                </a:solidFill>
                <a:latin typeface="Arial" panose="020B0604020202020204" pitchFamily="34" charset="0"/>
                <a:cs typeface="Arial" panose="020B0604020202020204" pitchFamily="34" charset="0"/>
              </a:rPr>
              <a:t>: </a:t>
            </a:r>
            <a:r>
              <a:rPr lang="es-ES_tradnl" sz="1400" dirty="0">
                <a:solidFill>
                  <a:srgbClr val="0B0E8B"/>
                </a:solidFill>
                <a:latin typeface="Arial" panose="020B0604020202020204" pitchFamily="34" charset="0"/>
                <a:cs typeface="Arial" panose="020B0604020202020204" pitchFamily="34" charset="0"/>
              </a:rPr>
              <a:t>Asignar el máximo a lo principal y lo necesario a lo secundario.</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Acción Ofensiva: </a:t>
            </a:r>
            <a:r>
              <a:rPr lang="es-ES_tradnl" sz="1400" dirty="0">
                <a:solidFill>
                  <a:srgbClr val="0B0E8B"/>
                </a:solidFill>
                <a:latin typeface="Arial" panose="020B0604020202020204" pitchFamily="34" charset="0"/>
                <a:cs typeface="Arial" panose="020B0604020202020204" pitchFamily="34" charset="0"/>
              </a:rPr>
              <a:t>Persigue modificar la situación buscando explotar la sorpresa. Requiere movilidad y cooperación. Puede alternarse acciones defensivas.</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Sorpresa: </a:t>
            </a:r>
            <a:r>
              <a:rPr lang="es-ES_tradnl" sz="1400" dirty="0">
                <a:solidFill>
                  <a:srgbClr val="0B0E8B"/>
                </a:solidFill>
                <a:latin typeface="Arial" panose="020B0604020202020204" pitchFamily="34" charset="0"/>
                <a:cs typeface="Arial" panose="020B0604020202020204" pitchFamily="34" charset="0"/>
              </a:rPr>
              <a:t>Descansa en el secreto. Elemento multiplicador del efecto que puede producirse. La sorpresa puede ser política, psicológica, económica, estratégica, táctica, material y moral. Parcial o total.</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Seguridad: </a:t>
            </a:r>
            <a:r>
              <a:rPr lang="es-ES_tradnl" sz="1400" dirty="0">
                <a:solidFill>
                  <a:srgbClr val="0B0E8B"/>
                </a:solidFill>
                <a:latin typeface="Arial" panose="020B0604020202020204" pitchFamily="34" charset="0"/>
                <a:cs typeface="Arial" panose="020B0604020202020204" pitchFamily="34" charset="0"/>
              </a:rPr>
              <a:t>Evitar ser sorprendido por el enemigo. Reserva de las operaciones e intenciones propias.</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Concentración: </a:t>
            </a:r>
            <a:r>
              <a:rPr lang="es-ES_tradnl" sz="1400" dirty="0">
                <a:solidFill>
                  <a:srgbClr val="0B0E8B"/>
                </a:solidFill>
                <a:latin typeface="Arial" panose="020B0604020202020204" pitchFamily="34" charset="0"/>
                <a:cs typeface="Arial" panose="020B0604020202020204" pitchFamily="34" charset="0"/>
              </a:rPr>
              <a:t>Agrupar y mantener a las fuerzas en el punto y el momento de los hechos decisivos, en tiempo y espacio.</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Movilidad: </a:t>
            </a:r>
            <a:r>
              <a:rPr lang="es-ES_tradnl" sz="1400" dirty="0">
                <a:solidFill>
                  <a:srgbClr val="0B0E8B"/>
                </a:solidFill>
                <a:latin typeface="Arial" panose="020B0604020202020204" pitchFamily="34" charset="0"/>
                <a:cs typeface="Arial" panose="020B0604020202020204" pitchFamily="34" charset="0"/>
              </a:rPr>
              <a:t>Capacidad para desplazar oportunamente la fuerza y mantenerla en la mejor posición. Movilidad estratégica, operacional y táctica.</a:t>
            </a:r>
            <a:endParaRPr lang="es-CL" sz="1400" dirty="0">
              <a:solidFill>
                <a:srgbClr val="0B0E8B"/>
              </a:solidFill>
              <a:latin typeface="Arial" panose="020B0604020202020204" pitchFamily="34" charset="0"/>
              <a:cs typeface="Arial" panose="020B0604020202020204" pitchFamily="34" charset="0"/>
            </a:endParaRPr>
          </a:p>
          <a:p>
            <a:pPr marL="342900" indent="-342900" fontAlgn="ctr">
              <a:buFont typeface="+mj-lt"/>
              <a:buAutoNum type="arabicPeriod"/>
            </a:pPr>
            <a:r>
              <a:rPr lang="es-ES_tradnl" sz="1400" b="1" dirty="0">
                <a:solidFill>
                  <a:srgbClr val="0B0E8B"/>
                </a:solidFill>
                <a:latin typeface="Arial" panose="020B0604020202020204" pitchFamily="34" charset="0"/>
                <a:cs typeface="Arial" panose="020B0604020202020204" pitchFamily="34" charset="0"/>
              </a:rPr>
              <a:t>Cooperación: </a:t>
            </a:r>
            <a:r>
              <a:rPr lang="es-ES_tradnl" sz="1400" dirty="0">
                <a:solidFill>
                  <a:srgbClr val="0B0E8B"/>
                </a:solidFill>
                <a:latin typeface="Arial" panose="020B0604020202020204" pitchFamily="34" charset="0"/>
                <a:cs typeface="Arial" panose="020B0604020202020204" pitchFamily="34" charset="0"/>
              </a:rPr>
              <a:t>Esfuerzo coordinado del nivel político, militar y de otras herramientas del estado.</a:t>
            </a:r>
            <a:endParaRPr lang="es-ES_tradnl" sz="2000" b="1" dirty="0">
              <a:solidFill>
                <a:srgbClr val="0B0E8B"/>
              </a:solidFill>
              <a:latin typeface="Arial" panose="020B0604020202020204" pitchFamily="34" charset="0"/>
              <a:cs typeface="Arial" panose="020B0604020202020204" pitchFamily="34" charset="0"/>
            </a:endParaRP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D932EBF-B9A6-45CF-A1F2-62A237D6EF44}"/>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1" name="Título 1">
            <a:extLst>
              <a:ext uri="{FF2B5EF4-FFF2-40B4-BE49-F238E27FC236}">
                <a16:creationId xmlns:a16="http://schemas.microsoft.com/office/drawing/2014/main" id="{CE107FF7-AD98-4569-B58A-9C89001AEEDF}"/>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3" name="Título 1">
            <a:extLst>
              <a:ext uri="{FF2B5EF4-FFF2-40B4-BE49-F238E27FC236}">
                <a16:creationId xmlns:a16="http://schemas.microsoft.com/office/drawing/2014/main" id="{2D49FA04-9C12-4BB1-943E-2E5149CCC33F}"/>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16" name="11 Marcador de número de diapositiva">
            <a:extLst>
              <a:ext uri="{FF2B5EF4-FFF2-40B4-BE49-F238E27FC236}">
                <a16:creationId xmlns:a16="http://schemas.microsoft.com/office/drawing/2014/main" id="{E6EAF2BF-E9F1-40DA-AB2C-D18588194660}"/>
              </a:ext>
            </a:extLst>
          </p:cNvPr>
          <p:cNvSpPr txBox="1">
            <a:spLocks/>
          </p:cNvSpPr>
          <p:nvPr/>
        </p:nvSpPr>
        <p:spPr>
          <a:xfrm>
            <a:off x="6400500" y="62045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z="1400" b="1" smtClean="0">
                <a:solidFill>
                  <a:schemeClr val="bg1"/>
                </a:solidFill>
                <a:latin typeface="Arial" pitchFamily="34" charset="0"/>
                <a:cs typeface="Arial" pitchFamily="34" charset="0"/>
              </a:rPr>
              <a:pPr/>
              <a:t>7</a:t>
            </a:fld>
            <a:endParaRPr lang="es-CL" sz="1400" b="1" dirty="0">
              <a:solidFill>
                <a:schemeClr val="bg1"/>
              </a:solidFill>
              <a:latin typeface="Arial" pitchFamily="34" charset="0"/>
              <a:cs typeface="Arial" pitchFamily="34" charset="0"/>
            </a:endParaRPr>
          </a:p>
        </p:txBody>
      </p:sp>
      <p:sp>
        <p:nvSpPr>
          <p:cNvPr id="17" name="Rectángulo 11">
            <a:extLst>
              <a:ext uri="{FF2B5EF4-FFF2-40B4-BE49-F238E27FC236}">
                <a16:creationId xmlns:a16="http://schemas.microsoft.com/office/drawing/2014/main" id="{E6317A9E-1DA5-4AD4-9664-9FEFFA92B1CC}"/>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8" name="Proceso alternativo 7">
            <a:extLst>
              <a:ext uri="{FF2B5EF4-FFF2-40B4-BE49-F238E27FC236}">
                <a16:creationId xmlns:a16="http://schemas.microsoft.com/office/drawing/2014/main" id="{4C019928-2FC9-47CB-94F5-75130602E344}"/>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9" name="Marcador de número de diapositiva 1">
            <a:extLst>
              <a:ext uri="{FF2B5EF4-FFF2-40B4-BE49-F238E27FC236}">
                <a16:creationId xmlns:a16="http://schemas.microsoft.com/office/drawing/2014/main" id="{014E3406-8017-4AAA-8F73-08EA4C1EEC45}"/>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7</a:t>
            </a:fld>
            <a:endParaRPr lang="es-CL"/>
          </a:p>
        </p:txBody>
      </p:sp>
    </p:spTree>
    <p:extLst>
      <p:ext uri="{BB962C8B-B14F-4D97-AF65-F5344CB8AC3E}">
        <p14:creationId xmlns:p14="http://schemas.microsoft.com/office/powerpoint/2010/main" val="2625563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6" name="Picture 2" descr="Imagen relacionada"/>
          <p:cNvPicPr>
            <a:picLocks noChangeAspect="1" noChangeArrowheads="1"/>
          </p:cNvPicPr>
          <p:nvPr/>
        </p:nvPicPr>
        <p:blipFill>
          <a:blip r:embed="rId3" cstate="print"/>
          <a:srcRect/>
          <a:stretch>
            <a:fillRect/>
          </a:stretch>
        </p:blipFill>
        <p:spPr bwMode="auto">
          <a:xfrm>
            <a:off x="285752" y="357166"/>
            <a:ext cx="571472" cy="733390"/>
          </a:xfrm>
          <a:prstGeom prst="rect">
            <a:avLst/>
          </a:prstGeom>
          <a:noFill/>
        </p:spPr>
      </p:pic>
      <p:sp>
        <p:nvSpPr>
          <p:cNvPr id="12" name="11 Marcador de número de diapositiva"/>
          <p:cNvSpPr>
            <a:spLocks noGrp="1"/>
          </p:cNvSpPr>
          <p:nvPr>
            <p:ph type="sldNum" sz="quarter" idx="12"/>
          </p:nvPr>
        </p:nvSpPr>
        <p:spPr/>
        <p:txBody>
          <a:bodyPr/>
          <a:lstStyle/>
          <a:p>
            <a:fld id="{A05041F8-EBEC-4C00-91E2-578FB82E8E8E}" type="slidenum">
              <a:rPr lang="es-CL" sz="1400" b="1" smtClean="0">
                <a:solidFill>
                  <a:schemeClr val="bg1"/>
                </a:solidFill>
                <a:latin typeface="Arial" pitchFamily="34" charset="0"/>
                <a:cs typeface="Arial" pitchFamily="34" charset="0"/>
              </a:rPr>
              <a:pPr/>
              <a:t>8</a:t>
            </a:fld>
            <a:endParaRPr lang="es-CL" sz="1400" b="1" dirty="0">
              <a:solidFill>
                <a:schemeClr val="bg1"/>
              </a:solidFill>
              <a:latin typeface="Arial" pitchFamily="34" charset="0"/>
              <a:cs typeface="Arial" pitchFamily="34" charset="0"/>
            </a:endParaRPr>
          </a:p>
        </p:txBody>
      </p:sp>
      <p:sp>
        <p:nvSpPr>
          <p:cNvPr id="15" name="10 CuadroTexto">
            <a:extLst>
              <a:ext uri="{FF2B5EF4-FFF2-40B4-BE49-F238E27FC236}">
                <a16:creationId xmlns:a16="http://schemas.microsoft.com/office/drawing/2014/main" id="{9EE2C2A0-0FAA-4ACB-B381-2B98728F8FD6}"/>
              </a:ext>
            </a:extLst>
          </p:cNvPr>
          <p:cNvSpPr txBox="1"/>
          <p:nvPr/>
        </p:nvSpPr>
        <p:spPr>
          <a:xfrm>
            <a:off x="285752" y="1798945"/>
            <a:ext cx="8424491" cy="3847207"/>
          </a:xfrm>
          <a:prstGeom prst="rect">
            <a:avLst/>
          </a:prstGeom>
          <a:solidFill>
            <a:srgbClr val="FFFF00">
              <a:alpha val="56863"/>
            </a:srgbClr>
          </a:solidFill>
        </p:spPr>
        <p:txBody>
          <a:bodyPr wrap="square" rtlCol="0">
            <a:spAutoFit/>
          </a:bodyPr>
          <a:lstStyle/>
          <a:p>
            <a:pPr algn="just"/>
            <a:endParaRPr lang="es-ES_tradnl" sz="2400" b="1" dirty="0">
              <a:solidFill>
                <a:srgbClr val="0B0E8B"/>
              </a:solidFill>
              <a:latin typeface="Arial" panose="020B0604020202020204" pitchFamily="34" charset="0"/>
              <a:cs typeface="Arial" panose="020B0604020202020204" pitchFamily="34" charset="0"/>
            </a:endParaRPr>
          </a:p>
          <a:p>
            <a:pPr lvl="0" algn="just"/>
            <a:r>
              <a:rPr lang="es-ES_tradnl" sz="2000" b="1" u="sng" dirty="0">
                <a:solidFill>
                  <a:srgbClr val="0B0E8B"/>
                </a:solidFill>
                <a:latin typeface="Arial" panose="020B0604020202020204" pitchFamily="34" charset="0"/>
                <a:cs typeface="Arial" panose="020B0604020202020204" pitchFamily="34" charset="0"/>
              </a:rPr>
              <a:t>Libertad de Acción</a:t>
            </a:r>
            <a:r>
              <a:rPr lang="es-ES_tradnl" sz="2000" b="1" dirty="0">
                <a:solidFill>
                  <a:srgbClr val="0B0E8B"/>
                </a:solidFill>
                <a:latin typeface="Arial" panose="020B0604020202020204" pitchFamily="34" charset="0"/>
                <a:cs typeface="Arial" panose="020B0604020202020204" pitchFamily="34" charset="0"/>
              </a:rPr>
              <a:t>: Capacidad de obrar a voluntad, sin trabas, con todas las probabilidades a favor, a fin de realizar el plan, pese a la oposición del enemigo. </a:t>
            </a:r>
          </a:p>
          <a:p>
            <a:pPr lvl="0" algn="just"/>
            <a:endParaRPr lang="es-CL" sz="2000" dirty="0">
              <a:solidFill>
                <a:srgbClr val="0B0E8B"/>
              </a:solidFill>
              <a:latin typeface="Arial" panose="020B0604020202020204" pitchFamily="34" charset="0"/>
              <a:cs typeface="Arial" panose="020B0604020202020204" pitchFamily="34" charset="0"/>
            </a:endParaRPr>
          </a:p>
          <a:p>
            <a:pPr lvl="0" algn="just"/>
            <a:r>
              <a:rPr lang="es-ES_tradnl" sz="2000" b="1" u="sng" dirty="0">
                <a:solidFill>
                  <a:srgbClr val="0B0E8B"/>
                </a:solidFill>
                <a:latin typeface="Arial" panose="020B0604020202020204" pitchFamily="34" charset="0"/>
                <a:cs typeface="Arial" panose="020B0604020202020204" pitchFamily="34" charset="0"/>
              </a:rPr>
              <a:t>Iniciativa</a:t>
            </a:r>
            <a:r>
              <a:rPr lang="es-ES_tradnl" sz="2000" b="1" dirty="0">
                <a:solidFill>
                  <a:srgbClr val="0B0E8B"/>
                </a:solidFill>
                <a:latin typeface="Arial" panose="020B0604020202020204" pitchFamily="34" charset="0"/>
                <a:cs typeface="Arial" panose="020B0604020202020204" pitchFamily="34" charset="0"/>
              </a:rPr>
              <a:t>: Es un factor inseparable de la Ofensiva, y contempla adelantarse al adversario, ya sea en el plano táctico, estratégico o político.</a:t>
            </a:r>
          </a:p>
          <a:p>
            <a:pPr lvl="0" algn="just"/>
            <a:endParaRPr lang="es-ES_tradnl" sz="2000" b="1" dirty="0">
              <a:solidFill>
                <a:srgbClr val="0B0E8B"/>
              </a:solidFill>
              <a:latin typeface="Arial" panose="020B0604020202020204" pitchFamily="34" charset="0"/>
              <a:cs typeface="Arial" panose="020B0604020202020204" pitchFamily="34" charset="0"/>
            </a:endParaRPr>
          </a:p>
          <a:p>
            <a:pPr lvl="0" algn="just"/>
            <a:r>
              <a:rPr lang="es-ES_tradnl" sz="2000" b="1" dirty="0">
                <a:solidFill>
                  <a:srgbClr val="0B0E8B"/>
                </a:solidFill>
                <a:latin typeface="Arial" panose="020B0604020202020204" pitchFamily="34" charset="0"/>
                <a:cs typeface="Arial" panose="020B0604020202020204" pitchFamily="34" charset="0"/>
              </a:rPr>
              <a:t>Ambos conceptos NO SON principios de la guerra, pero forman parte de cada uno de ellos.</a:t>
            </a:r>
          </a:p>
          <a:p>
            <a:pPr lvl="0" algn="just"/>
            <a:endParaRPr lang="es-ES_tradnl" sz="2000" b="1" dirty="0">
              <a:solidFill>
                <a:srgbClr val="0B0E8B"/>
              </a:solidFill>
              <a:latin typeface="Arial" panose="020B0604020202020204" pitchFamily="34" charset="0"/>
              <a:cs typeface="Arial" panose="020B0604020202020204" pitchFamily="34" charset="0"/>
            </a:endParaRPr>
          </a:p>
        </p:txBody>
      </p:sp>
      <p:pic>
        <p:nvPicPr>
          <p:cNvPr id="14" name="Picture 3" descr="C:\Users\13989707-2\AppData\Local\Microsoft\Windows\Temporary Internet Files\Content.Outlook\KTZ0XQOK\escudo_sinfondo01.png">
            <a:extLst>
              <a:ext uri="{FF2B5EF4-FFF2-40B4-BE49-F238E27FC236}">
                <a16:creationId xmlns:a16="http://schemas.microsoft.com/office/drawing/2014/main" id="{CD2DD473-B522-4F57-AFB0-3B6D4DB27FCA}"/>
              </a:ext>
            </a:extLst>
          </p:cNvPr>
          <p:cNvPicPr>
            <a:picLocks noChangeAspect="1" noChangeArrowheads="1"/>
          </p:cNvPicPr>
          <p:nvPr/>
        </p:nvPicPr>
        <p:blipFill>
          <a:blip r:embed="rId4"/>
          <a:srcRect/>
          <a:stretch>
            <a:fillRect/>
          </a:stretch>
        </p:blipFill>
        <p:spPr bwMode="auto">
          <a:xfrm>
            <a:off x="8267549" y="260648"/>
            <a:ext cx="696939" cy="804952"/>
          </a:xfrm>
          <a:prstGeom prst="rect">
            <a:avLst/>
          </a:prstGeom>
          <a:noFill/>
        </p:spPr>
      </p:pic>
      <p:sp>
        <p:nvSpPr>
          <p:cNvPr id="10" name="Título 1">
            <a:extLst>
              <a:ext uri="{FF2B5EF4-FFF2-40B4-BE49-F238E27FC236}">
                <a16:creationId xmlns:a16="http://schemas.microsoft.com/office/drawing/2014/main" id="{E1A3FB8E-9027-4A98-8B95-1BB22471497A}"/>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1" name="CuadroTexto 10">
            <a:extLst>
              <a:ext uri="{FF2B5EF4-FFF2-40B4-BE49-F238E27FC236}">
                <a16:creationId xmlns:a16="http://schemas.microsoft.com/office/drawing/2014/main" id="{56804E8A-FB2A-407D-B4AA-413748A687B9}"/>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3" name="Título 1">
            <a:extLst>
              <a:ext uri="{FF2B5EF4-FFF2-40B4-BE49-F238E27FC236}">
                <a16:creationId xmlns:a16="http://schemas.microsoft.com/office/drawing/2014/main" id="{E4621C71-95D3-452E-8F2C-4F8BC9300618}"/>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16" name="11 Marcador de número de diapositiva">
            <a:extLst>
              <a:ext uri="{FF2B5EF4-FFF2-40B4-BE49-F238E27FC236}">
                <a16:creationId xmlns:a16="http://schemas.microsoft.com/office/drawing/2014/main" id="{EBA078EC-94C8-471A-A86C-941BD4540D04}"/>
              </a:ext>
            </a:extLst>
          </p:cNvPr>
          <p:cNvSpPr txBox="1">
            <a:spLocks/>
          </p:cNvSpPr>
          <p:nvPr/>
        </p:nvSpPr>
        <p:spPr>
          <a:xfrm>
            <a:off x="6400500" y="62045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z="1400" b="1" smtClean="0">
                <a:solidFill>
                  <a:schemeClr val="bg1"/>
                </a:solidFill>
                <a:latin typeface="Arial" pitchFamily="34" charset="0"/>
                <a:cs typeface="Arial" pitchFamily="34" charset="0"/>
              </a:rPr>
              <a:pPr/>
              <a:t>8</a:t>
            </a:fld>
            <a:endParaRPr lang="es-CL" sz="1400" b="1" dirty="0">
              <a:solidFill>
                <a:schemeClr val="bg1"/>
              </a:solidFill>
              <a:latin typeface="Arial" pitchFamily="34" charset="0"/>
              <a:cs typeface="Arial" pitchFamily="34" charset="0"/>
            </a:endParaRPr>
          </a:p>
        </p:txBody>
      </p:sp>
      <p:sp>
        <p:nvSpPr>
          <p:cNvPr id="17" name="Rectángulo 11">
            <a:extLst>
              <a:ext uri="{FF2B5EF4-FFF2-40B4-BE49-F238E27FC236}">
                <a16:creationId xmlns:a16="http://schemas.microsoft.com/office/drawing/2014/main" id="{3FB7F201-E2FF-4B61-8415-7A0C87242E89}"/>
              </a:ext>
            </a:extLst>
          </p:cNvPr>
          <p:cNvSpPr/>
          <p:nvPr/>
        </p:nvSpPr>
        <p:spPr>
          <a:xfrm>
            <a:off x="-300" y="6331009"/>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8" name="Proceso alternativo 7">
            <a:extLst>
              <a:ext uri="{FF2B5EF4-FFF2-40B4-BE49-F238E27FC236}">
                <a16:creationId xmlns:a16="http://schemas.microsoft.com/office/drawing/2014/main" id="{9363A051-1594-4D7B-8F46-640D233705DE}"/>
              </a:ext>
            </a:extLst>
          </p:cNvPr>
          <p:cNvSpPr/>
          <p:nvPr/>
        </p:nvSpPr>
        <p:spPr>
          <a:xfrm flipV="1">
            <a:off x="-300" y="6287427"/>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9" name="Marcador de número de diapositiva 1">
            <a:extLst>
              <a:ext uri="{FF2B5EF4-FFF2-40B4-BE49-F238E27FC236}">
                <a16:creationId xmlns:a16="http://schemas.microsoft.com/office/drawing/2014/main" id="{C70D2BC9-2583-46F3-A3FE-FC1C477D9A4A}"/>
              </a:ext>
            </a:extLst>
          </p:cNvPr>
          <p:cNvSpPr txBox="1">
            <a:spLocks/>
          </p:cNvSpPr>
          <p:nvPr/>
        </p:nvSpPr>
        <p:spPr>
          <a:xfrm>
            <a:off x="6552900" y="6356991"/>
            <a:ext cx="21336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05041F8-EBEC-4C00-91E2-578FB82E8E8E}" type="slidenum">
              <a:rPr lang="es-CL" smtClean="0"/>
              <a:pPr/>
              <a:t>8</a:t>
            </a:fld>
            <a:endParaRPr lang="es-CL"/>
          </a:p>
        </p:txBody>
      </p:sp>
    </p:spTree>
    <p:extLst>
      <p:ext uri="{BB962C8B-B14F-4D97-AF65-F5344CB8AC3E}">
        <p14:creationId xmlns:p14="http://schemas.microsoft.com/office/powerpoint/2010/main" val="2096569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4" name="Marcador de contenido 2">
            <a:extLst>
              <a:ext uri="{FF2B5EF4-FFF2-40B4-BE49-F238E27FC236}">
                <a16:creationId xmlns:a16="http://schemas.microsoft.com/office/drawing/2014/main" id="{B883344E-2740-4492-8BE1-09DFFA340F11}"/>
              </a:ext>
            </a:extLst>
          </p:cNvPr>
          <p:cNvSpPr txBox="1">
            <a:spLocks/>
          </p:cNvSpPr>
          <p:nvPr/>
        </p:nvSpPr>
        <p:spPr>
          <a:xfrm>
            <a:off x="169461" y="1748394"/>
            <a:ext cx="4762580" cy="4516601"/>
          </a:xfrm>
          <a:prstGeom prst="rect">
            <a:avLst/>
          </a:prstGeom>
          <a:solidFill>
            <a:srgbClr val="000066"/>
          </a:solidFill>
          <a:ln>
            <a:solidFill>
              <a:srgbClr val="FFFF00"/>
            </a:solidFill>
          </a:ln>
        </p:spPr>
        <p:txBody>
          <a:bodyPr vert="horz" lIns="91440" tIns="45720" rIns="91440" bIns="45720" rtlCol="0" anchor="t">
            <a:normAutofit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LÍNEAS DE COMUNICACIONES</a:t>
            </a:r>
          </a:p>
          <a:p>
            <a:pPr algn="just"/>
            <a:endParaRPr lang="es-ES_tradnl" sz="2000" b="1" dirty="0">
              <a:solidFill>
                <a:srgbClr val="FFFF00"/>
              </a:solidFill>
              <a:latin typeface="Arial" panose="020B0604020202020204" pitchFamily="34" charset="0"/>
              <a:cs typeface="Arial" panose="020B0604020202020204" pitchFamily="34" charset="0"/>
            </a:endParaRPr>
          </a:p>
          <a:p>
            <a:pPr algn="just"/>
            <a:r>
              <a:rPr lang="es-ES_tradnl" sz="2000" b="1" dirty="0">
                <a:solidFill>
                  <a:srgbClr val="FFFF00"/>
                </a:solidFill>
                <a:latin typeface="Arial" panose="020B0604020202020204" pitchFamily="34" charset="0"/>
                <a:cs typeface="Arial" panose="020B0604020202020204" pitchFamily="34" charset="0"/>
              </a:rPr>
              <a:t>Vías que unen la base con las fuerzas. Fluye apoyo logístico para operaciones y sostenimiento población civil.</a:t>
            </a:r>
            <a:endParaRPr lang="es-CL" sz="2000" b="1" dirty="0">
              <a:solidFill>
                <a:srgbClr val="FFFF00"/>
              </a:solidFill>
              <a:latin typeface="Arial" panose="020B0604020202020204" pitchFamily="34" charset="0"/>
              <a:cs typeface="Arial" panose="020B0604020202020204" pitchFamily="34" charset="0"/>
            </a:endParaRPr>
          </a:p>
          <a:p>
            <a:pPr algn="just"/>
            <a:r>
              <a:rPr lang="es-ES_tradnl" sz="2000" b="1" u="sng" dirty="0">
                <a:solidFill>
                  <a:schemeClr val="bg1">
                    <a:lumMod val="85000"/>
                  </a:schemeClr>
                </a:solidFill>
                <a:latin typeface="Arial" panose="020B0604020202020204" pitchFamily="34" charset="0"/>
                <a:cs typeface="Arial" panose="020B0604020202020204" pitchFamily="34" charset="0"/>
              </a:rPr>
              <a:t>Terrestres</a:t>
            </a:r>
            <a:r>
              <a:rPr lang="es-ES_tradnl" sz="2000" b="1" dirty="0">
                <a:solidFill>
                  <a:srgbClr val="FFFF00"/>
                </a:solidFill>
                <a:latin typeface="Arial" panose="020B0604020202020204" pitchFamily="34" charset="0"/>
                <a:cs typeface="Arial" panose="020B0604020202020204" pitchFamily="34" charset="0"/>
              </a:rPr>
              <a:t>: Rutas, caminos y senderos que permiten mover fuerzas y abastos.</a:t>
            </a:r>
            <a:endParaRPr lang="es-CL" sz="2000" b="1" dirty="0">
              <a:solidFill>
                <a:srgbClr val="FFFF00"/>
              </a:solidFill>
              <a:latin typeface="Arial" panose="020B0604020202020204" pitchFamily="34" charset="0"/>
              <a:cs typeface="Arial" panose="020B0604020202020204" pitchFamily="34" charset="0"/>
            </a:endParaRPr>
          </a:p>
          <a:p>
            <a:pPr algn="just"/>
            <a:r>
              <a:rPr lang="es-ES_tradnl" sz="2000" b="1" u="sng" dirty="0">
                <a:solidFill>
                  <a:schemeClr val="bg1">
                    <a:lumMod val="85000"/>
                  </a:schemeClr>
                </a:solidFill>
                <a:latin typeface="Arial" panose="020B0604020202020204" pitchFamily="34" charset="0"/>
                <a:cs typeface="Arial" panose="020B0604020202020204" pitchFamily="34" charset="0"/>
              </a:rPr>
              <a:t>Marítimas</a:t>
            </a:r>
            <a:r>
              <a:rPr lang="es-ES_tradnl" sz="2000" b="1" dirty="0">
                <a:solidFill>
                  <a:srgbClr val="FFFF00"/>
                </a:solidFill>
                <a:latin typeface="Arial" panose="020B0604020202020204" pitchFamily="34" charset="0"/>
                <a:cs typeface="Arial" panose="020B0604020202020204" pitchFamily="34" charset="0"/>
              </a:rPr>
              <a:t>: Terminales portuarios y marítimos, buques y rutas oceánicas donde fluye apoyo a fuerzas navales, terrestres y aéreas desplegadas en teatros de operaciones y de sostenimiento a la población civil </a:t>
            </a:r>
            <a:endParaRPr lang="es-CL" sz="2000" b="1" dirty="0">
              <a:solidFill>
                <a:srgbClr val="FFFF00"/>
              </a:solidFill>
              <a:latin typeface="Arial" panose="020B0604020202020204" pitchFamily="34" charset="0"/>
              <a:cs typeface="Arial" panose="020B0604020202020204" pitchFamily="34" charset="0"/>
            </a:endParaRPr>
          </a:p>
        </p:txBody>
      </p:sp>
      <p:pic>
        <p:nvPicPr>
          <p:cNvPr id="15" name="Picture 6" descr="Resultado de imagen para tanques de guerra">
            <a:extLst>
              <a:ext uri="{FF2B5EF4-FFF2-40B4-BE49-F238E27FC236}">
                <a16:creationId xmlns:a16="http://schemas.microsoft.com/office/drawing/2014/main" id="{2CB426D3-C810-46A1-B0D5-B579396AE1D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3817" y="1748394"/>
            <a:ext cx="3754194" cy="250279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http://images.elconfidencialdigital.com/Buques-militares-Reino-Unido-Gibraltar_ECDIMA20140523_0010_16.jpg">
            <a:extLst>
              <a:ext uri="{FF2B5EF4-FFF2-40B4-BE49-F238E27FC236}">
                <a16:creationId xmlns:a16="http://schemas.microsoft.com/office/drawing/2014/main" id="{2E7E22B1-B44A-434F-927C-52B62823D2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3815" y="4315569"/>
            <a:ext cx="3754195" cy="1949426"/>
          </a:xfrm>
          <a:prstGeom prst="rect">
            <a:avLst/>
          </a:prstGeom>
          <a:noFill/>
          <a:extLst>
            <a:ext uri="{909E8E84-426E-40DD-AFC4-6F175D3DCCD1}">
              <a14:hiddenFill xmlns:a14="http://schemas.microsoft.com/office/drawing/2010/main">
                <a:solidFill>
                  <a:srgbClr val="FFFFFF"/>
                </a:solidFill>
              </a14:hiddenFill>
            </a:ext>
          </a:extLst>
        </p:spPr>
      </p:pic>
      <p:sp>
        <p:nvSpPr>
          <p:cNvPr id="17" name="CuadroTexto 16">
            <a:extLst>
              <a:ext uri="{FF2B5EF4-FFF2-40B4-BE49-F238E27FC236}">
                <a16:creationId xmlns:a16="http://schemas.microsoft.com/office/drawing/2014/main" id="{4E130B11-9664-483D-B66D-A0BD33992101}"/>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8" name="Título 1">
            <a:extLst>
              <a:ext uri="{FF2B5EF4-FFF2-40B4-BE49-F238E27FC236}">
                <a16:creationId xmlns:a16="http://schemas.microsoft.com/office/drawing/2014/main" id="{172A5D9F-9DAC-41D4-B4C4-D602ED0A52A5}"/>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A3FB110B-6E8E-4365-93BA-C7C40C555656}"/>
              </a:ext>
            </a:extLst>
          </p:cNvPr>
          <p:cNvSpPr>
            <a:spLocks noGrp="1"/>
          </p:cNvSpPr>
          <p:nvPr>
            <p:ph type="sldNum" sz="quarter" idx="12"/>
          </p:nvPr>
        </p:nvSpPr>
        <p:spPr/>
        <p:txBody>
          <a:bodyPr/>
          <a:lstStyle/>
          <a:p>
            <a:fld id="{A05041F8-EBEC-4C00-91E2-578FB82E8E8E}" type="slidenum">
              <a:rPr lang="es-CL" smtClean="0"/>
              <a:pPr/>
              <a:t>9</a:t>
            </a:fld>
            <a:endParaRPr lang="es-CL"/>
          </a:p>
        </p:txBody>
      </p:sp>
    </p:spTree>
    <p:extLst>
      <p:ext uri="{BB962C8B-B14F-4D97-AF65-F5344CB8AC3E}">
        <p14:creationId xmlns:p14="http://schemas.microsoft.com/office/powerpoint/2010/main" val="1268639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9C4C1ECE-6087-4758-84F8-4E2C1A931323}"/>
              </a:ext>
            </a:extLst>
          </p:cNvPr>
          <p:cNvSpPr txBox="1">
            <a:spLocks/>
          </p:cNvSpPr>
          <p:nvPr/>
        </p:nvSpPr>
        <p:spPr>
          <a:xfrm>
            <a:off x="285752" y="1825625"/>
            <a:ext cx="8424491" cy="2876355"/>
          </a:xfrm>
          <a:prstGeom prst="rect">
            <a:avLst/>
          </a:prstGeom>
          <a:solidFill>
            <a:srgbClr val="000066"/>
          </a:solidFill>
          <a:ln>
            <a:solidFill>
              <a:srgbClr val="FFFF00"/>
            </a:solidFill>
          </a:ln>
        </p:spPr>
        <p:txBody>
          <a:bodyPr vert="horz" lIns="91440" tIns="45720" rIns="91440" bIns="45720" rtlCol="0" anchor="t">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LÍNEAS DE COMUNICACIONES MARÍTIMAS (LCM)</a:t>
            </a:r>
          </a:p>
          <a:p>
            <a:pPr algn="just"/>
            <a:endParaRPr lang="es-ES_tradnl" sz="2000" b="1" dirty="0">
              <a:solidFill>
                <a:srgbClr val="FFFF00"/>
              </a:solidFill>
              <a:latin typeface="Arial" panose="020B0604020202020204" pitchFamily="34" charset="0"/>
              <a:cs typeface="Arial" panose="020B0604020202020204" pitchFamily="34" charset="0"/>
            </a:endParaRPr>
          </a:p>
          <a:p>
            <a:pPr algn="just"/>
            <a:r>
              <a:rPr lang="es-ES_tradnl" sz="2000" b="1" dirty="0">
                <a:solidFill>
                  <a:srgbClr val="FFFF00"/>
                </a:solidFill>
                <a:latin typeface="Arial" panose="020B0604020202020204" pitchFamily="34" charset="0"/>
                <a:cs typeface="Arial" panose="020B0604020202020204" pitchFamily="34" charset="0"/>
              </a:rPr>
              <a:t>LCM enlazan por mar un país y contribuyen al progreso de los Estados, tanto en la paz como en la guerra. </a:t>
            </a:r>
          </a:p>
          <a:p>
            <a:pPr algn="just"/>
            <a:r>
              <a:rPr lang="es-ES_tradnl" sz="2000" b="1" dirty="0">
                <a:solidFill>
                  <a:srgbClr val="FFFF00"/>
                </a:solidFill>
                <a:latin typeface="Arial" panose="020B0604020202020204" pitchFamily="34" charset="0"/>
                <a:cs typeface="Arial" panose="020B0604020202020204" pitchFamily="34" charset="0"/>
              </a:rPr>
              <a:t>Pueden ser vitales para la supervivencia (Gran Bretaña, Japón y Chile). </a:t>
            </a:r>
          </a:p>
          <a:p>
            <a:pPr algn="just"/>
            <a:r>
              <a:rPr lang="es-ES_tradnl" sz="2000" b="1" dirty="0">
                <a:solidFill>
                  <a:srgbClr val="FFFF00"/>
                </a:solidFill>
                <a:latin typeface="Arial" panose="020B0604020202020204" pitchFamily="34" charset="0"/>
                <a:cs typeface="Arial" panose="020B0604020202020204" pitchFamily="34" charset="0"/>
              </a:rPr>
              <a:t>Las LCM son un objetivo estratégico permanente de la guerra en el mar.</a:t>
            </a:r>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DFC772FA-6DDA-4DA5-AAC4-EF88746C1A02}"/>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4" name="Título 1">
            <a:extLst>
              <a:ext uri="{FF2B5EF4-FFF2-40B4-BE49-F238E27FC236}">
                <a16:creationId xmlns:a16="http://schemas.microsoft.com/office/drawing/2014/main" id="{90C846DE-5648-478F-8295-139A70AD8902}"/>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94F1BDC4-0420-4872-9C8F-B3BCF41C5D5C}"/>
              </a:ext>
            </a:extLst>
          </p:cNvPr>
          <p:cNvSpPr>
            <a:spLocks noGrp="1"/>
          </p:cNvSpPr>
          <p:nvPr>
            <p:ph type="sldNum" sz="quarter" idx="12"/>
          </p:nvPr>
        </p:nvSpPr>
        <p:spPr/>
        <p:txBody>
          <a:bodyPr/>
          <a:lstStyle/>
          <a:p>
            <a:fld id="{A05041F8-EBEC-4C00-91E2-578FB82E8E8E}" type="slidenum">
              <a:rPr lang="es-CL" smtClean="0"/>
              <a:pPr/>
              <a:t>10</a:t>
            </a:fld>
            <a:endParaRPr lang="es-CL"/>
          </a:p>
        </p:txBody>
      </p:sp>
    </p:spTree>
    <p:extLst>
      <p:ext uri="{BB962C8B-B14F-4D97-AF65-F5344CB8AC3E}">
        <p14:creationId xmlns:p14="http://schemas.microsoft.com/office/powerpoint/2010/main" val="257961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9EC6FFA8-2A80-4620-872D-1AEFEC457381}"/>
              </a:ext>
            </a:extLst>
          </p:cNvPr>
          <p:cNvSpPr txBox="1">
            <a:spLocks/>
          </p:cNvSpPr>
          <p:nvPr/>
        </p:nvSpPr>
        <p:spPr>
          <a:xfrm>
            <a:off x="285752" y="1825625"/>
            <a:ext cx="8424491" cy="4351338"/>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LÍNEAS DE OPERACIONES</a:t>
            </a:r>
          </a:p>
          <a:p>
            <a:pPr algn="just"/>
            <a:endParaRPr lang="es-ES_tradnl" sz="2000" b="1" dirty="0">
              <a:solidFill>
                <a:srgbClr val="FFFF00"/>
              </a:solidFill>
              <a:latin typeface="Arial" panose="020B0604020202020204" pitchFamily="34" charset="0"/>
              <a:cs typeface="Arial" panose="020B0604020202020204" pitchFamily="34" charset="0"/>
            </a:endParaRPr>
          </a:p>
          <a:p>
            <a:pPr algn="just"/>
            <a:r>
              <a:rPr lang="es-ES_tradnl" sz="2000" b="1" dirty="0">
                <a:solidFill>
                  <a:srgbClr val="FFFF00"/>
                </a:solidFill>
                <a:latin typeface="Arial" panose="020B0604020202020204" pitchFamily="34" charset="0"/>
                <a:cs typeface="Arial" panose="020B0604020202020204" pitchFamily="34" charset="0"/>
              </a:rPr>
              <a:t>Definen orientación de fuerzas, en tiempo y espacio. </a:t>
            </a:r>
            <a:endParaRPr lang="es-CL" sz="2000" b="1" dirty="0">
              <a:solidFill>
                <a:srgbClr val="FFFF00"/>
              </a:solidFill>
              <a:latin typeface="Arial" panose="020B0604020202020204" pitchFamily="34" charset="0"/>
              <a:cs typeface="Arial" panose="020B0604020202020204" pitchFamily="34" charset="0"/>
            </a:endParaRPr>
          </a:p>
          <a:p>
            <a:pPr algn="just"/>
            <a:r>
              <a:rPr lang="es-ES_tradnl" sz="2000" b="1" dirty="0">
                <a:solidFill>
                  <a:srgbClr val="FFFF00"/>
                </a:solidFill>
                <a:latin typeface="Arial" panose="020B0604020202020204" pitchFamily="34" charset="0"/>
                <a:cs typeface="Arial" panose="020B0604020202020204" pitchFamily="34" charset="0"/>
              </a:rPr>
              <a:t>Enlazan Objetivos parciales en la ruta al Objetivo Principal. </a:t>
            </a:r>
            <a:endParaRPr lang="es-CL" sz="2000" b="1" dirty="0">
              <a:solidFill>
                <a:srgbClr val="FFFF00"/>
              </a:solidFill>
              <a:latin typeface="Arial" panose="020B0604020202020204" pitchFamily="34" charset="0"/>
              <a:cs typeface="Arial" panose="020B0604020202020204" pitchFamily="34" charset="0"/>
            </a:endParaRPr>
          </a:p>
          <a:p>
            <a:pPr algn="just"/>
            <a:r>
              <a:rPr lang="es-ES_tradnl" sz="2000" b="1" dirty="0">
                <a:solidFill>
                  <a:srgbClr val="FFFF00"/>
                </a:solidFill>
                <a:latin typeface="Arial" panose="020B0604020202020204" pitchFamily="34" charset="0"/>
                <a:cs typeface="Arial" panose="020B0604020202020204" pitchFamily="34" charset="0"/>
              </a:rPr>
              <a:t>Concentran poder de combate y logran Estado Final Deseado, integrando capacidades de la fuerza para derrotar al adversario.</a:t>
            </a:r>
            <a:endParaRPr lang="es-CL" sz="2000" b="1" dirty="0">
              <a:solidFill>
                <a:srgbClr val="FFFF00"/>
              </a:solidFill>
              <a:latin typeface="Arial" panose="020B0604020202020204" pitchFamily="34" charset="0"/>
              <a:cs typeface="Arial" panose="020B0604020202020204" pitchFamily="34" charset="0"/>
            </a:endParaRPr>
          </a:p>
          <a:p>
            <a:pPr lvl="1" algn="just"/>
            <a:r>
              <a:rPr lang="es-ES_tradnl" sz="2000" b="1" u="sng" dirty="0">
                <a:solidFill>
                  <a:schemeClr val="bg1">
                    <a:lumMod val="85000"/>
                  </a:schemeClr>
                </a:solidFill>
                <a:latin typeface="Arial" panose="020B0604020202020204" pitchFamily="34" charset="0"/>
                <a:cs typeface="Arial" panose="020B0604020202020204" pitchFamily="34" charset="0"/>
              </a:rPr>
              <a:t>En tierra</a:t>
            </a:r>
            <a:r>
              <a:rPr lang="es-ES_tradnl" sz="2000" b="1" dirty="0">
                <a:solidFill>
                  <a:srgbClr val="FFFF00"/>
                </a:solidFill>
                <a:latin typeface="Arial" panose="020B0604020202020204" pitchFamily="34" charset="0"/>
                <a:cs typeface="Arial" panose="020B0604020202020204" pitchFamily="34" charset="0"/>
              </a:rPr>
              <a:t>: normalmente definidas por la geografía y objetivos concretos.</a:t>
            </a:r>
            <a:endParaRPr lang="es-CL" sz="2000" b="1" dirty="0">
              <a:solidFill>
                <a:srgbClr val="FFFF00"/>
              </a:solidFill>
              <a:latin typeface="Arial" panose="020B0604020202020204" pitchFamily="34" charset="0"/>
              <a:cs typeface="Arial" panose="020B0604020202020204" pitchFamily="34" charset="0"/>
            </a:endParaRPr>
          </a:p>
          <a:p>
            <a:pPr lvl="1" algn="just"/>
            <a:r>
              <a:rPr lang="es-ES_tradnl" sz="2000" b="1" u="sng" dirty="0">
                <a:solidFill>
                  <a:schemeClr val="bg1">
                    <a:lumMod val="85000"/>
                  </a:schemeClr>
                </a:solidFill>
                <a:latin typeface="Arial" panose="020B0604020202020204" pitchFamily="34" charset="0"/>
                <a:cs typeface="Arial" panose="020B0604020202020204" pitchFamily="34" charset="0"/>
              </a:rPr>
              <a:t>En el mar o en el aire</a:t>
            </a:r>
            <a:r>
              <a:rPr lang="es-ES_tradnl" sz="2000" b="1" dirty="0">
                <a:solidFill>
                  <a:srgbClr val="FFFF00"/>
                </a:solidFill>
                <a:latin typeface="Arial" panose="020B0604020202020204" pitchFamily="34" charset="0"/>
                <a:cs typeface="Arial" panose="020B0604020202020204" pitchFamily="34" charset="0"/>
              </a:rPr>
              <a:t>: Definidas por objetivos a alcanzar antes de pasar a una etapa siguiente. Ejemplo: Lograr control del mar y aéreo en área dada, por un tiempo dado, antes de un desembarco anfibio. </a:t>
            </a:r>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78325E97-656A-4373-A4CE-083FF0690650}"/>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4" name="Título 1">
            <a:extLst>
              <a:ext uri="{FF2B5EF4-FFF2-40B4-BE49-F238E27FC236}">
                <a16:creationId xmlns:a16="http://schemas.microsoft.com/office/drawing/2014/main" id="{89E28FBF-2CA8-4604-A615-493532794F58}"/>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988AFAA2-9E1B-448A-8188-076760201FE6}"/>
              </a:ext>
            </a:extLst>
          </p:cNvPr>
          <p:cNvSpPr>
            <a:spLocks noGrp="1"/>
          </p:cNvSpPr>
          <p:nvPr>
            <p:ph type="sldNum" sz="quarter" idx="12"/>
          </p:nvPr>
        </p:nvSpPr>
        <p:spPr/>
        <p:txBody>
          <a:bodyPr/>
          <a:lstStyle/>
          <a:p>
            <a:fld id="{A05041F8-EBEC-4C00-91E2-578FB82E8E8E}" type="slidenum">
              <a:rPr lang="es-CL" smtClean="0"/>
              <a:pPr/>
              <a:t>11</a:t>
            </a:fld>
            <a:endParaRPr lang="es-CL"/>
          </a:p>
        </p:txBody>
      </p:sp>
    </p:spTree>
    <p:extLst>
      <p:ext uri="{BB962C8B-B14F-4D97-AF65-F5344CB8AC3E}">
        <p14:creationId xmlns:p14="http://schemas.microsoft.com/office/powerpoint/2010/main" val="4198978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4419401D-5BBF-40D8-B0C1-A467FDD4951E}"/>
              </a:ext>
            </a:extLst>
          </p:cNvPr>
          <p:cNvSpPr txBox="1">
            <a:spLocks/>
          </p:cNvSpPr>
          <p:nvPr/>
        </p:nvSpPr>
        <p:spPr>
          <a:xfrm>
            <a:off x="285753" y="1767012"/>
            <a:ext cx="4286248" cy="4461843"/>
          </a:xfrm>
          <a:prstGeom prst="rect">
            <a:avLst/>
          </a:prstGeom>
          <a:solidFill>
            <a:srgbClr val="000066"/>
          </a:solidFill>
          <a:ln>
            <a:solidFill>
              <a:srgbClr val="FFFF00"/>
            </a:solidFill>
          </a:ln>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u="sng" dirty="0">
                <a:solidFill>
                  <a:schemeClr val="bg1">
                    <a:lumMod val="85000"/>
                  </a:schemeClr>
                </a:solidFill>
                <a:latin typeface="Arial" panose="020B0604020202020204" pitchFamily="34" charset="0"/>
                <a:cs typeface="Arial" panose="020B0604020202020204" pitchFamily="34" charset="0"/>
              </a:rPr>
              <a:t>Zonas Focales</a:t>
            </a:r>
            <a:r>
              <a:rPr lang="es-ES_tradnl" sz="2000" b="1" dirty="0">
                <a:solidFill>
                  <a:srgbClr val="FFFF00"/>
                </a:solidFill>
                <a:latin typeface="Arial" panose="020B0604020202020204" pitchFamily="34" charset="0"/>
                <a:cs typeface="Arial" panose="020B0604020202020204" pitchFamily="34" charset="0"/>
              </a:rPr>
              <a:t>: Áreas de mayor densidad de tráfico marítimo, causadas por la proximidad de terminales marítimos.</a:t>
            </a:r>
            <a:endParaRPr lang="es-CL" sz="2000" b="1" dirty="0">
              <a:solidFill>
                <a:srgbClr val="FFFF00"/>
              </a:solidFill>
              <a:latin typeface="Arial" panose="020B0604020202020204" pitchFamily="34" charset="0"/>
              <a:cs typeface="Arial" panose="020B0604020202020204" pitchFamily="34" charset="0"/>
            </a:endParaRPr>
          </a:p>
          <a:p>
            <a:pPr algn="just"/>
            <a:endParaRPr lang="es-ES_tradnl" sz="2000" b="1" u="sng" dirty="0">
              <a:solidFill>
                <a:schemeClr val="bg1">
                  <a:lumMod val="85000"/>
                </a:schemeClr>
              </a:solidFill>
              <a:latin typeface="Arial" panose="020B0604020202020204" pitchFamily="34" charset="0"/>
              <a:cs typeface="Arial" panose="020B0604020202020204" pitchFamily="34" charset="0"/>
            </a:endParaRPr>
          </a:p>
          <a:p>
            <a:pPr algn="just"/>
            <a:r>
              <a:rPr lang="es-ES_tradnl" sz="2000" b="1" u="sng" dirty="0">
                <a:solidFill>
                  <a:schemeClr val="bg1">
                    <a:lumMod val="85000"/>
                  </a:schemeClr>
                </a:solidFill>
                <a:latin typeface="Arial" panose="020B0604020202020204" pitchFamily="34" charset="0"/>
                <a:cs typeface="Arial" panose="020B0604020202020204" pitchFamily="34" charset="0"/>
              </a:rPr>
              <a:t>Zonas de Confluencia</a:t>
            </a:r>
            <a:r>
              <a:rPr lang="es-ES_tradnl" sz="2000" b="1" dirty="0">
                <a:solidFill>
                  <a:srgbClr val="FFFF00"/>
                </a:solidFill>
                <a:latin typeface="Arial" panose="020B0604020202020204" pitchFamily="34" charset="0"/>
                <a:cs typeface="Arial" panose="020B0604020202020204" pitchFamily="34" charset="0"/>
              </a:rPr>
              <a:t>: Áreas en la mayor densidad de tráfico marítimo se debe a imposición geográfica (Canal de la Mancha).</a:t>
            </a:r>
            <a:endParaRPr lang="es-CL" sz="2000" b="1" dirty="0">
              <a:solidFill>
                <a:srgbClr val="FFFF00"/>
              </a:solidFill>
              <a:latin typeface="Arial" panose="020B0604020202020204" pitchFamily="34" charset="0"/>
              <a:cs typeface="Arial" panose="020B0604020202020204" pitchFamily="34" charset="0"/>
            </a:endParaRPr>
          </a:p>
        </p:txBody>
      </p:sp>
      <p:pic>
        <p:nvPicPr>
          <p:cNvPr id="13" name="Imagen 12">
            <a:extLst>
              <a:ext uri="{FF2B5EF4-FFF2-40B4-BE49-F238E27FC236}">
                <a16:creationId xmlns:a16="http://schemas.microsoft.com/office/drawing/2014/main" id="{BDF28D34-0CB1-4774-90CE-6D3D5B094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8" y="1767011"/>
            <a:ext cx="4066235" cy="4461843"/>
          </a:xfrm>
          <a:prstGeom prst="rect">
            <a:avLst/>
          </a:prstGeom>
        </p:spPr>
      </p:pic>
      <p:sp>
        <p:nvSpPr>
          <p:cNvPr id="14" name="CuadroTexto 13">
            <a:extLst>
              <a:ext uri="{FF2B5EF4-FFF2-40B4-BE49-F238E27FC236}">
                <a16:creationId xmlns:a16="http://schemas.microsoft.com/office/drawing/2014/main" id="{6D02EFEE-7326-44C8-9E9A-8D25DCADFDE1}"/>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1</a:t>
            </a:r>
          </a:p>
        </p:txBody>
      </p:sp>
      <p:sp>
        <p:nvSpPr>
          <p:cNvPr id="16" name="Título 1">
            <a:extLst>
              <a:ext uri="{FF2B5EF4-FFF2-40B4-BE49-F238E27FC236}">
                <a16:creationId xmlns:a16="http://schemas.microsoft.com/office/drawing/2014/main" id="{F935C791-EA3E-4B37-A7D4-74491B7B87A1}"/>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Conceptos Básicos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47A44A57-21D1-44A7-9455-1079243DB346}"/>
              </a:ext>
            </a:extLst>
          </p:cNvPr>
          <p:cNvSpPr>
            <a:spLocks noGrp="1"/>
          </p:cNvSpPr>
          <p:nvPr>
            <p:ph type="sldNum" sz="quarter" idx="12"/>
          </p:nvPr>
        </p:nvSpPr>
        <p:spPr/>
        <p:txBody>
          <a:bodyPr/>
          <a:lstStyle/>
          <a:p>
            <a:fld id="{A05041F8-EBEC-4C00-91E2-578FB82E8E8E}" type="slidenum">
              <a:rPr lang="es-CL" smtClean="0"/>
              <a:pPr/>
              <a:t>12</a:t>
            </a:fld>
            <a:endParaRPr lang="es-CL"/>
          </a:p>
        </p:txBody>
      </p:sp>
    </p:spTree>
    <p:extLst>
      <p:ext uri="{BB962C8B-B14F-4D97-AF65-F5344CB8AC3E}">
        <p14:creationId xmlns:p14="http://schemas.microsoft.com/office/powerpoint/2010/main" val="1817462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E1AC9B86-8A7A-439B-9ED1-E14E31542600}"/>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Poder en el mar</a:t>
            </a:r>
            <a:endParaRPr lang="es-CL" sz="2800" dirty="0">
              <a:solidFill>
                <a:srgbClr val="FFFF00"/>
              </a:solidFill>
              <a:latin typeface="Arial" panose="020B0604020202020204" pitchFamily="34" charset="0"/>
              <a:cs typeface="Arial" panose="020B0604020202020204" pitchFamily="34" charset="0"/>
            </a:endParaRPr>
          </a:p>
        </p:txBody>
      </p:sp>
      <p:sp>
        <p:nvSpPr>
          <p:cNvPr id="13" name="Marcador de contenido 2">
            <a:extLst>
              <a:ext uri="{FF2B5EF4-FFF2-40B4-BE49-F238E27FC236}">
                <a16:creationId xmlns:a16="http://schemas.microsoft.com/office/drawing/2014/main" id="{A1DDAA65-6A98-4C75-8BAA-8AF89413574B}"/>
              </a:ext>
            </a:extLst>
          </p:cNvPr>
          <p:cNvSpPr txBox="1">
            <a:spLocks/>
          </p:cNvSpPr>
          <p:nvPr/>
        </p:nvSpPr>
        <p:spPr>
          <a:xfrm>
            <a:off x="285752" y="1747973"/>
            <a:ext cx="8424490" cy="1561433"/>
          </a:xfrm>
          <a:prstGeom prst="rect">
            <a:avLst/>
          </a:prstGeom>
          <a:solidFill>
            <a:srgbClr val="000066"/>
          </a:solidFill>
          <a:ln>
            <a:solidFill>
              <a:srgbClr val="FFFF00"/>
            </a:solidFill>
          </a:ln>
        </p:spPr>
        <p:txBody>
          <a:bodyPr vert="horz" lIns="91440" tIns="45720" rIns="91440" bIns="45720" rtlCol="0" anchor="ctr">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dirty="0">
                <a:solidFill>
                  <a:schemeClr val="bg1">
                    <a:lumMod val="85000"/>
                  </a:schemeClr>
                </a:solidFill>
                <a:latin typeface="Arial" panose="020B0604020202020204" pitchFamily="34" charset="0"/>
                <a:cs typeface="Arial" panose="020B0604020202020204" pitchFamily="34" charset="0"/>
              </a:rPr>
              <a:t>Poderío Marítimo </a:t>
            </a:r>
            <a:r>
              <a:rPr lang="es-ES_tradnl" sz="2000" b="1" dirty="0">
                <a:solidFill>
                  <a:srgbClr val="FFFF00"/>
                </a:solidFill>
                <a:latin typeface="Arial" panose="020B0604020202020204" pitchFamily="34" charset="0"/>
                <a:cs typeface="Arial" panose="020B0604020202020204" pitchFamily="34" charset="0"/>
              </a:rPr>
              <a:t>es la capacidad de crear, desarrollar, explotar y defender los intereses marítimos de un país, tanto en la paz como en conflicto. Es facultad que tiene un Estado para usar el mar en su beneficio.</a:t>
            </a:r>
            <a:endParaRPr lang="es-CL" sz="2000" b="1" dirty="0">
              <a:solidFill>
                <a:srgbClr val="FFFF00"/>
              </a:solidFill>
              <a:latin typeface="Arial" panose="020B0604020202020204" pitchFamily="34" charset="0"/>
              <a:cs typeface="Arial" panose="020B0604020202020204" pitchFamily="34" charset="0"/>
            </a:endParaRPr>
          </a:p>
        </p:txBody>
      </p:sp>
      <p:sp>
        <p:nvSpPr>
          <p:cNvPr id="17" name="CuadroTexto 16">
            <a:extLst>
              <a:ext uri="{FF2B5EF4-FFF2-40B4-BE49-F238E27FC236}">
                <a16:creationId xmlns:a16="http://schemas.microsoft.com/office/drawing/2014/main" id="{F54F2B7F-4749-40D9-8E2A-CA2ABBFEA465}"/>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2</a:t>
            </a:r>
          </a:p>
        </p:txBody>
      </p:sp>
      <p:sp>
        <p:nvSpPr>
          <p:cNvPr id="18" name="Marcador de contenido 2">
            <a:extLst>
              <a:ext uri="{FF2B5EF4-FFF2-40B4-BE49-F238E27FC236}">
                <a16:creationId xmlns:a16="http://schemas.microsoft.com/office/drawing/2014/main" id="{34FDC487-97AA-46ED-9FD5-9094D735D786}"/>
              </a:ext>
            </a:extLst>
          </p:cNvPr>
          <p:cNvSpPr txBox="1">
            <a:spLocks/>
          </p:cNvSpPr>
          <p:nvPr/>
        </p:nvSpPr>
        <p:spPr>
          <a:xfrm>
            <a:off x="281974" y="3429000"/>
            <a:ext cx="8424490" cy="1656183"/>
          </a:xfrm>
          <a:prstGeom prst="rect">
            <a:avLst/>
          </a:prstGeom>
          <a:solidFill>
            <a:srgbClr val="000066"/>
          </a:solidFill>
          <a:ln>
            <a:solidFill>
              <a:srgbClr val="FFFF00"/>
            </a:solidFill>
          </a:ln>
        </p:spPr>
        <p:txBody>
          <a:bodyPr vert="horz" lIns="91440" tIns="45720" rIns="91440" bIns="45720" rtlCol="0" anchor="ctr">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rgbClr val="FFFF00"/>
                </a:solidFill>
                <a:latin typeface="Arial" panose="020B0604020202020204" pitchFamily="34" charset="0"/>
                <a:cs typeface="Arial" panose="020B0604020202020204" pitchFamily="34" charset="0"/>
              </a:rPr>
              <a:t>PODERÍO MARÍTIMO = INTERESES MARÍTIMOS x PODER NAVAL</a:t>
            </a:r>
          </a:p>
          <a:p>
            <a:endParaRPr lang="es-ES_tradnl" sz="2000" b="1" dirty="0">
              <a:solidFill>
                <a:srgbClr val="FFFF00"/>
              </a:solidFill>
              <a:latin typeface="Arial" panose="020B0604020202020204" pitchFamily="34" charset="0"/>
              <a:cs typeface="Arial" panose="020B0604020202020204" pitchFamily="34" charset="0"/>
            </a:endParaRPr>
          </a:p>
          <a:p>
            <a:r>
              <a:rPr lang="es-ES_tradnl" sz="2000" b="1" dirty="0">
                <a:solidFill>
                  <a:srgbClr val="FFFF00"/>
                </a:solidFill>
                <a:latin typeface="Arial" panose="020B0604020202020204" pitchFamily="34" charset="0"/>
                <a:cs typeface="Arial" panose="020B0604020202020204" pitchFamily="34" charset="0"/>
              </a:rPr>
              <a:t>Los IM (Intereses marítimos) abarcan los valores </a:t>
            </a:r>
            <a:r>
              <a:rPr lang="es-ES_tradnl" sz="2000" b="1" dirty="0">
                <a:solidFill>
                  <a:schemeClr val="bg1">
                    <a:lumMod val="75000"/>
                  </a:schemeClr>
                </a:solidFill>
                <a:latin typeface="Arial" panose="020B0604020202020204" pitchFamily="34" charset="0"/>
                <a:cs typeface="Arial" panose="020B0604020202020204" pitchFamily="34" charset="0"/>
              </a:rPr>
              <a:t>económicos</a:t>
            </a:r>
            <a:r>
              <a:rPr lang="es-ES_tradnl" sz="2000" b="1" dirty="0">
                <a:solidFill>
                  <a:srgbClr val="FFFF00"/>
                </a:solidFill>
                <a:latin typeface="Arial" panose="020B0604020202020204" pitchFamily="34" charset="0"/>
                <a:cs typeface="Arial" panose="020B0604020202020204" pitchFamily="34" charset="0"/>
              </a:rPr>
              <a:t> y </a:t>
            </a:r>
            <a:r>
              <a:rPr lang="es-ES_tradnl" sz="2000" b="1" dirty="0">
                <a:solidFill>
                  <a:schemeClr val="bg1">
                    <a:lumMod val="75000"/>
                  </a:schemeClr>
                </a:solidFill>
                <a:latin typeface="Arial" panose="020B0604020202020204" pitchFamily="34" charset="0"/>
                <a:cs typeface="Arial" panose="020B0604020202020204" pitchFamily="34" charset="0"/>
              </a:rPr>
              <a:t>sociales</a:t>
            </a:r>
            <a:r>
              <a:rPr lang="es-ES_tradnl" sz="2000" b="1" dirty="0">
                <a:solidFill>
                  <a:srgbClr val="FFFF00"/>
                </a:solidFill>
                <a:latin typeface="Arial" panose="020B0604020202020204" pitchFamily="34" charset="0"/>
                <a:cs typeface="Arial" panose="020B0604020202020204" pitchFamily="34" charset="0"/>
              </a:rPr>
              <a:t>, en tanto el PN (Poder Naval) los </a:t>
            </a:r>
            <a:r>
              <a:rPr lang="es-ES_tradnl" sz="2000" b="1" dirty="0">
                <a:solidFill>
                  <a:schemeClr val="bg1">
                    <a:lumMod val="75000"/>
                  </a:schemeClr>
                </a:solidFill>
                <a:latin typeface="Arial" panose="020B0604020202020204" pitchFamily="34" charset="0"/>
                <a:cs typeface="Arial" panose="020B0604020202020204" pitchFamily="34" charset="0"/>
              </a:rPr>
              <a:t>políticos</a:t>
            </a:r>
            <a:r>
              <a:rPr lang="es-ES_tradnl" sz="2000" b="1" dirty="0">
                <a:solidFill>
                  <a:srgbClr val="FFFF00"/>
                </a:solidFill>
                <a:latin typeface="Arial" panose="020B0604020202020204" pitchFamily="34" charset="0"/>
                <a:cs typeface="Arial" panose="020B0604020202020204" pitchFamily="34" charset="0"/>
              </a:rPr>
              <a:t> y </a:t>
            </a:r>
            <a:r>
              <a:rPr lang="es-ES_tradnl" sz="2000" b="1" dirty="0">
                <a:solidFill>
                  <a:schemeClr val="bg1">
                    <a:lumMod val="75000"/>
                  </a:schemeClr>
                </a:solidFill>
                <a:latin typeface="Arial" panose="020B0604020202020204" pitchFamily="34" charset="0"/>
                <a:cs typeface="Arial" panose="020B0604020202020204" pitchFamily="34" charset="0"/>
              </a:rPr>
              <a:t>militares</a:t>
            </a:r>
            <a:r>
              <a:rPr lang="es-ES_tradnl" sz="2000" b="1" dirty="0">
                <a:solidFill>
                  <a:srgbClr val="FFFF00"/>
                </a:solidFill>
                <a:latin typeface="Arial" panose="020B0604020202020204" pitchFamily="34" charset="0"/>
                <a:cs typeface="Arial" panose="020B0604020202020204" pitchFamily="34" charset="0"/>
              </a:rPr>
              <a:t>.</a:t>
            </a:r>
            <a:endParaRPr lang="es-CL" sz="2000" b="1"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68563113-8844-4960-920F-0B587477595E}"/>
              </a:ext>
            </a:extLst>
          </p:cNvPr>
          <p:cNvSpPr>
            <a:spLocks noGrp="1"/>
          </p:cNvSpPr>
          <p:nvPr>
            <p:ph type="sldNum" sz="quarter" idx="12"/>
          </p:nvPr>
        </p:nvSpPr>
        <p:spPr/>
        <p:txBody>
          <a:bodyPr/>
          <a:lstStyle/>
          <a:p>
            <a:fld id="{A05041F8-EBEC-4C00-91E2-578FB82E8E8E}" type="slidenum">
              <a:rPr lang="es-CL" smtClean="0"/>
              <a:pPr/>
              <a:t>13</a:t>
            </a:fld>
            <a:endParaRPr lang="es-CL"/>
          </a:p>
        </p:txBody>
      </p:sp>
    </p:spTree>
    <p:extLst>
      <p:ext uri="{BB962C8B-B14F-4D97-AF65-F5344CB8AC3E}">
        <p14:creationId xmlns:p14="http://schemas.microsoft.com/office/powerpoint/2010/main" val="2133844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3" name="CuadroTexto 12">
            <a:extLst>
              <a:ext uri="{FF2B5EF4-FFF2-40B4-BE49-F238E27FC236}">
                <a16:creationId xmlns:a16="http://schemas.microsoft.com/office/drawing/2014/main" id="{7DA854C8-F8A0-443F-96C6-74B8CB64B176}"/>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2</a:t>
            </a:r>
          </a:p>
        </p:txBody>
      </p:sp>
      <p:sp>
        <p:nvSpPr>
          <p:cNvPr id="18" name="Marcador de contenido 2">
            <a:extLst>
              <a:ext uri="{FF2B5EF4-FFF2-40B4-BE49-F238E27FC236}">
                <a16:creationId xmlns:a16="http://schemas.microsoft.com/office/drawing/2014/main" id="{084EC654-7E64-42CE-8C13-93AE2AA16728}"/>
              </a:ext>
            </a:extLst>
          </p:cNvPr>
          <p:cNvSpPr txBox="1">
            <a:spLocks/>
          </p:cNvSpPr>
          <p:nvPr/>
        </p:nvSpPr>
        <p:spPr>
          <a:xfrm>
            <a:off x="285752" y="1790038"/>
            <a:ext cx="8424491" cy="2731354"/>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INTERESES MARÍTIMOS</a:t>
            </a:r>
          </a:p>
          <a:p>
            <a:pPr algn="just"/>
            <a:endParaRPr lang="es-MX" sz="2000" dirty="0">
              <a:solidFill>
                <a:srgbClr val="FFFF00"/>
              </a:solidFill>
              <a:latin typeface="Arial" panose="020B0604020202020204" pitchFamily="34" charset="0"/>
            </a:endParaRPr>
          </a:p>
          <a:p>
            <a:pPr algn="just"/>
            <a:r>
              <a:rPr lang="es-MX" sz="2000" b="1" dirty="0">
                <a:solidFill>
                  <a:srgbClr val="FFFF00"/>
                </a:solidFill>
                <a:latin typeface="Arial" panose="020B0604020202020204" pitchFamily="34" charset="0"/>
              </a:rPr>
              <a:t>Es el conjunto de beneficios de carácter político, económico, social y militar que obtiene una nación de todas las actividades relacionadas con el uso del mar. Las labores las realizan tanto el Estado como los privados en la alta mar, aguas jurisdiccionales, fondos marinos y litoral con la finalidad de aprovechar sus facilidades y explotar los recursos contenidos en ellos.</a:t>
            </a:r>
          </a:p>
        </p:txBody>
      </p:sp>
      <p:sp>
        <p:nvSpPr>
          <p:cNvPr id="19" name="Título 1">
            <a:extLst>
              <a:ext uri="{FF2B5EF4-FFF2-40B4-BE49-F238E27FC236}">
                <a16:creationId xmlns:a16="http://schemas.microsoft.com/office/drawing/2014/main" id="{E841FB59-7748-4CB7-A28B-A168BBFCBF22}"/>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Poder en el mar</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40512250-244B-4A57-AB79-A8EA93CD26FE}"/>
              </a:ext>
            </a:extLst>
          </p:cNvPr>
          <p:cNvSpPr>
            <a:spLocks noGrp="1"/>
          </p:cNvSpPr>
          <p:nvPr>
            <p:ph type="sldNum" sz="quarter" idx="12"/>
          </p:nvPr>
        </p:nvSpPr>
        <p:spPr/>
        <p:txBody>
          <a:bodyPr/>
          <a:lstStyle/>
          <a:p>
            <a:fld id="{A05041F8-EBEC-4C00-91E2-578FB82E8E8E}" type="slidenum">
              <a:rPr lang="es-CL" smtClean="0"/>
              <a:pPr/>
              <a:t>14</a:t>
            </a:fld>
            <a:endParaRPr lang="es-CL"/>
          </a:p>
        </p:txBody>
      </p:sp>
    </p:spTree>
    <p:extLst>
      <p:ext uri="{BB962C8B-B14F-4D97-AF65-F5344CB8AC3E}">
        <p14:creationId xmlns:p14="http://schemas.microsoft.com/office/powerpoint/2010/main" val="3628692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3" name="CuadroTexto 12">
            <a:extLst>
              <a:ext uri="{FF2B5EF4-FFF2-40B4-BE49-F238E27FC236}">
                <a16:creationId xmlns:a16="http://schemas.microsoft.com/office/drawing/2014/main" id="{7DA854C8-F8A0-443F-96C6-74B8CB64B176}"/>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2</a:t>
            </a:r>
          </a:p>
        </p:txBody>
      </p:sp>
      <p:sp>
        <p:nvSpPr>
          <p:cNvPr id="18" name="Marcador de contenido 2">
            <a:extLst>
              <a:ext uri="{FF2B5EF4-FFF2-40B4-BE49-F238E27FC236}">
                <a16:creationId xmlns:a16="http://schemas.microsoft.com/office/drawing/2014/main" id="{084EC654-7E64-42CE-8C13-93AE2AA16728}"/>
              </a:ext>
            </a:extLst>
          </p:cNvPr>
          <p:cNvSpPr txBox="1">
            <a:spLocks/>
          </p:cNvSpPr>
          <p:nvPr/>
        </p:nvSpPr>
        <p:spPr>
          <a:xfrm>
            <a:off x="285752" y="1790038"/>
            <a:ext cx="8424491" cy="4375266"/>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INTERESES MARÍTIMOS</a:t>
            </a:r>
          </a:p>
          <a:p>
            <a:pPr marL="514350" indent="-514350" algn="just">
              <a:buFont typeface="+mj-lt"/>
              <a:buAutoNum type="arabicPeriod"/>
            </a:pPr>
            <a:endParaRPr lang="es-ES_tradn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Marina Mercante y el transporte marítimo.</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Terminales marítimos.</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Comercio exterior.</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Flota pesquera e instalaciones de apoyo.</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Buques </a:t>
            </a:r>
            <a:r>
              <a:rPr lang="es-CL" sz="2000" b="1" dirty="0">
                <a:solidFill>
                  <a:srgbClr val="FFFF00"/>
                </a:solidFill>
                <a:latin typeface="Arial" panose="020B0604020202020204" pitchFamily="34" charset="0"/>
                <a:cs typeface="Arial" panose="020B0604020202020204" pitchFamily="34" charset="0"/>
              </a:rPr>
              <a:t>e infraestructura de investigación científica oceánica.</a:t>
            </a: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Industria Naval.</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Establecimientos de explotación de las aguas y el fondo marino.</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Deportes náuticos.</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CL" sz="2000" b="1" dirty="0">
                <a:solidFill>
                  <a:srgbClr val="FFFF00"/>
                </a:solidFill>
                <a:latin typeface="Arial" panose="020B0604020202020204" pitchFamily="34" charset="0"/>
                <a:cs typeface="Arial" panose="020B0604020202020204" pitchFamily="34" charset="0"/>
              </a:rPr>
              <a:t>Cruceros de turismo.</a:t>
            </a:r>
          </a:p>
        </p:txBody>
      </p:sp>
      <p:sp>
        <p:nvSpPr>
          <p:cNvPr id="19" name="Título 1">
            <a:extLst>
              <a:ext uri="{FF2B5EF4-FFF2-40B4-BE49-F238E27FC236}">
                <a16:creationId xmlns:a16="http://schemas.microsoft.com/office/drawing/2014/main" id="{E841FB59-7748-4CB7-A28B-A168BBFCBF22}"/>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Poder en el mar</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38E3F53C-F10E-41EB-A002-DB2DF2FD9D40}"/>
              </a:ext>
            </a:extLst>
          </p:cNvPr>
          <p:cNvSpPr>
            <a:spLocks noGrp="1"/>
          </p:cNvSpPr>
          <p:nvPr>
            <p:ph type="sldNum" sz="quarter" idx="12"/>
          </p:nvPr>
        </p:nvSpPr>
        <p:spPr/>
        <p:txBody>
          <a:bodyPr/>
          <a:lstStyle/>
          <a:p>
            <a:fld id="{A05041F8-EBEC-4C00-91E2-578FB82E8E8E}" type="slidenum">
              <a:rPr lang="es-CL" smtClean="0"/>
              <a:pPr/>
              <a:t>15</a:t>
            </a:fld>
            <a:endParaRPr lang="es-CL"/>
          </a:p>
        </p:txBody>
      </p:sp>
    </p:spTree>
    <p:extLst>
      <p:ext uri="{BB962C8B-B14F-4D97-AF65-F5344CB8AC3E}">
        <p14:creationId xmlns:p14="http://schemas.microsoft.com/office/powerpoint/2010/main" val="1683538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E1AC9B86-8A7A-439B-9ED1-E14E31542600}"/>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Poder en el mar</a:t>
            </a:r>
            <a:endParaRPr lang="es-CL" sz="2800" dirty="0">
              <a:solidFill>
                <a:srgbClr val="FFFF00"/>
              </a:solidFill>
              <a:latin typeface="Arial" panose="020B0604020202020204" pitchFamily="34" charset="0"/>
              <a:cs typeface="Arial" panose="020B0604020202020204" pitchFamily="34" charset="0"/>
            </a:endParaRPr>
          </a:p>
        </p:txBody>
      </p:sp>
      <p:sp>
        <p:nvSpPr>
          <p:cNvPr id="13" name="Marcador de contenido 2">
            <a:extLst>
              <a:ext uri="{FF2B5EF4-FFF2-40B4-BE49-F238E27FC236}">
                <a16:creationId xmlns:a16="http://schemas.microsoft.com/office/drawing/2014/main" id="{A1DDAA65-6A98-4C75-8BAA-8AF89413574B}"/>
              </a:ext>
            </a:extLst>
          </p:cNvPr>
          <p:cNvSpPr txBox="1">
            <a:spLocks/>
          </p:cNvSpPr>
          <p:nvPr/>
        </p:nvSpPr>
        <p:spPr>
          <a:xfrm>
            <a:off x="285751" y="1747974"/>
            <a:ext cx="5078337" cy="1082475"/>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PODER NAVAL</a:t>
            </a:r>
          </a:p>
          <a:p>
            <a:pPr algn="just"/>
            <a:r>
              <a:rPr lang="es-ES_tradnl" sz="2000" b="1" dirty="0">
                <a:solidFill>
                  <a:srgbClr val="FFFF00"/>
                </a:solidFill>
                <a:latin typeface="Arial" panose="020B0604020202020204" pitchFamily="34" charset="0"/>
                <a:cs typeface="Arial" panose="020B0604020202020204" pitchFamily="34" charset="0"/>
              </a:rPr>
              <a:t>Componente militar responsable de la protección de los intereses marítimos.</a:t>
            </a:r>
          </a:p>
          <a:p>
            <a:pPr algn="just"/>
            <a:endParaRPr lang="es-ES_tradnl" sz="2000" b="1" dirty="0">
              <a:solidFill>
                <a:srgbClr val="FFFF00"/>
              </a:solidFill>
              <a:latin typeface="Arial" panose="020B0604020202020204" pitchFamily="34" charset="0"/>
              <a:cs typeface="Arial" panose="020B0604020202020204" pitchFamily="34" charset="0"/>
            </a:endParaRPr>
          </a:p>
          <a:p>
            <a:pPr algn="just"/>
            <a:endParaRPr lang="es-CL" sz="2000" b="1" dirty="0">
              <a:solidFill>
                <a:srgbClr val="FFFF00"/>
              </a:solidFill>
              <a:latin typeface="Arial" panose="020B0604020202020204" pitchFamily="34" charset="0"/>
              <a:cs typeface="Arial" panose="020B0604020202020204" pitchFamily="34" charset="0"/>
            </a:endParaRPr>
          </a:p>
        </p:txBody>
      </p:sp>
      <p:pic>
        <p:nvPicPr>
          <p:cNvPr id="14" name="Picture 7" descr="Resultado de imagen para ss carrera">
            <a:extLst>
              <a:ext uri="{FF2B5EF4-FFF2-40B4-BE49-F238E27FC236}">
                <a16:creationId xmlns:a16="http://schemas.microsoft.com/office/drawing/2014/main" id="{91645EAE-88F8-47BF-9CC3-23145C61A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436095" y="1747972"/>
            <a:ext cx="1584175" cy="150979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P-3 ACH &quot;Orión&quot;">
            <a:extLst>
              <a:ext uri="{FF2B5EF4-FFF2-40B4-BE49-F238E27FC236}">
                <a16:creationId xmlns:a16="http://schemas.microsoft.com/office/drawing/2014/main" id="{DB4C82C5-D585-4590-8FD2-F2E3670B19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92277" y="1747972"/>
            <a:ext cx="1617963" cy="1509797"/>
          </a:xfrm>
          <a:prstGeom prst="rect">
            <a:avLst/>
          </a:prstGeom>
          <a:noFill/>
          <a:extLst>
            <a:ext uri="{909E8E84-426E-40DD-AFC4-6F175D3DCCD1}">
              <a14:hiddenFill xmlns:a14="http://schemas.microsoft.com/office/drawing/2010/main">
                <a:solidFill>
                  <a:srgbClr val="FFFFFF"/>
                </a:solidFill>
              </a14:hiddenFill>
            </a:ext>
          </a:extLst>
        </p:spPr>
      </p:pic>
      <p:pic>
        <p:nvPicPr>
          <p:cNvPr id="16" name="Imagen 15">
            <a:extLst>
              <a:ext uri="{FF2B5EF4-FFF2-40B4-BE49-F238E27FC236}">
                <a16:creationId xmlns:a16="http://schemas.microsoft.com/office/drawing/2014/main" id="{43EE7561-609B-4388-A8DD-942E3BCD9FF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436095" y="3359362"/>
            <a:ext cx="3274144" cy="1509798"/>
          </a:xfrm>
          <a:prstGeom prst="rect">
            <a:avLst/>
          </a:prstGeom>
        </p:spPr>
      </p:pic>
      <p:sp>
        <p:nvSpPr>
          <p:cNvPr id="17" name="CuadroTexto 16">
            <a:extLst>
              <a:ext uri="{FF2B5EF4-FFF2-40B4-BE49-F238E27FC236}">
                <a16:creationId xmlns:a16="http://schemas.microsoft.com/office/drawing/2014/main" id="{F54F2B7F-4749-40D9-8E2A-CA2ABBFEA465}"/>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2</a:t>
            </a:r>
          </a:p>
        </p:txBody>
      </p:sp>
      <p:sp>
        <p:nvSpPr>
          <p:cNvPr id="18" name="Marcador de contenido 2">
            <a:extLst>
              <a:ext uri="{FF2B5EF4-FFF2-40B4-BE49-F238E27FC236}">
                <a16:creationId xmlns:a16="http://schemas.microsoft.com/office/drawing/2014/main" id="{B46854AD-498D-4E6C-8EDF-35FE71B5CB53}"/>
              </a:ext>
            </a:extLst>
          </p:cNvPr>
          <p:cNvSpPr txBox="1">
            <a:spLocks/>
          </p:cNvSpPr>
          <p:nvPr/>
        </p:nvSpPr>
        <p:spPr>
          <a:xfrm>
            <a:off x="285750" y="2885881"/>
            <a:ext cx="5078337" cy="1983279"/>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dirty="0">
                <a:solidFill>
                  <a:srgbClr val="FFFF00"/>
                </a:solidFill>
                <a:latin typeface="Arial" panose="020B0604020202020204" pitchFamily="34" charset="0"/>
                <a:cs typeface="Arial" panose="020B0604020202020204" pitchFamily="34" charset="0"/>
              </a:rPr>
              <a:t>El empleo del PODER NAVAL es lo que compete a la ESTRATEGIA MARÍTIMA para el cumplimiento de su misión.</a:t>
            </a:r>
          </a:p>
          <a:p>
            <a:pPr algn="just"/>
            <a:r>
              <a:rPr lang="es-ES_tradnl" sz="2000" b="1" dirty="0">
                <a:solidFill>
                  <a:srgbClr val="FFFF00"/>
                </a:solidFill>
                <a:latin typeface="Arial" panose="020B0604020202020204" pitchFamily="34" charset="0"/>
                <a:cs typeface="Arial" panose="020B0604020202020204" pitchFamily="34" charset="0"/>
              </a:rPr>
              <a:t>De modo permanente se busca el CONTROL DEL MAR y explotarlo para los fines de la guerra.</a:t>
            </a:r>
          </a:p>
          <a:p>
            <a:pPr algn="just"/>
            <a:endParaRPr lang="es-ES_tradnl" sz="2000" b="1" dirty="0">
              <a:solidFill>
                <a:srgbClr val="FFFF00"/>
              </a:solidFill>
              <a:latin typeface="Arial" panose="020B0604020202020204" pitchFamily="34" charset="0"/>
              <a:cs typeface="Arial" panose="020B0604020202020204" pitchFamily="34" charset="0"/>
            </a:endParaRPr>
          </a:p>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98DAC8E7-BBBC-4244-9D95-B9D476139B24}"/>
              </a:ext>
            </a:extLst>
          </p:cNvPr>
          <p:cNvSpPr>
            <a:spLocks noGrp="1"/>
          </p:cNvSpPr>
          <p:nvPr>
            <p:ph type="sldNum" sz="quarter" idx="12"/>
          </p:nvPr>
        </p:nvSpPr>
        <p:spPr/>
        <p:txBody>
          <a:bodyPr/>
          <a:lstStyle/>
          <a:p>
            <a:fld id="{A05041F8-EBEC-4C00-91E2-578FB82E8E8E}" type="slidenum">
              <a:rPr lang="es-CL" smtClean="0"/>
              <a:pPr/>
              <a:t>16</a:t>
            </a:fld>
            <a:endParaRPr lang="es-CL"/>
          </a:p>
        </p:txBody>
      </p:sp>
    </p:spTree>
    <p:extLst>
      <p:ext uri="{BB962C8B-B14F-4D97-AF65-F5344CB8AC3E}">
        <p14:creationId xmlns:p14="http://schemas.microsoft.com/office/powerpoint/2010/main" val="2913394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37F01F7E-40FB-4344-9A1E-1AEF233784C1}"/>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Armada y la seguridad nacional</a:t>
            </a:r>
            <a:endParaRPr lang="es-CL" sz="2800" dirty="0">
              <a:solidFill>
                <a:srgbClr val="FFFF00"/>
              </a:solidFill>
              <a:latin typeface="Arial" panose="020B0604020202020204" pitchFamily="34" charset="0"/>
              <a:cs typeface="Arial" panose="020B0604020202020204" pitchFamily="34" charset="0"/>
            </a:endParaRPr>
          </a:p>
        </p:txBody>
      </p:sp>
      <p:sp>
        <p:nvSpPr>
          <p:cNvPr id="10" name="Marcador de contenido 2">
            <a:extLst>
              <a:ext uri="{FF2B5EF4-FFF2-40B4-BE49-F238E27FC236}">
                <a16:creationId xmlns:a16="http://schemas.microsoft.com/office/drawing/2014/main" id="{F508552D-482C-4999-A8D1-90DEB99B7844}"/>
              </a:ext>
            </a:extLst>
          </p:cNvPr>
          <p:cNvSpPr txBox="1">
            <a:spLocks/>
          </p:cNvSpPr>
          <p:nvPr/>
        </p:nvSpPr>
        <p:spPr>
          <a:xfrm>
            <a:off x="285752" y="1932298"/>
            <a:ext cx="8424491" cy="2889276"/>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cap="all" dirty="0">
                <a:solidFill>
                  <a:srgbClr val="FFFF00"/>
                </a:solidFill>
                <a:latin typeface="Arial" panose="020B0604020202020204" pitchFamily="34" charset="0"/>
                <a:cs typeface="Arial" panose="020B0604020202020204" pitchFamily="34" charset="0"/>
              </a:rPr>
              <a:t>¿Cuál es la contribución de la Armada a la Seguridad del país?</a:t>
            </a:r>
            <a:endParaRPr lang="es-CL" sz="2000" b="1" cap="all" dirty="0">
              <a:solidFill>
                <a:srgbClr val="FFFF00"/>
              </a:solidFill>
              <a:latin typeface="Arial" panose="020B0604020202020204" pitchFamily="34" charset="0"/>
              <a:cs typeface="Arial" panose="020B0604020202020204" pitchFamily="34" charset="0"/>
            </a:endParaRPr>
          </a:p>
          <a:p>
            <a:r>
              <a:rPr lang="es-CL" sz="2000" b="1" dirty="0">
                <a:solidFill>
                  <a:schemeClr val="bg1">
                    <a:lumMod val="85000"/>
                  </a:schemeClr>
                </a:solidFill>
                <a:latin typeface="Arial" panose="020B0604020202020204" pitchFamily="34" charset="0"/>
                <a:cs typeface="Arial" panose="020B0604020202020204" pitchFamily="34" charset="0"/>
              </a:rPr>
              <a:t>En la paz</a:t>
            </a:r>
          </a:p>
          <a:p>
            <a:pPr marL="361950" lvl="1" indent="-36195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Mantener fuerzas de disuasión y de reacción.</a:t>
            </a:r>
            <a:endParaRPr lang="es-CL" sz="2000" b="1" dirty="0">
              <a:solidFill>
                <a:srgbClr val="FFFF00"/>
              </a:solidFill>
              <a:latin typeface="Arial" panose="020B0604020202020204" pitchFamily="34" charset="0"/>
              <a:cs typeface="Arial" panose="020B0604020202020204" pitchFamily="34" charset="0"/>
            </a:endParaRPr>
          </a:p>
          <a:p>
            <a:pPr marL="361950" lvl="1" indent="-36195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Vigilancia y control de zonas marítimas para protección de intereses marítimos y seguridad de la vida humana en el mar.</a:t>
            </a:r>
            <a:endParaRPr lang="es-CL" sz="2000" b="1" dirty="0">
              <a:solidFill>
                <a:srgbClr val="FFFF00"/>
              </a:solidFill>
              <a:latin typeface="Arial" panose="020B0604020202020204" pitchFamily="34" charset="0"/>
              <a:cs typeface="Arial" panose="020B0604020202020204" pitchFamily="34" charset="0"/>
            </a:endParaRPr>
          </a:p>
          <a:p>
            <a:pPr marL="361950" lvl="1" indent="-36195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Apoyar zonas aisladas y actividades de seguridad interior.</a:t>
            </a:r>
            <a:endParaRPr lang="es-CL" sz="2000" b="1" dirty="0">
              <a:solidFill>
                <a:srgbClr val="FFFF00"/>
              </a:solidFill>
              <a:latin typeface="Arial" panose="020B0604020202020204" pitchFamily="34" charset="0"/>
              <a:cs typeface="Arial" panose="020B0604020202020204" pitchFamily="34" charset="0"/>
            </a:endParaRPr>
          </a:p>
          <a:p>
            <a:pPr marL="361950" lvl="1" indent="-36195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Contribuir al desarrollo de los Intereses  Marítimos Nacionales.</a:t>
            </a:r>
            <a:endParaRPr lang="es-CL" sz="2000" b="1" dirty="0">
              <a:solidFill>
                <a:srgbClr val="FFFF00"/>
              </a:solidFill>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0E71A67-EC49-48B0-9BAA-F98F1749ED78}"/>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3</a:t>
            </a:r>
          </a:p>
        </p:txBody>
      </p:sp>
      <p:sp>
        <p:nvSpPr>
          <p:cNvPr id="3" name="Marcador de número de diapositiva 2">
            <a:extLst>
              <a:ext uri="{FF2B5EF4-FFF2-40B4-BE49-F238E27FC236}">
                <a16:creationId xmlns:a16="http://schemas.microsoft.com/office/drawing/2014/main" id="{E69F3231-E710-4962-9476-F7A5C1CBCC24}"/>
              </a:ext>
            </a:extLst>
          </p:cNvPr>
          <p:cNvSpPr>
            <a:spLocks noGrp="1"/>
          </p:cNvSpPr>
          <p:nvPr>
            <p:ph type="sldNum" sz="quarter" idx="12"/>
          </p:nvPr>
        </p:nvSpPr>
        <p:spPr/>
        <p:txBody>
          <a:bodyPr/>
          <a:lstStyle/>
          <a:p>
            <a:fld id="{A05041F8-EBEC-4C00-91E2-578FB82E8E8E}" type="slidenum">
              <a:rPr lang="es-CL" smtClean="0"/>
              <a:pPr/>
              <a:t>17</a:t>
            </a:fld>
            <a:endParaRPr lang="es-CL"/>
          </a:p>
        </p:txBody>
      </p:sp>
    </p:spTree>
    <p:extLst>
      <p:ext uri="{BB962C8B-B14F-4D97-AF65-F5344CB8AC3E}">
        <p14:creationId xmlns:p14="http://schemas.microsoft.com/office/powerpoint/2010/main" val="2353580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37F01F7E-40FB-4344-9A1E-1AEF233784C1}"/>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Armada y la seguridad nacional</a:t>
            </a:r>
            <a:endParaRPr lang="es-CL" sz="2800" dirty="0">
              <a:solidFill>
                <a:srgbClr val="FFFF00"/>
              </a:solidFill>
              <a:latin typeface="Arial" panose="020B0604020202020204" pitchFamily="34" charset="0"/>
              <a:cs typeface="Arial" panose="020B0604020202020204" pitchFamily="34" charset="0"/>
            </a:endParaRPr>
          </a:p>
        </p:txBody>
      </p:sp>
      <p:sp>
        <p:nvSpPr>
          <p:cNvPr id="10" name="Marcador de contenido 2">
            <a:extLst>
              <a:ext uri="{FF2B5EF4-FFF2-40B4-BE49-F238E27FC236}">
                <a16:creationId xmlns:a16="http://schemas.microsoft.com/office/drawing/2014/main" id="{F508552D-482C-4999-A8D1-90DEB99B7844}"/>
              </a:ext>
            </a:extLst>
          </p:cNvPr>
          <p:cNvSpPr txBox="1">
            <a:spLocks/>
          </p:cNvSpPr>
          <p:nvPr/>
        </p:nvSpPr>
        <p:spPr>
          <a:xfrm>
            <a:off x="285752" y="1932298"/>
            <a:ext cx="8424491" cy="1784989"/>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cap="all" dirty="0">
                <a:solidFill>
                  <a:srgbClr val="FFFF00"/>
                </a:solidFill>
                <a:latin typeface="Arial" panose="020B0604020202020204" pitchFamily="34" charset="0"/>
                <a:cs typeface="Arial" panose="020B0604020202020204" pitchFamily="34" charset="0"/>
              </a:rPr>
              <a:t>¿Cuál es la contribución de la Armada a la Seguridad del país?</a:t>
            </a:r>
            <a:endParaRPr lang="es-CL" sz="2000" b="1" cap="all" dirty="0">
              <a:solidFill>
                <a:srgbClr val="FFFF00"/>
              </a:solidFill>
              <a:latin typeface="Arial" panose="020B0604020202020204" pitchFamily="34" charset="0"/>
              <a:cs typeface="Arial" panose="020B0604020202020204" pitchFamily="34" charset="0"/>
            </a:endParaRPr>
          </a:p>
          <a:p>
            <a:r>
              <a:rPr lang="es-CL" sz="2000" b="1" dirty="0">
                <a:solidFill>
                  <a:schemeClr val="bg1">
                    <a:lumMod val="85000"/>
                  </a:schemeClr>
                </a:solidFill>
                <a:latin typeface="Arial" panose="020B0604020202020204" pitchFamily="34" charset="0"/>
                <a:cs typeface="Arial" panose="020B0604020202020204" pitchFamily="34" charset="0"/>
              </a:rPr>
              <a:t>En situaciones de crisis</a:t>
            </a:r>
          </a:p>
          <a:p>
            <a:pPr algn="just"/>
            <a:r>
              <a:rPr lang="es-ES_tradnl" sz="2000" b="1" dirty="0">
                <a:solidFill>
                  <a:srgbClr val="FFFF00"/>
                </a:solidFill>
                <a:latin typeface="Arial" panose="020B0604020202020204" pitchFamily="34" charset="0"/>
                <a:cs typeface="Arial" panose="020B0604020202020204" pitchFamily="34" charset="0"/>
              </a:rPr>
              <a:t>Desplazar fuerzas o unidades a zonas de crisis por el tiempo necesario para desarrollar las operaciones navales requeridas.</a:t>
            </a:r>
            <a:endParaRPr lang="es-CL" sz="2000" b="1" dirty="0">
              <a:solidFill>
                <a:srgbClr val="FFFF00"/>
              </a:solidFill>
              <a:latin typeface="Arial" panose="020B0604020202020204" pitchFamily="34" charset="0"/>
              <a:cs typeface="Arial" panose="020B0604020202020204" pitchFamily="34" charset="0"/>
            </a:endParaRPr>
          </a:p>
        </p:txBody>
      </p:sp>
      <p:pic>
        <p:nvPicPr>
          <p:cNvPr id="13" name="Picture 2" descr="SS-21 &quot;Simpson&quot;">
            <a:extLst>
              <a:ext uri="{FF2B5EF4-FFF2-40B4-BE49-F238E27FC236}">
                <a16:creationId xmlns:a16="http://schemas.microsoft.com/office/drawing/2014/main" id="{E99C0AF8-2EC5-43A8-950B-4CC9DE7DA5B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1816" y="3760869"/>
            <a:ext cx="7166568" cy="2463509"/>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6AB81C77-1580-407D-92A7-712F156F99D8}"/>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3</a:t>
            </a:r>
          </a:p>
        </p:txBody>
      </p:sp>
      <p:sp>
        <p:nvSpPr>
          <p:cNvPr id="2" name="Marcador de número de diapositiva 1">
            <a:extLst>
              <a:ext uri="{FF2B5EF4-FFF2-40B4-BE49-F238E27FC236}">
                <a16:creationId xmlns:a16="http://schemas.microsoft.com/office/drawing/2014/main" id="{2FFFA4BD-3305-4829-BCED-B779FDBE33D9}"/>
              </a:ext>
            </a:extLst>
          </p:cNvPr>
          <p:cNvSpPr>
            <a:spLocks noGrp="1"/>
          </p:cNvSpPr>
          <p:nvPr>
            <p:ph type="sldNum" sz="quarter" idx="12"/>
          </p:nvPr>
        </p:nvSpPr>
        <p:spPr/>
        <p:txBody>
          <a:bodyPr/>
          <a:lstStyle/>
          <a:p>
            <a:fld id="{A05041F8-EBEC-4C00-91E2-578FB82E8E8E}" type="slidenum">
              <a:rPr lang="es-CL" smtClean="0"/>
              <a:pPr/>
              <a:t>18</a:t>
            </a:fld>
            <a:endParaRPr lang="es-CL"/>
          </a:p>
        </p:txBody>
      </p:sp>
    </p:spTree>
    <p:extLst>
      <p:ext uri="{BB962C8B-B14F-4D97-AF65-F5344CB8AC3E}">
        <p14:creationId xmlns:p14="http://schemas.microsoft.com/office/powerpoint/2010/main" val="813113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37F01F7E-40FB-4344-9A1E-1AEF233784C1}"/>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Armada y la seguridad nacional</a:t>
            </a:r>
            <a:endParaRPr lang="es-CL" sz="2800" dirty="0">
              <a:solidFill>
                <a:srgbClr val="FFFF00"/>
              </a:solidFill>
              <a:latin typeface="Arial" panose="020B0604020202020204" pitchFamily="34" charset="0"/>
              <a:cs typeface="Arial" panose="020B0604020202020204" pitchFamily="34" charset="0"/>
            </a:endParaRPr>
          </a:p>
        </p:txBody>
      </p:sp>
      <p:sp>
        <p:nvSpPr>
          <p:cNvPr id="10" name="Marcador de contenido 2">
            <a:extLst>
              <a:ext uri="{FF2B5EF4-FFF2-40B4-BE49-F238E27FC236}">
                <a16:creationId xmlns:a16="http://schemas.microsoft.com/office/drawing/2014/main" id="{F508552D-482C-4999-A8D1-90DEB99B7844}"/>
              </a:ext>
            </a:extLst>
          </p:cNvPr>
          <p:cNvSpPr txBox="1">
            <a:spLocks/>
          </p:cNvSpPr>
          <p:nvPr/>
        </p:nvSpPr>
        <p:spPr>
          <a:xfrm>
            <a:off x="285752" y="1932298"/>
            <a:ext cx="8424491" cy="4233006"/>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2000" b="1" cap="all" dirty="0">
                <a:solidFill>
                  <a:srgbClr val="FFFF00"/>
                </a:solidFill>
                <a:latin typeface="Arial" panose="020B0604020202020204" pitchFamily="34" charset="0"/>
                <a:cs typeface="Arial" panose="020B0604020202020204" pitchFamily="34" charset="0"/>
              </a:rPr>
              <a:t>¿Cuál es la contribución de la Armada a la Seguridad del país?</a:t>
            </a:r>
            <a:endParaRPr lang="es-CL" sz="2000" b="1" cap="all" dirty="0">
              <a:solidFill>
                <a:srgbClr val="FFFF00"/>
              </a:solidFill>
              <a:latin typeface="Arial" panose="020B0604020202020204" pitchFamily="34" charset="0"/>
              <a:cs typeface="Arial" panose="020B0604020202020204" pitchFamily="34" charset="0"/>
            </a:endParaRPr>
          </a:p>
          <a:p>
            <a:pPr marL="0" lvl="0" indent="0">
              <a:buNone/>
            </a:pPr>
            <a:r>
              <a:rPr lang="es-CL" sz="2000" b="1" dirty="0">
                <a:solidFill>
                  <a:schemeClr val="bg1">
                    <a:lumMod val="85000"/>
                  </a:schemeClr>
                </a:solidFill>
                <a:latin typeface="Arial" panose="020B0604020202020204" pitchFamily="34" charset="0"/>
                <a:cs typeface="Arial" panose="020B0604020202020204" pitchFamily="34" charset="0"/>
              </a:rPr>
              <a:t>En tiempo de guerra</a:t>
            </a: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Asegurar LCM propias evitando aislamiento del país y de TO.</a:t>
            </a:r>
            <a:endParaRPr lang="es-CL" sz="2000" b="1" dirty="0">
              <a:solidFill>
                <a:srgbClr val="FFFF00"/>
              </a:solidFill>
              <a:latin typeface="Arial" panose="020B0604020202020204" pitchFamily="34" charset="0"/>
              <a:cs typeface="Arial" panose="020B0604020202020204" pitchFamily="34" charset="0"/>
            </a:endParaRP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Contribuir al mantenimiento de la integridad territorial, rechazando amenazas de invasión desde el mar.</a:t>
            </a:r>
            <a:endParaRPr lang="es-CL" sz="2000" b="1" dirty="0">
              <a:solidFill>
                <a:srgbClr val="FFFF00"/>
              </a:solidFill>
              <a:latin typeface="Arial" panose="020B0604020202020204" pitchFamily="34" charset="0"/>
              <a:cs typeface="Arial" panose="020B0604020202020204" pitchFamily="34" charset="0"/>
            </a:endParaRP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Lograr el Control del Mar para realizar operaciones de la Planificación de Guerra de las FF. AA.</a:t>
            </a:r>
            <a:endParaRPr lang="es-CL" sz="2000" b="1" dirty="0">
              <a:solidFill>
                <a:srgbClr val="FFFF00"/>
              </a:solidFill>
              <a:latin typeface="Arial" panose="020B0604020202020204" pitchFamily="34" charset="0"/>
              <a:cs typeface="Arial" panose="020B0604020202020204" pitchFamily="34" charset="0"/>
            </a:endParaRP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Aislar el territorio adversario, particularmente los TO.</a:t>
            </a:r>
            <a:endParaRPr lang="es-CL" sz="2000" b="1" dirty="0">
              <a:solidFill>
                <a:srgbClr val="FFFF00"/>
              </a:solidFill>
              <a:latin typeface="Arial" panose="020B0604020202020204" pitchFamily="34" charset="0"/>
              <a:cs typeface="Arial" panose="020B0604020202020204" pitchFamily="34" charset="0"/>
            </a:endParaRP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Desarrollar operaciones de apoyo a TO, operaciones terrestres y conjuntos.</a:t>
            </a:r>
            <a:endParaRPr lang="es-CL" sz="2000" b="1" dirty="0">
              <a:solidFill>
                <a:srgbClr val="FFFF00"/>
              </a:solidFill>
              <a:latin typeface="Arial" panose="020B0604020202020204" pitchFamily="34" charset="0"/>
              <a:cs typeface="Arial" panose="020B0604020202020204" pitchFamily="34" charset="0"/>
            </a:endParaRPr>
          </a:p>
          <a:p>
            <a:pPr marL="342900" lvl="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Destruir unidades navales adversarias.</a:t>
            </a:r>
            <a:endParaRPr lang="es-CL" sz="2000" b="1" dirty="0">
              <a:solidFill>
                <a:srgbClr val="FFFF00"/>
              </a:solidFill>
              <a:latin typeface="Arial" panose="020B0604020202020204" pitchFamily="34" charset="0"/>
              <a:cs typeface="Arial" panose="020B0604020202020204" pitchFamily="34" charset="0"/>
            </a:endParaRPr>
          </a:p>
        </p:txBody>
      </p:sp>
      <p:sp>
        <p:nvSpPr>
          <p:cNvPr id="14" name="CuadroTexto 13">
            <a:extLst>
              <a:ext uri="{FF2B5EF4-FFF2-40B4-BE49-F238E27FC236}">
                <a16:creationId xmlns:a16="http://schemas.microsoft.com/office/drawing/2014/main" id="{7FF272F0-FECF-40C8-ACF4-897A5A6463A3}"/>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3</a:t>
            </a:r>
          </a:p>
        </p:txBody>
      </p:sp>
      <p:sp>
        <p:nvSpPr>
          <p:cNvPr id="2" name="Marcador de número de diapositiva 1">
            <a:extLst>
              <a:ext uri="{FF2B5EF4-FFF2-40B4-BE49-F238E27FC236}">
                <a16:creationId xmlns:a16="http://schemas.microsoft.com/office/drawing/2014/main" id="{3C09EC50-3028-4018-83B5-A096ABA86695}"/>
              </a:ext>
            </a:extLst>
          </p:cNvPr>
          <p:cNvSpPr>
            <a:spLocks noGrp="1"/>
          </p:cNvSpPr>
          <p:nvPr>
            <p:ph type="sldNum" sz="quarter" idx="12"/>
          </p:nvPr>
        </p:nvSpPr>
        <p:spPr/>
        <p:txBody>
          <a:bodyPr/>
          <a:lstStyle/>
          <a:p>
            <a:fld id="{A05041F8-EBEC-4C00-91E2-578FB82E8E8E}" type="slidenum">
              <a:rPr lang="es-CL" smtClean="0"/>
              <a:pPr/>
              <a:t>19</a:t>
            </a:fld>
            <a:endParaRPr lang="es-CL"/>
          </a:p>
        </p:txBody>
      </p:sp>
    </p:spTree>
    <p:extLst>
      <p:ext uri="{BB962C8B-B14F-4D97-AF65-F5344CB8AC3E}">
        <p14:creationId xmlns:p14="http://schemas.microsoft.com/office/powerpoint/2010/main" val="608541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4472012"/>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CL" sz="1800" b="1" dirty="0">
                <a:solidFill>
                  <a:schemeClr val="bg1">
                    <a:lumMod val="85000"/>
                  </a:schemeClr>
                </a:solidFill>
                <a:latin typeface="Arial" panose="020B0604020202020204" pitchFamily="34" charset="0"/>
                <a:cs typeface="Arial" panose="020B0604020202020204" pitchFamily="34" charset="0"/>
              </a:rPr>
              <a:t>MARINA DE GUERRA ¿PARA QUÉ?</a:t>
            </a:r>
          </a:p>
          <a:p>
            <a:pPr algn="just"/>
            <a:endParaRPr lang="es-CL" sz="1800" b="1" dirty="0">
              <a:latin typeface="Arial" panose="020B0604020202020204" pitchFamily="34" charset="0"/>
              <a:cs typeface="Arial" panose="020B0604020202020204" pitchFamily="34" charset="0"/>
            </a:endParaRPr>
          </a:p>
          <a:p>
            <a:pPr algn="just"/>
            <a:r>
              <a:rPr lang="es-CL" sz="1800" b="1" dirty="0">
                <a:solidFill>
                  <a:schemeClr val="bg1">
                    <a:lumMod val="85000"/>
                  </a:schemeClr>
                </a:solidFill>
                <a:latin typeface="Arial" panose="020B0604020202020204" pitchFamily="34" charset="0"/>
                <a:cs typeface="Arial" panose="020B0604020202020204" pitchFamily="34" charset="0"/>
              </a:rPr>
              <a:t>¿Cómo controlo un área de mar? </a:t>
            </a:r>
            <a:r>
              <a:rPr lang="es-CL" sz="1800" b="1" dirty="0">
                <a:solidFill>
                  <a:srgbClr val="FFFF00"/>
                </a:solidFill>
                <a:latin typeface="Arial" panose="020B0604020202020204" pitchFamily="34" charset="0"/>
                <a:cs typeface="Arial" panose="020B0604020202020204" pitchFamily="34" charset="0"/>
              </a:rPr>
              <a:t>Logrando que en ese territorio marítimo ocurran actividades que me favorecen y evitando las que me perjudican.</a:t>
            </a:r>
          </a:p>
          <a:p>
            <a:pPr algn="just"/>
            <a:endParaRPr lang="es-CL" sz="1800" b="1" dirty="0">
              <a:solidFill>
                <a:schemeClr val="bg1">
                  <a:lumMod val="85000"/>
                </a:schemeClr>
              </a:solidFill>
              <a:latin typeface="Arial" panose="020B0604020202020204" pitchFamily="34" charset="0"/>
              <a:cs typeface="Arial" panose="020B0604020202020204" pitchFamily="34" charset="0"/>
            </a:endParaRPr>
          </a:p>
          <a:p>
            <a:pPr algn="just"/>
            <a:r>
              <a:rPr lang="es-CL" sz="1800" b="1" dirty="0">
                <a:solidFill>
                  <a:schemeClr val="bg1">
                    <a:lumMod val="85000"/>
                  </a:schemeClr>
                </a:solidFill>
                <a:latin typeface="Arial" panose="020B0604020202020204" pitchFamily="34" charset="0"/>
                <a:cs typeface="Arial" panose="020B0604020202020204" pitchFamily="34" charset="0"/>
              </a:rPr>
              <a:t>¿Cuáles son las actividades que nos interesan? </a:t>
            </a:r>
            <a:r>
              <a:rPr lang="es-CL" sz="1800" b="1" dirty="0">
                <a:solidFill>
                  <a:srgbClr val="FFFF00"/>
                </a:solidFill>
                <a:latin typeface="Arial" panose="020B0604020202020204" pitchFamily="34" charset="0"/>
                <a:cs typeface="Arial" panose="020B0604020202020204" pitchFamily="34" charset="0"/>
              </a:rPr>
              <a:t>Las que permiten el libre flujo de naves propias o que apoyan mis esfuerzos, el libre acceso a puertos y terminales y la mantención de la soberanía en el territorio marítimo.</a:t>
            </a:r>
          </a:p>
          <a:p>
            <a:pPr algn="just"/>
            <a:endParaRPr lang="es-CL" sz="1800" b="1" dirty="0">
              <a:solidFill>
                <a:schemeClr val="bg1">
                  <a:lumMod val="85000"/>
                </a:schemeClr>
              </a:solidFill>
              <a:latin typeface="Arial" panose="020B0604020202020204" pitchFamily="34" charset="0"/>
              <a:cs typeface="Arial" panose="020B0604020202020204" pitchFamily="34" charset="0"/>
            </a:endParaRPr>
          </a:p>
          <a:p>
            <a:pPr algn="just"/>
            <a:r>
              <a:rPr lang="es-CL" sz="1800" b="1" dirty="0">
                <a:solidFill>
                  <a:schemeClr val="bg1">
                    <a:lumMod val="85000"/>
                  </a:schemeClr>
                </a:solidFill>
                <a:latin typeface="Arial" panose="020B0604020202020204" pitchFamily="34" charset="0"/>
                <a:cs typeface="Arial" panose="020B0604020202020204" pitchFamily="34" charset="0"/>
              </a:rPr>
              <a:t>¿Sobre qué actúan estas actividades? </a:t>
            </a:r>
            <a:r>
              <a:rPr lang="es-CL" sz="1800" b="1" dirty="0">
                <a:solidFill>
                  <a:srgbClr val="FFFF00"/>
                </a:solidFill>
                <a:latin typeface="Arial" panose="020B0604020202020204" pitchFamily="34" charset="0"/>
                <a:cs typeface="Arial" panose="020B0604020202020204" pitchFamily="34" charset="0"/>
              </a:rPr>
              <a:t>Sobre los intereses marítimos que siendo propios hay que proteger y cuidar de toda amenaza. </a:t>
            </a:r>
          </a:p>
          <a:p>
            <a:pPr algn="just"/>
            <a:endParaRPr lang="es-CL" sz="18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A72A0B0C-F007-466E-86CE-50B0004B58CA}"/>
              </a:ext>
            </a:extLst>
          </p:cNvPr>
          <p:cNvSpPr>
            <a:spLocks noGrp="1"/>
          </p:cNvSpPr>
          <p:nvPr>
            <p:ph type="sldNum" sz="quarter" idx="12"/>
          </p:nvPr>
        </p:nvSpPr>
        <p:spPr/>
        <p:txBody>
          <a:bodyPr/>
          <a:lstStyle/>
          <a:p>
            <a:fld id="{A05041F8-EBEC-4C00-91E2-578FB82E8E8E}" type="slidenum">
              <a:rPr lang="es-CL" smtClean="0"/>
              <a:pPr/>
              <a:t>20</a:t>
            </a:fld>
            <a:endParaRPr lang="es-CL"/>
          </a:p>
        </p:txBody>
      </p:sp>
    </p:spTree>
    <p:extLst>
      <p:ext uri="{BB962C8B-B14F-4D97-AF65-F5344CB8AC3E}">
        <p14:creationId xmlns:p14="http://schemas.microsoft.com/office/powerpoint/2010/main" val="439722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2982913"/>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CL" sz="1800" b="1" dirty="0">
                <a:solidFill>
                  <a:schemeClr val="bg1">
                    <a:lumMod val="85000"/>
                  </a:schemeClr>
                </a:solidFill>
                <a:latin typeface="Arial" panose="020B0604020202020204" pitchFamily="34" charset="0"/>
                <a:cs typeface="Arial" panose="020B0604020202020204" pitchFamily="34" charset="0"/>
              </a:rPr>
              <a:t>MARINA DE GUERRA ¿PARA QUÉ?</a:t>
            </a:r>
          </a:p>
          <a:p>
            <a:pPr algn="just"/>
            <a:endParaRPr lang="es-CL" sz="1800" b="1" dirty="0">
              <a:latin typeface="Arial" panose="020B0604020202020204" pitchFamily="34" charset="0"/>
              <a:cs typeface="Arial" panose="020B0604020202020204" pitchFamily="34" charset="0"/>
            </a:endParaRPr>
          </a:p>
          <a:p>
            <a:pPr algn="just"/>
            <a:r>
              <a:rPr lang="es-CL" sz="1800" b="1" dirty="0">
                <a:solidFill>
                  <a:schemeClr val="bg1">
                    <a:lumMod val="85000"/>
                  </a:schemeClr>
                </a:solidFill>
                <a:latin typeface="Arial" panose="020B0604020202020204" pitchFamily="34" charset="0"/>
                <a:cs typeface="Arial" panose="020B0604020202020204" pitchFamily="34" charset="0"/>
              </a:rPr>
              <a:t>¿Son estas funciones de control sólo válidas para la guerra? </a:t>
            </a:r>
            <a:r>
              <a:rPr lang="es-CL" sz="1800" b="1" dirty="0">
                <a:solidFill>
                  <a:srgbClr val="FFFF00"/>
                </a:solidFill>
                <a:latin typeface="Arial" panose="020B0604020202020204" pitchFamily="34" charset="0"/>
                <a:cs typeface="Arial" panose="020B0604020202020204" pitchFamily="34" charset="0"/>
              </a:rPr>
              <a:t>No, algunas serán empleadas durante la guerra, aunque pueden tener lugar en cualquier momento. La mayor parte de las veces tendrán lugar en tiempos de paz. </a:t>
            </a:r>
          </a:p>
          <a:p>
            <a:pPr lvl="1" algn="just"/>
            <a:endParaRPr lang="es-CL" sz="1800" b="1" dirty="0">
              <a:solidFill>
                <a:srgbClr val="FFFF00"/>
              </a:solidFill>
              <a:latin typeface="Arial" panose="020B0604020202020204" pitchFamily="34" charset="0"/>
              <a:cs typeface="Arial" panose="020B0604020202020204" pitchFamily="34" charset="0"/>
            </a:endParaRPr>
          </a:p>
          <a:p>
            <a:pPr marL="0" lvl="1"/>
            <a:r>
              <a:rPr lang="es-CL" sz="2000" b="1" dirty="0">
                <a:solidFill>
                  <a:schemeClr val="bg1">
                    <a:lumMod val="85000"/>
                  </a:schemeClr>
                </a:solidFill>
                <a:latin typeface="Arial" panose="020B0604020202020204" pitchFamily="34" charset="0"/>
                <a:cs typeface="Arial" panose="020B0604020202020204" pitchFamily="34" charset="0"/>
              </a:rPr>
              <a:t>Una fuerza naval debe prepararse durante la paz </a:t>
            </a:r>
          </a:p>
          <a:p>
            <a:pPr marL="0" lvl="1"/>
            <a:r>
              <a:rPr lang="es-CL" sz="2000" b="1" dirty="0">
                <a:solidFill>
                  <a:schemeClr val="bg1">
                    <a:lumMod val="85000"/>
                  </a:schemeClr>
                </a:solidFill>
                <a:latin typeface="Arial" panose="020B0604020202020204" pitchFamily="34" charset="0"/>
                <a:cs typeface="Arial" panose="020B0604020202020204" pitchFamily="34" charset="0"/>
              </a:rPr>
              <a:t>para estar lista en caso de enfrentar una guerra.</a:t>
            </a: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E6435D4C-5088-48C2-AAA8-CBA0AE1F4EE2}"/>
              </a:ext>
            </a:extLst>
          </p:cNvPr>
          <p:cNvSpPr>
            <a:spLocks noGrp="1"/>
          </p:cNvSpPr>
          <p:nvPr>
            <p:ph type="sldNum" sz="quarter" idx="12"/>
          </p:nvPr>
        </p:nvSpPr>
        <p:spPr/>
        <p:txBody>
          <a:bodyPr/>
          <a:lstStyle/>
          <a:p>
            <a:fld id="{A05041F8-EBEC-4C00-91E2-578FB82E8E8E}" type="slidenum">
              <a:rPr lang="es-CL" smtClean="0"/>
              <a:pPr/>
              <a:t>21</a:t>
            </a:fld>
            <a:endParaRPr lang="es-CL"/>
          </a:p>
        </p:txBody>
      </p:sp>
    </p:spTree>
    <p:extLst>
      <p:ext uri="{BB962C8B-B14F-4D97-AF65-F5344CB8AC3E}">
        <p14:creationId xmlns:p14="http://schemas.microsoft.com/office/powerpoint/2010/main" val="373481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3506923"/>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CL" sz="1800" b="1" dirty="0">
                <a:solidFill>
                  <a:schemeClr val="bg1">
                    <a:lumMod val="85000"/>
                  </a:schemeClr>
                </a:solidFill>
                <a:latin typeface="Arial" panose="020B0604020202020204" pitchFamily="34" charset="0"/>
                <a:cs typeface="Arial" panose="020B0604020202020204" pitchFamily="34" charset="0"/>
              </a:rPr>
              <a:t>CONDUCCIÓN PRÁCTICA DE LAS OPERACIONES</a:t>
            </a:r>
          </a:p>
          <a:p>
            <a:pPr algn="just"/>
            <a:endParaRPr lang="es-CL" sz="1800" b="1"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La Estrategia Marítima busca el CONTROL DEL MAR.</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Su CONQUISTA es por medio de la destrucción o neutralización de la Fuerza organizada adversaria.</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Su EJERCICIO depende del grado de control que se tiene.</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El DOMINIO depende de los objetivos estratégicos (LCM, posición estratégica y Fuerza adversaria).</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La PRESENCIA , propia o contraria genera o coarta la LIBERTAD DE ACCIÓN.</a:t>
            </a:r>
          </a:p>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EA2EE889-CAE4-4126-9A28-139E47B3834F}"/>
              </a:ext>
            </a:extLst>
          </p:cNvPr>
          <p:cNvSpPr>
            <a:spLocks noGrp="1"/>
          </p:cNvSpPr>
          <p:nvPr>
            <p:ph type="sldNum" sz="quarter" idx="12"/>
          </p:nvPr>
        </p:nvSpPr>
        <p:spPr/>
        <p:txBody>
          <a:bodyPr/>
          <a:lstStyle/>
          <a:p>
            <a:fld id="{A05041F8-EBEC-4C00-91E2-578FB82E8E8E}" type="slidenum">
              <a:rPr lang="es-CL" smtClean="0"/>
              <a:pPr/>
              <a:t>22</a:t>
            </a:fld>
            <a:endParaRPr lang="es-CL"/>
          </a:p>
        </p:txBody>
      </p:sp>
    </p:spTree>
    <p:extLst>
      <p:ext uri="{BB962C8B-B14F-4D97-AF65-F5344CB8AC3E}">
        <p14:creationId xmlns:p14="http://schemas.microsoft.com/office/powerpoint/2010/main" val="3899198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4329975"/>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CL" sz="1800" b="1" dirty="0">
                <a:solidFill>
                  <a:schemeClr val="bg1">
                    <a:lumMod val="85000"/>
                  </a:schemeClr>
                </a:solidFill>
                <a:latin typeface="Arial" panose="020B0604020202020204" pitchFamily="34" charset="0"/>
                <a:cs typeface="Arial" panose="020B0604020202020204" pitchFamily="34" charset="0"/>
              </a:rPr>
              <a:t>TIPOS DE OPERACIONES NAVALES TÍPICAS</a:t>
            </a:r>
          </a:p>
          <a:p>
            <a:pPr algn="just"/>
            <a:endParaRPr lang="es-CL" sz="1800" b="1"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De CONQUISTA del Control del mar.</a:t>
            </a:r>
          </a:p>
          <a:p>
            <a:pPr algn="just"/>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De DISPUTA del Control del mar.</a:t>
            </a:r>
          </a:p>
          <a:p>
            <a:pPr algn="just"/>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De EJERCICIO del Control del mar.</a:t>
            </a:r>
          </a:p>
          <a:p>
            <a:pPr algn="just"/>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De PROYECCIÓN.</a:t>
            </a:r>
          </a:p>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14" name="CuadroTexto 13">
            <a:extLst>
              <a:ext uri="{FF2B5EF4-FFF2-40B4-BE49-F238E27FC236}">
                <a16:creationId xmlns:a16="http://schemas.microsoft.com/office/drawing/2014/main" id="{4C3C3D33-71E9-4E9D-8494-57444B17FAF1}"/>
              </a:ext>
            </a:extLst>
          </p:cNvPr>
          <p:cNvSpPr txBox="1"/>
          <p:nvPr/>
        </p:nvSpPr>
        <p:spPr>
          <a:xfrm>
            <a:off x="5148065" y="2420888"/>
            <a:ext cx="3456384"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es-CL" sz="1200" dirty="0"/>
              <a:t>CONQUISTA y DISPUTA buscan lograr o mejorar el CONTROL del mar, siendo su objetivo la fuerza organizada adversaria.</a:t>
            </a:r>
          </a:p>
        </p:txBody>
      </p:sp>
      <p:sp>
        <p:nvSpPr>
          <p:cNvPr id="15" name="CuadroTexto 14">
            <a:extLst>
              <a:ext uri="{FF2B5EF4-FFF2-40B4-BE49-F238E27FC236}">
                <a16:creationId xmlns:a16="http://schemas.microsoft.com/office/drawing/2014/main" id="{E752B782-C8DE-4326-931D-99982C25F97F}"/>
              </a:ext>
            </a:extLst>
          </p:cNvPr>
          <p:cNvSpPr txBox="1"/>
          <p:nvPr/>
        </p:nvSpPr>
        <p:spPr>
          <a:xfrm>
            <a:off x="5159634" y="3745876"/>
            <a:ext cx="345638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es-CL" sz="1200" dirty="0"/>
              <a:t>Las de EJERCICIO buscan la realización o neutralización del Tráfico Marítimo.</a:t>
            </a:r>
          </a:p>
        </p:txBody>
      </p:sp>
      <p:sp>
        <p:nvSpPr>
          <p:cNvPr id="2" name="Marcador de número de diapositiva 1">
            <a:extLst>
              <a:ext uri="{FF2B5EF4-FFF2-40B4-BE49-F238E27FC236}">
                <a16:creationId xmlns:a16="http://schemas.microsoft.com/office/drawing/2014/main" id="{C9C9CE3F-1DB3-4DFA-AAE0-20E72C37174B}"/>
              </a:ext>
            </a:extLst>
          </p:cNvPr>
          <p:cNvSpPr>
            <a:spLocks noGrp="1"/>
          </p:cNvSpPr>
          <p:nvPr>
            <p:ph type="sldNum" sz="quarter" idx="12"/>
          </p:nvPr>
        </p:nvSpPr>
        <p:spPr/>
        <p:txBody>
          <a:bodyPr/>
          <a:lstStyle/>
          <a:p>
            <a:fld id="{A05041F8-EBEC-4C00-91E2-578FB82E8E8E}" type="slidenum">
              <a:rPr lang="es-CL" smtClean="0"/>
              <a:pPr/>
              <a:t>23</a:t>
            </a:fld>
            <a:endParaRPr lang="es-CL"/>
          </a:p>
        </p:txBody>
      </p:sp>
    </p:spTree>
    <p:extLst>
      <p:ext uri="{BB962C8B-B14F-4D97-AF65-F5344CB8AC3E}">
        <p14:creationId xmlns:p14="http://schemas.microsoft.com/office/powerpoint/2010/main" val="3037416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graphicFrame>
        <p:nvGraphicFramePr>
          <p:cNvPr id="13" name="Marcador de contenido 3">
            <a:extLst>
              <a:ext uri="{FF2B5EF4-FFF2-40B4-BE49-F238E27FC236}">
                <a16:creationId xmlns:a16="http://schemas.microsoft.com/office/drawing/2014/main" id="{AB219DE9-AB4C-4301-ACF4-ACC27822EA39}"/>
              </a:ext>
            </a:extLst>
          </p:cNvPr>
          <p:cNvGraphicFramePr>
            <a:graphicFrameLocks/>
          </p:cNvGraphicFramePr>
          <p:nvPr>
            <p:extLst>
              <p:ext uri="{D42A27DB-BD31-4B8C-83A1-F6EECF244321}">
                <p14:modId xmlns:p14="http://schemas.microsoft.com/office/powerpoint/2010/main" val="2889178101"/>
              </p:ext>
            </p:extLst>
          </p:nvPr>
        </p:nvGraphicFramePr>
        <p:xfrm>
          <a:off x="285752" y="1866839"/>
          <a:ext cx="8424491" cy="4267200"/>
        </p:xfrm>
        <a:graphic>
          <a:graphicData uri="http://schemas.openxmlformats.org/drawingml/2006/table">
            <a:tbl>
              <a:tblPr firstRow="1" firstCol="1" bandRow="1"/>
              <a:tblGrid>
                <a:gridCol w="1841876">
                  <a:extLst>
                    <a:ext uri="{9D8B030D-6E8A-4147-A177-3AD203B41FA5}">
                      <a16:colId xmlns:a16="http://schemas.microsoft.com/office/drawing/2014/main" val="20000"/>
                    </a:ext>
                  </a:extLst>
                </a:gridCol>
                <a:gridCol w="6582615">
                  <a:extLst>
                    <a:ext uri="{9D8B030D-6E8A-4147-A177-3AD203B41FA5}">
                      <a16:colId xmlns:a16="http://schemas.microsoft.com/office/drawing/2014/main" val="20001"/>
                    </a:ext>
                  </a:extLst>
                </a:gridCol>
              </a:tblGrid>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Acciones</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Hechos bélicos que ocurren dentro del campo táctico.</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Operaciones</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Empresas bélicas destinadas a obtener un objetivo estratégico.</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Campaña</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Serie de operaciones planificadas y conducidas para lograr un objetivo, en un tiempo y área geográfica dada y contemplan, fuerzas marítimas, terrestres y aéreas.</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Combate</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Acción táctica que no tiene repercusión estratégica.</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Batalla</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Acción que tiene repercusión estratégica, o que puede explotarse estratégica o políticamente.</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indent="0" algn="ctr">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Maniobra Estratégica</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indent="0" algn="just">
                        <a:spcAft>
                          <a:spcPts val="0"/>
                        </a:spcAft>
                      </a:pPr>
                      <a:r>
                        <a:rPr lang="es-ES_tradnl" sz="20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a:t>
                      </a:r>
                      <a:r>
                        <a:rPr lang="es-ES_tradnl" sz="2000" b="1" spc="-1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ovimientos acertados con medios navales para crear circunstancias que permitan obtener el triunfo en una batalla y lograr el objetivo.</a:t>
                      </a:r>
                      <a:endParaRPr lang="es-CL"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10" name="CuadroTexto 9">
            <a:extLst>
              <a:ext uri="{FF2B5EF4-FFF2-40B4-BE49-F238E27FC236}">
                <a16:creationId xmlns:a16="http://schemas.microsoft.com/office/drawing/2014/main" id="{23272175-29A2-4368-A873-7E2CDE09B8AE}"/>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4" name="Título 1">
            <a:extLst>
              <a:ext uri="{FF2B5EF4-FFF2-40B4-BE49-F238E27FC236}">
                <a16:creationId xmlns:a16="http://schemas.microsoft.com/office/drawing/2014/main" id="{84EB2FA2-7B43-419D-A849-7AB25B542152}"/>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92FD46B4-7338-4581-92CA-5D9585A66B74}"/>
              </a:ext>
            </a:extLst>
          </p:cNvPr>
          <p:cNvSpPr>
            <a:spLocks noGrp="1"/>
          </p:cNvSpPr>
          <p:nvPr>
            <p:ph type="sldNum" sz="quarter" idx="12"/>
          </p:nvPr>
        </p:nvSpPr>
        <p:spPr/>
        <p:txBody>
          <a:bodyPr/>
          <a:lstStyle/>
          <a:p>
            <a:fld id="{A05041F8-EBEC-4C00-91E2-578FB82E8E8E}" type="slidenum">
              <a:rPr lang="es-CL" smtClean="0"/>
              <a:pPr/>
              <a:t>24</a:t>
            </a:fld>
            <a:endParaRPr lang="es-CL"/>
          </a:p>
        </p:txBody>
      </p:sp>
    </p:spTree>
    <p:extLst>
      <p:ext uri="{BB962C8B-B14F-4D97-AF65-F5344CB8AC3E}">
        <p14:creationId xmlns:p14="http://schemas.microsoft.com/office/powerpoint/2010/main" val="31548444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5DBC9C8-D5B3-4F3A-BDA7-984243AE1E01}"/>
              </a:ext>
            </a:extLst>
          </p:cNvPr>
          <p:cNvSpPr txBox="1">
            <a:spLocks/>
          </p:cNvSpPr>
          <p:nvPr/>
        </p:nvSpPr>
        <p:spPr>
          <a:xfrm>
            <a:off x="285752" y="1804540"/>
            <a:ext cx="4286248" cy="2235042"/>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CL" sz="2000" b="1" dirty="0">
                <a:solidFill>
                  <a:schemeClr val="bg1">
                    <a:lumMod val="85000"/>
                  </a:schemeClr>
                </a:solidFill>
                <a:latin typeface="Arial" panose="020B0604020202020204" pitchFamily="34" charset="0"/>
                <a:cs typeface="Arial" panose="020B0604020202020204" pitchFamily="34" charset="0"/>
              </a:rPr>
              <a:t>OBJETO DE LA GUERRA EN EL MAR</a:t>
            </a:r>
          </a:p>
          <a:p>
            <a:endParaRPr lang="es-CL" sz="2000" b="1" dirty="0">
              <a:solidFill>
                <a:schemeClr val="bg1">
                  <a:lumMod val="85000"/>
                </a:schemeClr>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Control del Mar.</a:t>
            </a:r>
            <a:endParaRPr lang="es-CL" sz="20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000" b="1" dirty="0">
                <a:solidFill>
                  <a:srgbClr val="FFFF00"/>
                </a:solidFill>
                <a:latin typeface="Arial" panose="020B0604020202020204" pitchFamily="34" charset="0"/>
                <a:cs typeface="Arial" panose="020B0604020202020204" pitchFamily="34" charset="0"/>
              </a:rPr>
              <a:t>Proyectar el Poder Militar de la Nación a través del Mar.</a:t>
            </a:r>
            <a:endParaRPr lang="es-CL" sz="2000" b="1" dirty="0">
              <a:solidFill>
                <a:srgbClr val="FFFF00"/>
              </a:solidFill>
              <a:latin typeface="Arial" panose="020B0604020202020204" pitchFamily="34" charset="0"/>
              <a:cs typeface="Arial" panose="020B0604020202020204" pitchFamily="34" charset="0"/>
            </a:endParaRPr>
          </a:p>
        </p:txBody>
      </p:sp>
      <p:pic>
        <p:nvPicPr>
          <p:cNvPr id="13" name="Picture 2" descr="LST-95 &quot;Chacabuco&quot;">
            <a:extLst>
              <a:ext uri="{FF2B5EF4-FFF2-40B4-BE49-F238E27FC236}">
                <a16:creationId xmlns:a16="http://schemas.microsoft.com/office/drawing/2014/main" id="{DA83B432-C4F8-4622-8DD1-9C9AE80D67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57245" y="4083164"/>
            <a:ext cx="4066235" cy="208214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LM-34 &quot;Angamos&quot;">
            <a:extLst>
              <a:ext uri="{FF2B5EF4-FFF2-40B4-BE49-F238E27FC236}">
                <a16:creationId xmlns:a16="http://schemas.microsoft.com/office/drawing/2014/main" id="{6454191C-E981-4D76-82B1-6222E31BF1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7" y="1804539"/>
            <a:ext cx="4066235" cy="2235043"/>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A25F1735-7F24-4614-A547-59ED1CC8FCD4}"/>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5BBBF497-F7B8-4DDC-809A-0D6D9DB1AEDE}"/>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8C53E347-8644-4A3F-8BB0-8C5B143C2382}"/>
              </a:ext>
            </a:extLst>
          </p:cNvPr>
          <p:cNvSpPr>
            <a:spLocks noGrp="1"/>
          </p:cNvSpPr>
          <p:nvPr>
            <p:ph type="sldNum" sz="quarter" idx="12"/>
          </p:nvPr>
        </p:nvSpPr>
        <p:spPr/>
        <p:txBody>
          <a:bodyPr/>
          <a:lstStyle/>
          <a:p>
            <a:fld id="{A05041F8-EBEC-4C00-91E2-578FB82E8E8E}" type="slidenum">
              <a:rPr lang="es-CL" smtClean="0"/>
              <a:pPr/>
              <a:t>25</a:t>
            </a:fld>
            <a:endParaRPr lang="es-CL"/>
          </a:p>
        </p:txBody>
      </p:sp>
    </p:spTree>
    <p:extLst>
      <p:ext uri="{BB962C8B-B14F-4D97-AF65-F5344CB8AC3E}">
        <p14:creationId xmlns:p14="http://schemas.microsoft.com/office/powerpoint/2010/main" val="1046242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A708392E-EE7E-47B1-A92C-BB76A43E48F2}"/>
              </a:ext>
            </a:extLst>
          </p:cNvPr>
          <p:cNvSpPr txBox="1">
            <a:spLocks/>
          </p:cNvSpPr>
          <p:nvPr/>
        </p:nvSpPr>
        <p:spPr>
          <a:xfrm>
            <a:off x="285752" y="1750576"/>
            <a:ext cx="8424491" cy="3023412"/>
          </a:xfrm>
          <a:prstGeom prst="rect">
            <a:avLst/>
          </a:prstGeom>
          <a:solidFill>
            <a:srgbClr val="000066"/>
          </a:solidFill>
          <a:ln>
            <a:solidFill>
              <a:srgbClr val="FFFF00"/>
            </a:solidFill>
          </a:ln>
        </p:spPr>
        <p:txBody>
          <a:bodyPr vert="horz" lIns="91440" tIns="45720" rIns="91440" bIns="45720" rtlCol="0" anchor="t">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s-ES_tradnl" sz="2000" b="1" dirty="0">
                <a:solidFill>
                  <a:schemeClr val="bg1">
                    <a:lumMod val="85000"/>
                  </a:schemeClr>
                </a:solidFill>
                <a:latin typeface="Arial" panose="020B0604020202020204" pitchFamily="34" charset="0"/>
                <a:cs typeface="Arial" panose="020B0604020202020204" pitchFamily="34" charset="0"/>
              </a:rPr>
              <a:t>CONTROL DEL MAR</a:t>
            </a:r>
          </a:p>
          <a:p>
            <a:pPr algn="just"/>
            <a:endParaRPr lang="es-ES_tradn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Emplear el mar en beneficio propio (Explotación del Mar).</a:t>
            </a:r>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Negar el uso del mar al adversario.</a:t>
            </a:r>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Control del Mar: “local”, “temporal” e “imperfecto”. Sólo se logra en áreas determinadas, por el tiempo que sea necesario.</a:t>
            </a:r>
            <a:endParaRPr lang="es-C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2000" b="1" dirty="0">
                <a:solidFill>
                  <a:srgbClr val="FFFF00"/>
                </a:solidFill>
                <a:latin typeface="Arial" panose="020B0604020202020204" pitchFamily="34" charset="0"/>
                <a:cs typeface="Arial" panose="020B0604020202020204" pitchFamily="34" charset="0"/>
              </a:rPr>
              <a:t>Control de Mar se logra una vez se destruyan o neutralicen las principales fuerzas navales adversarias.</a:t>
            </a:r>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C2C33948-9E29-45F0-8911-6497DD2D1B10}"/>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4" name="Título 1">
            <a:extLst>
              <a:ext uri="{FF2B5EF4-FFF2-40B4-BE49-F238E27FC236}">
                <a16:creationId xmlns:a16="http://schemas.microsoft.com/office/drawing/2014/main" id="{BEF98534-8177-4141-8086-10AAC75A1773}"/>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6C37F416-ABCE-406F-9A39-5D24CF8ECB05}"/>
              </a:ext>
            </a:extLst>
          </p:cNvPr>
          <p:cNvSpPr>
            <a:spLocks noGrp="1"/>
          </p:cNvSpPr>
          <p:nvPr>
            <p:ph type="sldNum" sz="quarter" idx="12"/>
          </p:nvPr>
        </p:nvSpPr>
        <p:spPr/>
        <p:txBody>
          <a:bodyPr/>
          <a:lstStyle/>
          <a:p>
            <a:fld id="{A05041F8-EBEC-4C00-91E2-578FB82E8E8E}" type="slidenum">
              <a:rPr lang="es-CL" smtClean="0"/>
              <a:pPr/>
              <a:t>26</a:t>
            </a:fld>
            <a:endParaRPr lang="es-CL"/>
          </a:p>
        </p:txBody>
      </p:sp>
    </p:spTree>
    <p:extLst>
      <p:ext uri="{BB962C8B-B14F-4D97-AF65-F5344CB8AC3E}">
        <p14:creationId xmlns:p14="http://schemas.microsoft.com/office/powerpoint/2010/main" val="3248412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pic>
        <p:nvPicPr>
          <p:cNvPr id="10" name="Picture 4" descr="Resultado de imagen para desembarco anfibio">
            <a:extLst>
              <a:ext uri="{FF2B5EF4-FFF2-40B4-BE49-F238E27FC236}">
                <a16:creationId xmlns:a16="http://schemas.microsoft.com/office/drawing/2014/main" id="{C37C0D76-7F13-4830-A081-71B9BF32E3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6148" y="4073203"/>
            <a:ext cx="4074095" cy="2092101"/>
          </a:xfrm>
          <a:prstGeom prst="rect">
            <a:avLst/>
          </a:prstGeom>
          <a:noFill/>
          <a:extLst>
            <a:ext uri="{909E8E84-426E-40DD-AFC4-6F175D3DCCD1}">
              <a14:hiddenFill xmlns:a14="http://schemas.microsoft.com/office/drawing/2010/main">
                <a:solidFill>
                  <a:srgbClr val="FFFFFF"/>
                </a:solidFill>
              </a14:hiddenFill>
            </a:ext>
          </a:extLst>
        </p:spPr>
      </p:pic>
      <p:sp>
        <p:nvSpPr>
          <p:cNvPr id="13" name="Marcador de contenido 2">
            <a:extLst>
              <a:ext uri="{FF2B5EF4-FFF2-40B4-BE49-F238E27FC236}">
                <a16:creationId xmlns:a16="http://schemas.microsoft.com/office/drawing/2014/main" id="{3C55FC67-448A-4245-8823-8754BC1FC485}"/>
              </a:ext>
            </a:extLst>
          </p:cNvPr>
          <p:cNvSpPr txBox="1">
            <a:spLocks/>
          </p:cNvSpPr>
          <p:nvPr/>
        </p:nvSpPr>
        <p:spPr bwMode="auto">
          <a:xfrm>
            <a:off x="285753" y="1790133"/>
            <a:ext cx="4286248" cy="4375171"/>
          </a:xfrm>
          <a:prstGeom prst="rect">
            <a:avLst/>
          </a:prstGeom>
          <a:solidFill>
            <a:srgbClr val="000066"/>
          </a:solidFill>
          <a:ln>
            <a:solidFill>
              <a:srgbClr val="FFFF00"/>
            </a:solidFill>
          </a:ln>
        </p:spPr>
        <p:txBody>
          <a:bodyPr vert="horz" wrap="square" lIns="91440" tIns="45720" rIns="91440" bIns="45720" numCol="1" anchor="t" anchorCtr="0" compatLnSpc="1">
            <a:prstTxWarp prst="textNoShape">
              <a:avLst/>
            </a:prstTxWarp>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es-CL" sz="2000" b="1" dirty="0">
                <a:solidFill>
                  <a:schemeClr val="bg1">
                    <a:lumMod val="85000"/>
                  </a:schemeClr>
                </a:solidFill>
                <a:latin typeface="Arial" panose="020B0604020202020204" pitchFamily="34" charset="0"/>
                <a:cs typeface="Arial" panose="020B0604020202020204" pitchFamily="34" charset="0"/>
              </a:rPr>
              <a:t>PROYECTAR EL PODER MILITAR DE LA NACIÓN A TRAVÉS DEL MAR</a:t>
            </a:r>
          </a:p>
          <a:p>
            <a:pPr marL="0" indent="0" algn="just" eaLnBrk="1" hangingPunct="1">
              <a:buFont typeface="Arial" panose="020B0604020202020204" pitchFamily="34" charset="0"/>
              <a:buNone/>
            </a:pPr>
            <a:endParaRPr lang="es-CL" sz="2000" b="1" dirty="0">
              <a:solidFill>
                <a:srgbClr val="FFFF00"/>
              </a:solidFill>
              <a:latin typeface="Arial" panose="020B0604020202020204" pitchFamily="34" charset="0"/>
              <a:cs typeface="Arial" panose="020B0604020202020204" pitchFamily="34" charset="0"/>
            </a:endParaRPr>
          </a:p>
          <a:p>
            <a:pPr marL="0" indent="0" algn="just" eaLnBrk="1" hangingPunct="1">
              <a:buFont typeface="Arial" panose="020B0604020202020204" pitchFamily="34" charset="0"/>
              <a:buNone/>
            </a:pPr>
            <a:r>
              <a:rPr lang="es-CL" sz="2000" b="1" dirty="0">
                <a:solidFill>
                  <a:srgbClr val="FFFF00"/>
                </a:solidFill>
                <a:latin typeface="Arial" panose="020B0604020202020204" pitchFamily="34" charset="0"/>
                <a:cs typeface="Arial" panose="020B0604020202020204" pitchFamily="34" charset="0"/>
              </a:rPr>
              <a:t>Aprovechar atributos del</a:t>
            </a:r>
            <a:r>
              <a:rPr lang="es-ES_tradnl" sz="2000" b="1" dirty="0">
                <a:solidFill>
                  <a:srgbClr val="FFFF00"/>
                </a:solidFill>
                <a:latin typeface="Arial" panose="020B0604020202020204" pitchFamily="34" charset="0"/>
                <a:cs typeface="Arial" panose="020B0604020202020204" pitchFamily="34" charset="0"/>
              </a:rPr>
              <a:t> poder marítimo, para aplicar fuerza sobre el litoral adversario desde el mar. </a:t>
            </a:r>
          </a:p>
          <a:p>
            <a:pPr marL="0" indent="0" algn="just" eaLnBrk="1" hangingPunct="1">
              <a:buFont typeface="Arial" panose="020B0604020202020204" pitchFamily="34" charset="0"/>
              <a:buNone/>
            </a:pPr>
            <a:r>
              <a:rPr lang="es-ES_tradnl" sz="2000" b="1" dirty="0">
                <a:solidFill>
                  <a:srgbClr val="FFFF00"/>
                </a:solidFill>
                <a:latin typeface="Arial" panose="020B0604020202020204" pitchFamily="34" charset="0"/>
                <a:cs typeface="Arial" panose="020B0604020202020204" pitchFamily="34" charset="0"/>
              </a:rPr>
              <a:t>Va desde la destrucción de blancos estratégicos en tierra e interdicción de fuerzas, hasta el desembarco de tropas mediante operaciones anfibias.</a:t>
            </a:r>
            <a:endParaRPr lang="es-CL" sz="2000" b="1" dirty="0">
              <a:solidFill>
                <a:srgbClr val="FFFF00"/>
              </a:solidFill>
              <a:latin typeface="Arial" panose="020B0604020202020204" pitchFamily="34" charset="0"/>
              <a:cs typeface="Arial" panose="020B0604020202020204" pitchFamily="34" charset="0"/>
            </a:endParaRPr>
          </a:p>
        </p:txBody>
      </p:sp>
      <p:pic>
        <p:nvPicPr>
          <p:cNvPr id="14" name="Picture 2" descr="Resultado de imagen para bombardeo naval">
            <a:extLst>
              <a:ext uri="{FF2B5EF4-FFF2-40B4-BE49-F238E27FC236}">
                <a16:creationId xmlns:a16="http://schemas.microsoft.com/office/drawing/2014/main" id="{278A77A8-8CC5-4428-A699-68D946B033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6148" y="1790133"/>
            <a:ext cx="4074096" cy="2239488"/>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1D28F61B-D844-4F5E-B676-8D449E5E4151}"/>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4</a:t>
            </a:r>
          </a:p>
        </p:txBody>
      </p:sp>
      <p:sp>
        <p:nvSpPr>
          <p:cNvPr id="16" name="Título 1">
            <a:extLst>
              <a:ext uri="{FF2B5EF4-FFF2-40B4-BE49-F238E27FC236}">
                <a16:creationId xmlns:a16="http://schemas.microsoft.com/office/drawing/2014/main" id="{89E7BC47-1410-426E-8E2B-C64899E51615}"/>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6879DBEC-2816-426F-92C7-F74D23536198}"/>
              </a:ext>
            </a:extLst>
          </p:cNvPr>
          <p:cNvSpPr>
            <a:spLocks noGrp="1"/>
          </p:cNvSpPr>
          <p:nvPr>
            <p:ph type="sldNum" sz="quarter" idx="12"/>
          </p:nvPr>
        </p:nvSpPr>
        <p:spPr/>
        <p:txBody>
          <a:bodyPr/>
          <a:lstStyle/>
          <a:p>
            <a:fld id="{A05041F8-EBEC-4C00-91E2-578FB82E8E8E}" type="slidenum">
              <a:rPr lang="es-CL" smtClean="0"/>
              <a:pPr/>
              <a:t>27</a:t>
            </a:fld>
            <a:endParaRPr lang="es-CL"/>
          </a:p>
        </p:txBody>
      </p:sp>
    </p:spTree>
    <p:extLst>
      <p:ext uri="{BB962C8B-B14F-4D97-AF65-F5344CB8AC3E}">
        <p14:creationId xmlns:p14="http://schemas.microsoft.com/office/powerpoint/2010/main" val="14725165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4329975"/>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5</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graphicFrame>
        <p:nvGraphicFramePr>
          <p:cNvPr id="2" name="Tabla 1">
            <a:extLst>
              <a:ext uri="{FF2B5EF4-FFF2-40B4-BE49-F238E27FC236}">
                <a16:creationId xmlns:a16="http://schemas.microsoft.com/office/drawing/2014/main" id="{77385E70-476D-459E-96D7-21C9405AACC3}"/>
              </a:ext>
            </a:extLst>
          </p:cNvPr>
          <p:cNvGraphicFramePr>
            <a:graphicFrameLocks noGrp="1"/>
          </p:cNvGraphicFramePr>
          <p:nvPr>
            <p:extLst>
              <p:ext uri="{D42A27DB-BD31-4B8C-83A1-F6EECF244321}">
                <p14:modId xmlns:p14="http://schemas.microsoft.com/office/powerpoint/2010/main" val="1410659788"/>
              </p:ext>
            </p:extLst>
          </p:nvPr>
        </p:nvGraphicFramePr>
        <p:xfrm>
          <a:off x="423388" y="1815157"/>
          <a:ext cx="8181057" cy="2694678"/>
        </p:xfrm>
        <a:graphic>
          <a:graphicData uri="http://schemas.openxmlformats.org/drawingml/2006/table">
            <a:tbl>
              <a:tblPr>
                <a:tableStyleId>{5C22544A-7EE6-4342-B048-85BDC9FD1C3A}</a:tableStyleId>
              </a:tblPr>
              <a:tblGrid>
                <a:gridCol w="1196284">
                  <a:extLst>
                    <a:ext uri="{9D8B030D-6E8A-4147-A177-3AD203B41FA5}">
                      <a16:colId xmlns:a16="http://schemas.microsoft.com/office/drawing/2014/main" val="2413894215"/>
                    </a:ext>
                  </a:extLst>
                </a:gridCol>
                <a:gridCol w="994128">
                  <a:extLst>
                    <a:ext uri="{9D8B030D-6E8A-4147-A177-3AD203B41FA5}">
                      <a16:colId xmlns:a16="http://schemas.microsoft.com/office/drawing/2014/main" val="1684998972"/>
                    </a:ext>
                  </a:extLst>
                </a:gridCol>
                <a:gridCol w="806072">
                  <a:extLst>
                    <a:ext uri="{9D8B030D-6E8A-4147-A177-3AD203B41FA5}">
                      <a16:colId xmlns:a16="http://schemas.microsoft.com/office/drawing/2014/main" val="890317471"/>
                    </a:ext>
                  </a:extLst>
                </a:gridCol>
                <a:gridCol w="355110">
                  <a:extLst>
                    <a:ext uri="{9D8B030D-6E8A-4147-A177-3AD203B41FA5}">
                      <a16:colId xmlns:a16="http://schemas.microsoft.com/office/drawing/2014/main" val="3679076648"/>
                    </a:ext>
                  </a:extLst>
                </a:gridCol>
                <a:gridCol w="220954">
                  <a:extLst>
                    <a:ext uri="{9D8B030D-6E8A-4147-A177-3AD203B41FA5}">
                      <a16:colId xmlns:a16="http://schemas.microsoft.com/office/drawing/2014/main" val="2529329717"/>
                    </a:ext>
                  </a:extLst>
                </a:gridCol>
                <a:gridCol w="1388867">
                  <a:extLst>
                    <a:ext uri="{9D8B030D-6E8A-4147-A177-3AD203B41FA5}">
                      <a16:colId xmlns:a16="http://schemas.microsoft.com/office/drawing/2014/main" val="2432855955"/>
                    </a:ext>
                  </a:extLst>
                </a:gridCol>
                <a:gridCol w="1609821">
                  <a:extLst>
                    <a:ext uri="{9D8B030D-6E8A-4147-A177-3AD203B41FA5}">
                      <a16:colId xmlns:a16="http://schemas.microsoft.com/office/drawing/2014/main" val="3725298442"/>
                    </a:ext>
                  </a:extLst>
                </a:gridCol>
                <a:gridCol w="1609821">
                  <a:extLst>
                    <a:ext uri="{9D8B030D-6E8A-4147-A177-3AD203B41FA5}">
                      <a16:colId xmlns:a16="http://schemas.microsoft.com/office/drawing/2014/main" val="616068980"/>
                    </a:ext>
                  </a:extLst>
                </a:gridCol>
              </a:tblGrid>
              <a:tr h="114305">
                <a:tc gridSpan="8">
                  <a:txBody>
                    <a:bodyPr/>
                    <a:lstStyle/>
                    <a:p>
                      <a:pPr algn="ctr" fontAlgn="ctr"/>
                      <a:r>
                        <a:rPr lang="es-MX" sz="1400" u="none" strike="noStrike">
                          <a:effectLst/>
                        </a:rPr>
                        <a:t>ESQUEMA DE LAS OPERACIONES DE CONQUISTA DE CONTROL DEL MAR</a:t>
                      </a:r>
                      <a:endParaRPr lang="es-MX" sz="140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1550517826"/>
                  </a:ext>
                </a:extLst>
              </a:tr>
              <a:tr h="70058">
                <a:tc>
                  <a:txBody>
                    <a:bodyPr/>
                    <a:lstStyle/>
                    <a:p>
                      <a:pPr algn="ctr" fontAlgn="ctr"/>
                      <a:r>
                        <a:rPr lang="es-CL" sz="1050" u="none" strike="noStrike">
                          <a:effectLst/>
                        </a:rPr>
                        <a:t>OBJETO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OBJETIVO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EJECUTOR</a:t>
                      </a:r>
                      <a:endParaRPr lang="es-CL" sz="1050" b="1"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MÉTODOS</a:t>
                      </a:r>
                      <a:endParaRPr lang="es-CL" sz="1050" b="1" i="0" u="none" strike="noStrike">
                        <a:solidFill>
                          <a:srgbClr val="000000"/>
                        </a:solidFill>
                        <a:effectLst/>
                        <a:latin typeface="Calibri" panose="020F0502020204030204" pitchFamily="34" charset="0"/>
                      </a:endParaRPr>
                    </a:p>
                  </a:txBody>
                  <a:tcPr marL="1977" marR="1977" marT="1977" marB="0" anchor="ctr"/>
                </a:tc>
                <a:tc hMerge="1">
                  <a:txBody>
                    <a:bodyPr/>
                    <a:lstStyle/>
                    <a:p>
                      <a:pPr algn="ctr" fontAlgn="ctr"/>
                      <a:r>
                        <a:rPr lang="es-CL" sz="1050" u="none" strike="noStrike">
                          <a:effectLst/>
                        </a:rPr>
                        <a:t>EFECTO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EFECTO</a:t>
                      </a:r>
                      <a:endParaRPr lang="es-CL" sz="1050" b="1"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MX" sz="1050" u="none" strike="noStrike">
                          <a:effectLst/>
                        </a:rPr>
                        <a:t>PROC. PARA PROVOCAR LA BATALLA</a:t>
                      </a:r>
                      <a:endParaRPr lang="es-MX" sz="105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507812130"/>
                  </a:ext>
                </a:extLst>
              </a:tr>
              <a:tr h="119836">
                <a:tc rowSpan="6">
                  <a:txBody>
                    <a:bodyPr/>
                    <a:lstStyle/>
                    <a:p>
                      <a:pPr algn="ctr" fontAlgn="ctr"/>
                      <a:r>
                        <a:rPr lang="es-CL" sz="1050" u="none" strike="noStrike">
                          <a:effectLst/>
                        </a:rPr>
                        <a:t>CONQUISTA  del Control del mar</a:t>
                      </a:r>
                      <a:endParaRPr lang="es-CL" sz="1050" b="1" i="0" u="none" strike="noStrike">
                        <a:solidFill>
                          <a:srgbClr val="000000"/>
                        </a:solidFill>
                        <a:effectLst/>
                        <a:latin typeface="Calibri" panose="020F0502020204030204" pitchFamily="34" charset="0"/>
                      </a:endParaRPr>
                    </a:p>
                  </a:txBody>
                  <a:tcPr marL="1977" marR="1977" marT="1977" marB="0" anchor="ctr"/>
                </a:tc>
                <a:tc rowSpan="6">
                  <a:txBody>
                    <a:bodyPr/>
                    <a:lstStyle/>
                    <a:p>
                      <a:pPr algn="ctr" fontAlgn="ctr"/>
                      <a:r>
                        <a:rPr lang="es-CL" sz="1050" u="none" strike="noStrike">
                          <a:effectLst/>
                        </a:rPr>
                        <a:t>Fuerza organizada enemiga</a:t>
                      </a:r>
                      <a:endParaRPr lang="es-CL" sz="1050" b="1" i="0" u="none" strike="noStrike">
                        <a:solidFill>
                          <a:srgbClr val="000000"/>
                        </a:solidFill>
                        <a:effectLst/>
                        <a:latin typeface="Calibri" panose="020F0502020204030204" pitchFamily="34" charset="0"/>
                      </a:endParaRPr>
                    </a:p>
                  </a:txBody>
                  <a:tcPr marL="1977" marR="1977" marT="1977" marB="0" anchor="ctr"/>
                </a:tc>
                <a:tc rowSpan="6">
                  <a:txBody>
                    <a:bodyPr/>
                    <a:lstStyle/>
                    <a:p>
                      <a:pPr algn="ctr" fontAlgn="ctr"/>
                      <a:r>
                        <a:rPr lang="es-CL" sz="1050" u="none" strike="noStrike">
                          <a:effectLst/>
                        </a:rPr>
                        <a:t>Fuerza organizada propia</a:t>
                      </a:r>
                      <a:endParaRPr lang="es-CL" sz="1050" b="0"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b="1" u="none" strike="noStrike">
                          <a:effectLst/>
                        </a:rPr>
                        <a:t>Bloqueo militar</a:t>
                      </a:r>
                      <a:endParaRPr lang="es-CL"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hMerge="1">
                  <a:txBody>
                    <a:bodyPr/>
                    <a:lstStyle/>
                    <a:p>
                      <a:pPr algn="ctr" fontAlgn="ctr"/>
                      <a:r>
                        <a:rPr lang="es-CL" sz="1050" u="none" strike="noStrike">
                          <a:effectLst/>
                        </a:rPr>
                        <a:t>Neutralizar</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Neutralizar</a:t>
                      </a:r>
                      <a:endParaRPr lang="es-CL" sz="1050" b="0"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858107367"/>
                  </a:ext>
                </a:extLst>
              </a:tr>
              <a:tr h="70058">
                <a:tc vMerge="1">
                  <a:txBody>
                    <a:bodyPr/>
                    <a:lstStyle/>
                    <a:p>
                      <a:endParaRPr lang="es-CL"/>
                    </a:p>
                  </a:txBody>
                  <a:tcPr/>
                </a:tc>
                <a:tc vMerge="1">
                  <a:txBody>
                    <a:bodyPr/>
                    <a:lstStyle/>
                    <a:p>
                      <a:endParaRPr lang="es-CL"/>
                    </a:p>
                  </a:txBody>
                  <a:tcPr/>
                </a:tc>
                <a:tc vMerge="1">
                  <a:txBody>
                    <a:bodyPr/>
                    <a:lstStyle/>
                    <a:p>
                      <a:endParaRPr lang="es-CL"/>
                    </a:p>
                  </a:txBody>
                  <a:tcPr/>
                </a:tc>
                <a:tc rowSpan="5" gridSpan="2">
                  <a:txBody>
                    <a:bodyPr/>
                    <a:lstStyle/>
                    <a:p>
                      <a:pPr algn="ctr" fontAlgn="ctr"/>
                      <a:r>
                        <a:rPr lang="es-CL" sz="1050" b="1" u="none" strike="noStrike" dirty="0">
                          <a:effectLst/>
                        </a:rPr>
                        <a:t>Batalla</a:t>
                      </a:r>
                      <a:endParaRPr lang="es-CL" sz="1050" b="1" i="0" u="none" strike="noStrike" dirty="0">
                        <a:solidFill>
                          <a:srgbClr val="000000"/>
                        </a:solidFill>
                        <a:effectLst/>
                        <a:latin typeface="Calibri" panose="020F0502020204030204" pitchFamily="34" charset="0"/>
                      </a:endParaRPr>
                    </a:p>
                  </a:txBody>
                  <a:tcPr marL="1977" marR="1977" marT="1977" marB="0" anchor="ctr">
                    <a:solidFill>
                      <a:srgbClr val="FFFF00"/>
                    </a:solidFill>
                  </a:tcPr>
                </a:tc>
                <a:tc rowSpan="5" hMerge="1">
                  <a:txBody>
                    <a:bodyPr/>
                    <a:lstStyle/>
                    <a:p>
                      <a:pPr algn="ctr" fontAlgn="ctr"/>
                      <a:r>
                        <a:rPr lang="es-CL" sz="1050" u="none" strike="noStrike">
                          <a:effectLst/>
                        </a:rPr>
                        <a:t>Destruir</a:t>
                      </a:r>
                      <a:endParaRPr lang="es-CL" sz="1050" b="0" i="0" u="none" strike="noStrike">
                        <a:solidFill>
                          <a:srgbClr val="000000"/>
                        </a:solidFill>
                        <a:effectLst/>
                        <a:latin typeface="Calibri" panose="020F0502020204030204" pitchFamily="34" charset="0"/>
                      </a:endParaRPr>
                    </a:p>
                  </a:txBody>
                  <a:tcPr marL="1977" marR="1977" marT="1977" marB="0" anchor="ctr"/>
                </a:tc>
                <a:tc rowSpan="5">
                  <a:txBody>
                    <a:bodyPr/>
                    <a:lstStyle/>
                    <a:p>
                      <a:pPr algn="ctr" fontAlgn="ctr"/>
                      <a:r>
                        <a:rPr lang="es-CL" sz="1050" u="none" strike="noStrike" dirty="0">
                          <a:effectLst/>
                        </a:rPr>
                        <a:t>Destruir</a:t>
                      </a:r>
                      <a:endParaRPr lang="es-CL" sz="1050" b="0" i="0" u="none" strike="noStrike" dirty="0">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Apremios</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074804836"/>
                  </a:ext>
                </a:extLst>
              </a:tr>
              <a:tr h="70058">
                <a:tc vMerge="1">
                  <a:txBody>
                    <a:bodyPr/>
                    <a:lstStyle/>
                    <a:p>
                      <a:endParaRPr lang="es-CL"/>
                    </a:p>
                  </a:txBody>
                  <a:tcPr/>
                </a:tc>
                <a:tc vMerge="1">
                  <a:txBody>
                    <a:bodyPr/>
                    <a:lstStyle/>
                    <a:p>
                      <a:endParaRPr lang="es-CL"/>
                    </a:p>
                  </a:txBody>
                  <a:tcPr/>
                </a:tc>
                <a:tc vMerge="1">
                  <a:txBody>
                    <a:bodyPr/>
                    <a:lstStyle/>
                    <a:p>
                      <a:endParaRPr lang="es-CL"/>
                    </a:p>
                  </a:txBody>
                  <a:tcPr/>
                </a:tc>
                <a:tc gridSpan="2" vMerge="1">
                  <a:txBody>
                    <a:bodyPr/>
                    <a:lstStyle/>
                    <a:p>
                      <a:endParaRPr lang="es-CL"/>
                    </a:p>
                  </a:txBody>
                  <a:tcPr/>
                </a:tc>
                <a:tc hMerge="1" vMerge="1">
                  <a:txBody>
                    <a:bodyPr/>
                    <a:lstStyle/>
                    <a:p>
                      <a:endParaRPr lang="es-CL"/>
                    </a:p>
                  </a:txBody>
                  <a:tcPr/>
                </a:tc>
                <a:tc vMerge="1">
                  <a:txBody>
                    <a:bodyPr/>
                    <a:lstStyle/>
                    <a:p>
                      <a:endParaRPr lang="es-CL"/>
                    </a:p>
                  </a:txBody>
                  <a:tcPr/>
                </a:tc>
                <a:tc gridSpan="2">
                  <a:txBody>
                    <a:bodyPr/>
                    <a:lstStyle/>
                    <a:p>
                      <a:pPr algn="ctr" fontAlgn="ctr"/>
                      <a:r>
                        <a:rPr lang="es-CL" sz="1050" u="none" strike="noStrike">
                          <a:effectLst/>
                        </a:rPr>
                        <a:t>Incentivos</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226682824"/>
                  </a:ext>
                </a:extLst>
              </a:tr>
              <a:tr h="70058">
                <a:tc vMerge="1">
                  <a:txBody>
                    <a:bodyPr/>
                    <a:lstStyle/>
                    <a:p>
                      <a:endParaRPr lang="es-CL"/>
                    </a:p>
                  </a:txBody>
                  <a:tcPr/>
                </a:tc>
                <a:tc vMerge="1">
                  <a:txBody>
                    <a:bodyPr/>
                    <a:lstStyle/>
                    <a:p>
                      <a:endParaRPr lang="es-CL"/>
                    </a:p>
                  </a:txBody>
                  <a:tcPr/>
                </a:tc>
                <a:tc vMerge="1">
                  <a:txBody>
                    <a:bodyPr/>
                    <a:lstStyle/>
                    <a:p>
                      <a:endParaRPr lang="es-CL"/>
                    </a:p>
                  </a:txBody>
                  <a:tcPr/>
                </a:tc>
                <a:tc gridSpan="2" vMerge="1">
                  <a:txBody>
                    <a:bodyPr/>
                    <a:lstStyle/>
                    <a:p>
                      <a:endParaRPr lang="es-CL"/>
                    </a:p>
                  </a:txBody>
                  <a:tcPr/>
                </a:tc>
                <a:tc hMerge="1" vMerge="1">
                  <a:txBody>
                    <a:bodyPr/>
                    <a:lstStyle/>
                    <a:p>
                      <a:endParaRPr lang="es-CL"/>
                    </a:p>
                  </a:txBody>
                  <a:tcPr/>
                </a:tc>
                <a:tc vMerge="1">
                  <a:txBody>
                    <a:bodyPr/>
                    <a:lstStyle/>
                    <a:p>
                      <a:endParaRPr lang="es-CL"/>
                    </a:p>
                  </a:txBody>
                  <a:tcPr/>
                </a:tc>
                <a:tc gridSpan="2">
                  <a:txBody>
                    <a:bodyPr/>
                    <a:lstStyle/>
                    <a:p>
                      <a:pPr algn="ctr" fontAlgn="ctr"/>
                      <a:r>
                        <a:rPr lang="es-CL" sz="1050" u="none" strike="noStrike">
                          <a:effectLst/>
                        </a:rPr>
                        <a:t>Ofensiva de Movimiento</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881284543"/>
                  </a:ext>
                </a:extLst>
              </a:tr>
              <a:tr h="70058">
                <a:tc vMerge="1">
                  <a:txBody>
                    <a:bodyPr/>
                    <a:lstStyle/>
                    <a:p>
                      <a:endParaRPr lang="es-CL"/>
                    </a:p>
                  </a:txBody>
                  <a:tcPr/>
                </a:tc>
                <a:tc vMerge="1">
                  <a:txBody>
                    <a:bodyPr/>
                    <a:lstStyle/>
                    <a:p>
                      <a:endParaRPr lang="es-CL"/>
                    </a:p>
                  </a:txBody>
                  <a:tcPr/>
                </a:tc>
                <a:tc vMerge="1">
                  <a:txBody>
                    <a:bodyPr/>
                    <a:lstStyle/>
                    <a:p>
                      <a:endParaRPr lang="es-CL"/>
                    </a:p>
                  </a:txBody>
                  <a:tcPr/>
                </a:tc>
                <a:tc gridSpan="2" vMerge="1">
                  <a:txBody>
                    <a:bodyPr/>
                    <a:lstStyle/>
                    <a:p>
                      <a:endParaRPr lang="es-CL"/>
                    </a:p>
                  </a:txBody>
                  <a:tcPr/>
                </a:tc>
                <a:tc hMerge="1" vMerge="1">
                  <a:txBody>
                    <a:bodyPr/>
                    <a:lstStyle/>
                    <a:p>
                      <a:endParaRPr lang="es-CL"/>
                    </a:p>
                  </a:txBody>
                  <a:tcPr/>
                </a:tc>
                <a:tc vMerge="1">
                  <a:txBody>
                    <a:bodyPr/>
                    <a:lstStyle/>
                    <a:p>
                      <a:endParaRPr lang="es-CL"/>
                    </a:p>
                  </a:txBody>
                  <a:tcPr/>
                </a:tc>
                <a:tc gridSpan="2">
                  <a:txBody>
                    <a:bodyPr/>
                    <a:lstStyle/>
                    <a:p>
                      <a:pPr algn="ctr" fontAlgn="ctr"/>
                      <a:r>
                        <a:rPr lang="es-CL" sz="1050" u="none" strike="noStrike">
                          <a:effectLst/>
                        </a:rPr>
                        <a:t>Ofensiva de base geográfica</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818091887"/>
                  </a:ext>
                </a:extLst>
              </a:tr>
              <a:tr h="70058">
                <a:tc vMerge="1">
                  <a:txBody>
                    <a:bodyPr/>
                    <a:lstStyle/>
                    <a:p>
                      <a:endParaRPr lang="es-CL"/>
                    </a:p>
                  </a:txBody>
                  <a:tcPr/>
                </a:tc>
                <a:tc vMerge="1">
                  <a:txBody>
                    <a:bodyPr/>
                    <a:lstStyle/>
                    <a:p>
                      <a:endParaRPr lang="es-CL"/>
                    </a:p>
                  </a:txBody>
                  <a:tcPr/>
                </a:tc>
                <a:tc vMerge="1">
                  <a:txBody>
                    <a:bodyPr/>
                    <a:lstStyle/>
                    <a:p>
                      <a:endParaRPr lang="es-CL"/>
                    </a:p>
                  </a:txBody>
                  <a:tcPr/>
                </a:tc>
                <a:tc gridSpan="2" vMerge="1">
                  <a:txBody>
                    <a:bodyPr/>
                    <a:lstStyle/>
                    <a:p>
                      <a:endParaRPr lang="es-CL"/>
                    </a:p>
                  </a:txBody>
                  <a:tcPr/>
                </a:tc>
                <a:tc hMerge="1" vMerge="1">
                  <a:txBody>
                    <a:bodyPr/>
                    <a:lstStyle/>
                    <a:p>
                      <a:endParaRPr lang="es-CL"/>
                    </a:p>
                  </a:txBody>
                  <a:tcPr/>
                </a:tc>
                <a:tc vMerge="1">
                  <a:txBody>
                    <a:bodyPr/>
                    <a:lstStyle/>
                    <a:p>
                      <a:endParaRPr lang="es-CL"/>
                    </a:p>
                  </a:txBody>
                  <a:tcPr/>
                </a:tc>
                <a:tc gridSpan="2">
                  <a:txBody>
                    <a:bodyPr/>
                    <a:lstStyle/>
                    <a:p>
                      <a:pPr algn="ctr" fontAlgn="ctr"/>
                      <a:r>
                        <a:rPr lang="es-CL" sz="1050" u="none" strike="noStrike">
                          <a:effectLst/>
                        </a:rPr>
                        <a:t>Ofensiva seudo geográfica</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910470116"/>
                  </a:ext>
                </a:extLst>
              </a:tr>
              <a:tr h="64650">
                <a:tc>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endParaRPr lang="es-CL" sz="1050" b="0" i="0" u="none" strike="noStrike" dirty="0">
                        <a:solidFill>
                          <a:srgbClr val="000000"/>
                        </a:solidFill>
                        <a:effectLst/>
                        <a:latin typeface="Calibri" panose="020F0502020204030204" pitchFamily="34" charset="0"/>
                      </a:endParaRPr>
                    </a:p>
                  </a:txBody>
                  <a:tcPr marL="1977" marR="1977" marT="1977" marB="0" anchor="ctr"/>
                </a:tc>
                <a:tc>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endParaRPr lang="es-CL" sz="1050" b="0" i="0" u="none" strike="noStrike" dirty="0">
                        <a:solidFill>
                          <a:srgbClr val="000000"/>
                        </a:solidFill>
                        <a:effectLst/>
                        <a:latin typeface="Calibri" panose="020F0502020204030204" pitchFamily="34" charset="0"/>
                      </a:endParaRPr>
                    </a:p>
                  </a:txBody>
                  <a:tcPr marL="1977" marR="1977" marT="1977" marB="0" anchor="ctr"/>
                </a:tc>
                <a:tc>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527397683"/>
                  </a:ext>
                </a:extLst>
              </a:tr>
              <a:tr h="114305">
                <a:tc gridSpan="8">
                  <a:txBody>
                    <a:bodyPr/>
                    <a:lstStyle/>
                    <a:p>
                      <a:pPr algn="ctr" fontAlgn="ctr"/>
                      <a:r>
                        <a:rPr lang="es-MX" sz="1400" u="none" strike="noStrike">
                          <a:effectLst/>
                        </a:rPr>
                        <a:t>ESQUEMA DE LAS OPERACIONES DE DISPUTA DE CONTROL DEL MAR</a:t>
                      </a:r>
                      <a:endParaRPr lang="es-MX" sz="140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217676221"/>
                  </a:ext>
                </a:extLst>
              </a:tr>
              <a:tr h="64650">
                <a:tc>
                  <a:txBody>
                    <a:bodyPr/>
                    <a:lstStyle/>
                    <a:p>
                      <a:pPr algn="ctr" fontAlgn="ctr"/>
                      <a:r>
                        <a:rPr lang="es-CL" sz="1050" u="none" strike="noStrike">
                          <a:effectLst/>
                        </a:rPr>
                        <a:t>OBJETO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OBJETIVO</a:t>
                      </a:r>
                      <a:endParaRPr lang="es-CL" sz="1050" b="1"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EJECUTOR</a:t>
                      </a:r>
                      <a:endParaRPr lang="es-CL" sz="105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tc gridSpan="3">
                  <a:txBody>
                    <a:bodyPr/>
                    <a:lstStyle/>
                    <a:p>
                      <a:pPr algn="ctr" fontAlgn="ctr"/>
                      <a:r>
                        <a:rPr lang="es-CL" sz="1050" u="none" strike="noStrike">
                          <a:effectLst/>
                        </a:rPr>
                        <a:t>MÉTODOS</a:t>
                      </a:r>
                      <a:endParaRPr lang="es-CL" sz="105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tc hMerge="1">
                  <a:txBody>
                    <a:bodyPr/>
                    <a:lstStyle/>
                    <a:p>
                      <a:endParaRPr lang="es-CL"/>
                    </a:p>
                  </a:txBody>
                  <a:tcPr/>
                </a:tc>
                <a:tc>
                  <a:txBody>
                    <a:bodyPr/>
                    <a:lstStyle/>
                    <a:p>
                      <a:pPr algn="ctr" fontAlgn="ctr"/>
                      <a:r>
                        <a:rPr lang="es-CL" sz="1050" u="none" strike="noStrike">
                          <a:effectLst/>
                        </a:rPr>
                        <a:t>EFECTO</a:t>
                      </a:r>
                      <a:endParaRPr lang="es-CL" sz="1050" b="1"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2555329628"/>
                  </a:ext>
                </a:extLst>
              </a:tr>
              <a:tr h="64650">
                <a:tc rowSpan="3">
                  <a:txBody>
                    <a:bodyPr/>
                    <a:lstStyle/>
                    <a:p>
                      <a:pPr algn="ctr" fontAlgn="ctr"/>
                      <a:r>
                        <a:rPr lang="es-MX" sz="1050" u="none" strike="noStrike">
                          <a:effectLst/>
                        </a:rPr>
                        <a:t>MEJORAR el grado de Control del mar</a:t>
                      </a:r>
                      <a:endParaRPr lang="es-MX" sz="1050" b="1"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1050" u="none" strike="noStrike" dirty="0">
                          <a:effectLst/>
                        </a:rPr>
                        <a:t>Fuerza organizada enemiga</a:t>
                      </a:r>
                      <a:endParaRPr lang="es-MX" sz="1050" b="1" i="0" u="none" strike="noStrike" dirty="0">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Fuerza organizada propia</a:t>
                      </a:r>
                      <a:endParaRPr lang="es-CL" sz="105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tc gridSpan="3">
                  <a:txBody>
                    <a:bodyPr/>
                    <a:lstStyle/>
                    <a:p>
                      <a:pPr algn="ctr" fontAlgn="ctr"/>
                      <a:r>
                        <a:rPr lang="es-CL" sz="1050" b="1" u="none" strike="noStrike">
                          <a:effectLst/>
                        </a:rPr>
                        <a:t>Contraataque mayor</a:t>
                      </a:r>
                      <a:endParaRPr lang="es-CL"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hMerge="1">
                  <a:txBody>
                    <a:bodyPr/>
                    <a:lstStyle/>
                    <a:p>
                      <a:endParaRPr lang="es-CL"/>
                    </a:p>
                  </a:txBody>
                  <a:tcPr/>
                </a:tc>
                <a:tc hMerge="1">
                  <a:txBody>
                    <a:bodyPr/>
                    <a:lstStyle/>
                    <a:p>
                      <a:endParaRPr lang="es-CL"/>
                    </a:p>
                  </a:txBody>
                  <a:tcPr/>
                </a:tc>
                <a:tc>
                  <a:txBody>
                    <a:bodyPr/>
                    <a:lstStyle/>
                    <a:p>
                      <a:pPr algn="ctr" fontAlgn="ctr"/>
                      <a:r>
                        <a:rPr lang="es-CL" sz="1050" u="none" strike="noStrike">
                          <a:effectLst/>
                        </a:rPr>
                        <a:t>Desgastar</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3096046302"/>
                  </a:ext>
                </a:extLst>
              </a:tr>
              <a:tr h="64650">
                <a:tc vMerge="1">
                  <a:txBody>
                    <a:bodyPr/>
                    <a:lstStyle/>
                    <a:p>
                      <a:endParaRPr lang="es-CL"/>
                    </a:p>
                  </a:txBody>
                  <a:tcPr/>
                </a:tc>
                <a:tc vMerge="1">
                  <a:txBody>
                    <a:bodyPr/>
                    <a:lstStyle/>
                    <a:p>
                      <a:endParaRPr lang="es-CL"/>
                    </a:p>
                  </a:txBody>
                  <a:tcPr/>
                </a:tc>
                <a:tc rowSpan="2" gridSpan="2">
                  <a:txBody>
                    <a:bodyPr/>
                    <a:lstStyle/>
                    <a:p>
                      <a:pPr algn="ctr" fontAlgn="ctr"/>
                      <a:r>
                        <a:rPr lang="es-CL" sz="1050" u="none" strike="noStrike">
                          <a:effectLst/>
                        </a:rPr>
                        <a:t>Otros medios</a:t>
                      </a:r>
                      <a:endParaRPr lang="es-CL" sz="1050" b="0" i="0" u="none" strike="noStrike">
                        <a:solidFill>
                          <a:srgbClr val="000000"/>
                        </a:solidFill>
                        <a:effectLst/>
                        <a:latin typeface="Calibri" panose="020F0502020204030204" pitchFamily="34" charset="0"/>
                      </a:endParaRPr>
                    </a:p>
                  </a:txBody>
                  <a:tcPr marL="1977" marR="1977" marT="1977" marB="0" anchor="ctr"/>
                </a:tc>
                <a:tc rowSpan="2" hMerge="1">
                  <a:txBody>
                    <a:bodyPr/>
                    <a:lstStyle/>
                    <a:p>
                      <a:endParaRPr lang="es-CL"/>
                    </a:p>
                  </a:txBody>
                  <a:tcPr/>
                </a:tc>
                <a:tc gridSpan="3">
                  <a:txBody>
                    <a:bodyPr/>
                    <a:lstStyle/>
                    <a:p>
                      <a:pPr algn="ctr" fontAlgn="ctr"/>
                      <a:r>
                        <a:rPr lang="es-CL" sz="1050" b="1" u="none" strike="noStrike">
                          <a:effectLst/>
                        </a:rPr>
                        <a:t>Contraataque menor</a:t>
                      </a:r>
                      <a:endParaRPr lang="es-CL"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hMerge="1">
                  <a:txBody>
                    <a:bodyPr/>
                    <a:lstStyle/>
                    <a:p>
                      <a:endParaRPr lang="es-CL"/>
                    </a:p>
                  </a:txBody>
                  <a:tcPr/>
                </a:tc>
                <a:tc hMerge="1">
                  <a:txBody>
                    <a:bodyPr/>
                    <a:lstStyle/>
                    <a:p>
                      <a:endParaRPr lang="es-CL"/>
                    </a:p>
                  </a:txBody>
                  <a:tcPr/>
                </a:tc>
                <a:tc>
                  <a:txBody>
                    <a:bodyPr/>
                    <a:lstStyle/>
                    <a:p>
                      <a:pPr algn="ctr" fontAlgn="ctr"/>
                      <a:r>
                        <a:rPr lang="es-CL" sz="1050" u="none" strike="noStrike">
                          <a:effectLst/>
                        </a:rPr>
                        <a:t>Desgastar</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2270917891"/>
                  </a:ext>
                </a:extLst>
              </a:tr>
              <a:tr h="64650">
                <a:tc vMerge="1">
                  <a:txBody>
                    <a:bodyPr/>
                    <a:lstStyle/>
                    <a:p>
                      <a:endParaRPr lang="es-CL"/>
                    </a:p>
                  </a:txBody>
                  <a:tcPr/>
                </a:tc>
                <a:tc vMerge="1">
                  <a:txBody>
                    <a:bodyPr/>
                    <a:lstStyle/>
                    <a:p>
                      <a:endParaRPr lang="es-CL"/>
                    </a:p>
                  </a:txBody>
                  <a:tcPr/>
                </a:tc>
                <a:tc gridSpan="2" vMerge="1">
                  <a:txBody>
                    <a:bodyPr/>
                    <a:lstStyle/>
                    <a:p>
                      <a:endParaRPr lang="es-CL"/>
                    </a:p>
                  </a:txBody>
                  <a:tcPr/>
                </a:tc>
                <a:tc hMerge="1" vMerge="1">
                  <a:txBody>
                    <a:bodyPr/>
                    <a:lstStyle/>
                    <a:p>
                      <a:endParaRPr lang="es-CL"/>
                    </a:p>
                  </a:txBody>
                  <a:tcPr/>
                </a:tc>
                <a:tc gridSpan="3">
                  <a:txBody>
                    <a:bodyPr/>
                    <a:lstStyle/>
                    <a:p>
                      <a:pPr algn="ctr" fontAlgn="ctr"/>
                      <a:r>
                        <a:rPr lang="es-CL" sz="1050" b="1" u="none" strike="noStrike" dirty="0">
                          <a:effectLst/>
                        </a:rPr>
                        <a:t>Flota en potencia</a:t>
                      </a:r>
                      <a:endParaRPr lang="es-CL" sz="1050" b="1" i="0" u="none" strike="noStrike" dirty="0">
                        <a:solidFill>
                          <a:srgbClr val="000000"/>
                        </a:solidFill>
                        <a:effectLst/>
                        <a:latin typeface="Calibri" panose="020F0502020204030204" pitchFamily="34" charset="0"/>
                      </a:endParaRPr>
                    </a:p>
                  </a:txBody>
                  <a:tcPr marL="1977" marR="1977" marT="1977" marB="0" anchor="ctr">
                    <a:solidFill>
                      <a:srgbClr val="FFFF00"/>
                    </a:solidFill>
                  </a:tcPr>
                </a:tc>
                <a:tc hMerge="1">
                  <a:txBody>
                    <a:bodyPr/>
                    <a:lstStyle/>
                    <a:p>
                      <a:endParaRPr lang="es-CL"/>
                    </a:p>
                  </a:txBody>
                  <a:tcPr/>
                </a:tc>
                <a:tc hMerge="1">
                  <a:txBody>
                    <a:bodyPr/>
                    <a:lstStyle/>
                    <a:p>
                      <a:endParaRPr lang="es-CL"/>
                    </a:p>
                  </a:txBody>
                  <a:tcPr/>
                </a:tc>
                <a:tc>
                  <a:txBody>
                    <a:bodyPr/>
                    <a:lstStyle/>
                    <a:p>
                      <a:pPr algn="ctr" fontAlgn="ctr"/>
                      <a:r>
                        <a:rPr lang="es-CL" sz="1050" u="none" strike="noStrike" dirty="0">
                          <a:effectLst/>
                        </a:rPr>
                        <a:t>Eludir la Batalla</a:t>
                      </a:r>
                      <a:endParaRPr lang="es-CL" sz="1050" b="0" i="0" u="none" strike="noStrike" dirty="0">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994374612"/>
                  </a:ext>
                </a:extLst>
              </a:tr>
            </a:tbl>
          </a:graphicData>
        </a:graphic>
      </p:graphicFrame>
      <p:sp>
        <p:nvSpPr>
          <p:cNvPr id="3" name="Marcador de número de diapositiva 2">
            <a:extLst>
              <a:ext uri="{FF2B5EF4-FFF2-40B4-BE49-F238E27FC236}">
                <a16:creationId xmlns:a16="http://schemas.microsoft.com/office/drawing/2014/main" id="{D9780A91-E594-4FF6-93B5-E100AD32AC3F}"/>
              </a:ext>
            </a:extLst>
          </p:cNvPr>
          <p:cNvSpPr>
            <a:spLocks noGrp="1"/>
          </p:cNvSpPr>
          <p:nvPr>
            <p:ph type="sldNum" sz="quarter" idx="12"/>
          </p:nvPr>
        </p:nvSpPr>
        <p:spPr/>
        <p:txBody>
          <a:bodyPr/>
          <a:lstStyle/>
          <a:p>
            <a:fld id="{A05041F8-EBEC-4C00-91E2-578FB82E8E8E}" type="slidenum">
              <a:rPr lang="es-CL" smtClean="0"/>
              <a:pPr/>
              <a:t>28</a:t>
            </a:fld>
            <a:endParaRPr lang="es-CL"/>
          </a:p>
        </p:txBody>
      </p:sp>
    </p:spTree>
    <p:extLst>
      <p:ext uri="{BB962C8B-B14F-4D97-AF65-F5344CB8AC3E}">
        <p14:creationId xmlns:p14="http://schemas.microsoft.com/office/powerpoint/2010/main" val="1876242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4329975"/>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5</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graphicFrame>
        <p:nvGraphicFramePr>
          <p:cNvPr id="2" name="Tabla 1">
            <a:extLst>
              <a:ext uri="{FF2B5EF4-FFF2-40B4-BE49-F238E27FC236}">
                <a16:creationId xmlns:a16="http://schemas.microsoft.com/office/drawing/2014/main" id="{77385E70-476D-459E-96D7-21C9405AACC3}"/>
              </a:ext>
            </a:extLst>
          </p:cNvPr>
          <p:cNvGraphicFramePr>
            <a:graphicFrameLocks noGrp="1"/>
          </p:cNvGraphicFramePr>
          <p:nvPr>
            <p:extLst>
              <p:ext uri="{D42A27DB-BD31-4B8C-83A1-F6EECF244321}">
                <p14:modId xmlns:p14="http://schemas.microsoft.com/office/powerpoint/2010/main" val="264406417"/>
              </p:ext>
            </p:extLst>
          </p:nvPr>
        </p:nvGraphicFramePr>
        <p:xfrm>
          <a:off x="423388" y="1815157"/>
          <a:ext cx="8181057" cy="4279101"/>
        </p:xfrm>
        <a:graphic>
          <a:graphicData uri="http://schemas.openxmlformats.org/drawingml/2006/table">
            <a:tbl>
              <a:tblPr>
                <a:tableStyleId>{5C22544A-7EE6-4342-B048-85BDC9FD1C3A}</a:tableStyleId>
              </a:tblPr>
              <a:tblGrid>
                <a:gridCol w="1052268">
                  <a:extLst>
                    <a:ext uri="{9D8B030D-6E8A-4147-A177-3AD203B41FA5}">
                      <a16:colId xmlns:a16="http://schemas.microsoft.com/office/drawing/2014/main" val="2413894215"/>
                    </a:ext>
                  </a:extLst>
                </a:gridCol>
                <a:gridCol w="648072">
                  <a:extLst>
                    <a:ext uri="{9D8B030D-6E8A-4147-A177-3AD203B41FA5}">
                      <a16:colId xmlns:a16="http://schemas.microsoft.com/office/drawing/2014/main" val="4239948500"/>
                    </a:ext>
                  </a:extLst>
                </a:gridCol>
                <a:gridCol w="1070663">
                  <a:extLst>
                    <a:ext uri="{9D8B030D-6E8A-4147-A177-3AD203B41FA5}">
                      <a16:colId xmlns:a16="http://schemas.microsoft.com/office/drawing/2014/main" val="890317471"/>
                    </a:ext>
                  </a:extLst>
                </a:gridCol>
                <a:gridCol w="801545">
                  <a:extLst>
                    <a:ext uri="{9D8B030D-6E8A-4147-A177-3AD203B41FA5}">
                      <a16:colId xmlns:a16="http://schemas.microsoft.com/office/drawing/2014/main" val="3679076648"/>
                    </a:ext>
                  </a:extLst>
                </a:gridCol>
                <a:gridCol w="1388867">
                  <a:extLst>
                    <a:ext uri="{9D8B030D-6E8A-4147-A177-3AD203B41FA5}">
                      <a16:colId xmlns:a16="http://schemas.microsoft.com/office/drawing/2014/main" val="2529329717"/>
                    </a:ext>
                  </a:extLst>
                </a:gridCol>
                <a:gridCol w="1609821">
                  <a:extLst>
                    <a:ext uri="{9D8B030D-6E8A-4147-A177-3AD203B41FA5}">
                      <a16:colId xmlns:a16="http://schemas.microsoft.com/office/drawing/2014/main" val="3725298442"/>
                    </a:ext>
                  </a:extLst>
                </a:gridCol>
                <a:gridCol w="1609821">
                  <a:extLst>
                    <a:ext uri="{9D8B030D-6E8A-4147-A177-3AD203B41FA5}">
                      <a16:colId xmlns:a16="http://schemas.microsoft.com/office/drawing/2014/main" val="616068980"/>
                    </a:ext>
                  </a:extLst>
                </a:gridCol>
              </a:tblGrid>
              <a:tr h="114305">
                <a:tc gridSpan="7">
                  <a:txBody>
                    <a:bodyPr/>
                    <a:lstStyle/>
                    <a:p>
                      <a:pPr algn="ctr" fontAlgn="ctr"/>
                      <a:r>
                        <a:rPr lang="es-MX" sz="1400" u="none" strike="noStrike" dirty="0">
                          <a:effectLst/>
                        </a:rPr>
                        <a:t>ESQUEMA DE LAS OPERACIONES DE EJERCICIO DE CONTROL DEL MAR</a:t>
                      </a:r>
                      <a:endParaRPr lang="es-MX" sz="1400" b="1" i="0" u="none" strike="noStrike" dirty="0">
                        <a:solidFill>
                          <a:srgbClr val="000000"/>
                        </a:solidFill>
                        <a:effectLst/>
                        <a:latin typeface="Calibri" panose="020F0502020204030204" pitchFamily="34" charset="0"/>
                      </a:endParaRPr>
                    </a:p>
                  </a:txBody>
                  <a:tcPr marL="1977" marR="1977" marT="1977" marB="0" anchor="ctr">
                    <a:solidFill>
                      <a:srgbClr val="92D050"/>
                    </a:solidFill>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1556884465"/>
                  </a:ext>
                </a:extLst>
              </a:tr>
              <a:tr h="119836">
                <a:tc>
                  <a:txBody>
                    <a:bodyPr/>
                    <a:lstStyle/>
                    <a:p>
                      <a:pPr algn="ctr" fontAlgn="ctr"/>
                      <a:r>
                        <a:rPr lang="es-CL" sz="1050" u="none" strike="noStrike">
                          <a:effectLst/>
                        </a:rPr>
                        <a:t>OBJETO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OBJETIVO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PARTICIPANTES</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ACTIVIDAD</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MÉTODO</a:t>
                      </a:r>
                      <a:endParaRPr lang="es-CL" sz="1050" b="1" i="0" u="none" strike="noStrike">
                        <a:solidFill>
                          <a:srgbClr val="000000"/>
                        </a:solidFill>
                        <a:effectLst/>
                        <a:latin typeface="Calibri" panose="020F0502020204030204" pitchFamily="34" charset="0"/>
                      </a:endParaRPr>
                    </a:p>
                  </a:txBody>
                  <a:tcPr marL="1977" marR="1977" marT="1977" marB="0" anchor="ctr"/>
                </a:tc>
                <a:tc gridSpan="2">
                  <a:txBody>
                    <a:bodyPr/>
                    <a:lstStyle/>
                    <a:p>
                      <a:pPr algn="ctr" fontAlgn="ctr"/>
                      <a:r>
                        <a:rPr lang="es-CL" sz="1050" u="none" strike="noStrike">
                          <a:effectLst/>
                        </a:rPr>
                        <a:t>OTROS ANTECEDENTES</a:t>
                      </a:r>
                      <a:endParaRPr lang="es-CL" sz="1050" b="1"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441727172"/>
                  </a:ext>
                </a:extLst>
              </a:tr>
              <a:tr h="64650">
                <a:tc rowSpan="31">
                  <a:txBody>
                    <a:bodyPr/>
                    <a:lstStyle/>
                    <a:p>
                      <a:pPr algn="ctr" fontAlgn="ctr"/>
                      <a:r>
                        <a:rPr lang="es-CL" sz="800" u="none" strike="noStrike" dirty="0">
                          <a:effectLst/>
                        </a:rPr>
                        <a:t>EFECTUAR el transporte por mar o NEGAR el transporte por mar</a:t>
                      </a:r>
                      <a:endParaRPr lang="es-CL" sz="800" b="1" i="0" u="none" strike="noStrike" dirty="0">
                        <a:solidFill>
                          <a:srgbClr val="000000"/>
                        </a:solidFill>
                        <a:effectLst/>
                        <a:latin typeface="Calibri" panose="020F0502020204030204" pitchFamily="34" charset="0"/>
                      </a:endParaRPr>
                    </a:p>
                  </a:txBody>
                  <a:tcPr marL="1977" marR="1977" marT="1977" marB="0" anchor="ctr"/>
                </a:tc>
                <a:tc rowSpan="31">
                  <a:txBody>
                    <a:bodyPr/>
                    <a:lstStyle/>
                    <a:p>
                      <a:pPr algn="ctr" fontAlgn="ctr"/>
                      <a:r>
                        <a:rPr lang="es-CL" sz="800" u="none" strike="noStrike" dirty="0">
                          <a:effectLst/>
                        </a:rPr>
                        <a:t>Buques de transporte</a:t>
                      </a:r>
                      <a:endParaRPr lang="es-CL" sz="800" b="1" i="0" u="none" strike="noStrike" dirty="0">
                        <a:solidFill>
                          <a:srgbClr val="000000"/>
                        </a:solidFill>
                        <a:effectLst/>
                        <a:latin typeface="Calibri" panose="020F0502020204030204" pitchFamily="34" charset="0"/>
                      </a:endParaRPr>
                    </a:p>
                  </a:txBody>
                  <a:tcPr marL="1977" marR="1977" marT="1977" marB="0" anchor="ctr"/>
                </a:tc>
                <a:tc rowSpan="31">
                  <a:txBody>
                    <a:bodyPr/>
                    <a:lstStyle/>
                    <a:p>
                      <a:pPr algn="ctr" fontAlgn="ctr"/>
                      <a:r>
                        <a:rPr lang="es-MX" sz="800" u="none" strike="noStrike" dirty="0">
                          <a:effectLst/>
                        </a:rPr>
                        <a:t>Buques mercantes, Otros medios, Fuerza organizada, Terminales marítimos, Astilleros y Bases</a:t>
                      </a:r>
                      <a:endParaRPr lang="es-MX" sz="800" b="0" i="0" u="none" strike="noStrike" dirty="0">
                        <a:solidFill>
                          <a:srgbClr val="000000"/>
                        </a:solidFill>
                        <a:effectLst/>
                        <a:latin typeface="Calibri" panose="020F0502020204030204" pitchFamily="34" charset="0"/>
                      </a:endParaRPr>
                    </a:p>
                  </a:txBody>
                  <a:tcPr marL="1977" marR="1977" marT="1977" marB="0" anchor="ctr"/>
                </a:tc>
                <a:tc rowSpan="10">
                  <a:txBody>
                    <a:bodyPr/>
                    <a:lstStyle/>
                    <a:p>
                      <a:pPr algn="ctr" fontAlgn="ctr"/>
                      <a:r>
                        <a:rPr lang="es-CL" sz="800" u="none" strike="noStrike" dirty="0">
                          <a:effectLst/>
                        </a:rPr>
                        <a:t>Realizar el transporte</a:t>
                      </a:r>
                      <a:endParaRPr lang="es-CL" sz="800" b="0" i="0" u="none" strike="noStrike" dirty="0">
                        <a:solidFill>
                          <a:srgbClr val="000000"/>
                        </a:solidFill>
                        <a:effectLst/>
                        <a:latin typeface="Calibri" panose="020F0502020204030204" pitchFamily="34" charset="0"/>
                      </a:endParaRPr>
                    </a:p>
                  </a:txBody>
                  <a:tcPr marL="1977" marR="1977" marT="1977" marB="0" anchor="ctr"/>
                </a:tc>
                <a:tc rowSpan="6">
                  <a:txBody>
                    <a:bodyPr/>
                    <a:lstStyle/>
                    <a:p>
                      <a:pPr algn="ctr" fontAlgn="ctr"/>
                      <a:r>
                        <a:rPr lang="es-CL" sz="800" b="1" u="none" strike="noStrike" dirty="0">
                          <a:effectLst/>
                        </a:rPr>
                        <a:t>Militar</a:t>
                      </a:r>
                      <a:endParaRPr lang="es-CL" sz="800" b="1" i="0" u="none" strike="noStrike" dirty="0">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900" u="none" strike="noStrike">
                          <a:effectLst/>
                        </a:rPr>
                        <a:t>Concentración</a:t>
                      </a:r>
                      <a:endParaRPr lang="es-CL" sz="9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433112922"/>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900" u="none" strike="noStrike">
                          <a:effectLst/>
                        </a:rPr>
                        <a:t>Despliegue</a:t>
                      </a:r>
                      <a:endParaRPr lang="es-CL" sz="9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869574997"/>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900" u="none" strike="noStrike">
                          <a:effectLst/>
                        </a:rPr>
                        <a:t>Refuerzo</a:t>
                      </a:r>
                      <a:endParaRPr lang="es-CL" sz="9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992083291"/>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900" u="none" strike="noStrike">
                          <a:effectLst/>
                        </a:rPr>
                        <a:t>Reserva estratégica</a:t>
                      </a:r>
                      <a:endParaRPr lang="es-CL" sz="9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85272029"/>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Fuerza Anfibia</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586365353"/>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Evacuación</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078629039"/>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2">
                  <a:txBody>
                    <a:bodyPr/>
                    <a:lstStyle/>
                    <a:p>
                      <a:pPr algn="ctr" fontAlgn="ctr"/>
                      <a:r>
                        <a:rPr lang="es-CL" sz="800" b="1" u="none" strike="noStrike">
                          <a:effectLst/>
                        </a:rPr>
                        <a:t>Mantenimiento</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Apoyo</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4031591541"/>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Retorno</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806580718"/>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2">
                  <a:txBody>
                    <a:bodyPr/>
                    <a:lstStyle/>
                    <a:p>
                      <a:pPr algn="ctr" fontAlgn="ctr"/>
                      <a:r>
                        <a:rPr lang="es-CL" sz="800" b="1" u="none" strike="noStrike">
                          <a:effectLst/>
                        </a:rPr>
                        <a:t>Económico</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Ultramar</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078168357"/>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Cabotaje</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480727946"/>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rowSpan="6">
                  <a:txBody>
                    <a:bodyPr/>
                    <a:lstStyle/>
                    <a:p>
                      <a:pPr algn="ctr" fontAlgn="ctr"/>
                      <a:r>
                        <a:rPr lang="es-CL" sz="800" u="none" strike="noStrike">
                          <a:effectLst/>
                        </a:rPr>
                        <a:t>Atacar el transporte</a:t>
                      </a:r>
                      <a:endParaRPr lang="es-CL" sz="800" b="0"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800" b="1" u="none" strike="noStrike">
                          <a:effectLst/>
                        </a:rPr>
                        <a:t>Corso</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Aeronave</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987311588"/>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Submarino</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678445822"/>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dirty="0">
                          <a:effectLst/>
                        </a:rPr>
                        <a:t>Unidades de superficie</a:t>
                      </a:r>
                      <a:endParaRPr lang="es-CL" sz="800" b="0" i="0" u="none" strike="noStrike" dirty="0">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808717315"/>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b="1" u="none" strike="noStrike">
                          <a:effectLst/>
                        </a:rPr>
                        <a:t>Bloqueo económico</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MX" sz="800" u="none" strike="noStrike">
                          <a:effectLst/>
                        </a:rPr>
                        <a:t>Fuerza organizada y otros medios</a:t>
                      </a:r>
                      <a:endParaRPr lang="es-MX"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000538888"/>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2">
                  <a:txBody>
                    <a:bodyPr/>
                    <a:lstStyle/>
                    <a:p>
                      <a:pPr algn="ctr" fontAlgn="ctr"/>
                      <a:r>
                        <a:rPr lang="es-CL" sz="800" b="1" u="none" strike="noStrike">
                          <a:effectLst/>
                        </a:rPr>
                        <a:t>Maniobra</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Apremio</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126633484"/>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Incentivo</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691639484"/>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rowSpan="15">
                  <a:txBody>
                    <a:bodyPr/>
                    <a:lstStyle/>
                    <a:p>
                      <a:pPr algn="ctr" fontAlgn="ctr"/>
                      <a:r>
                        <a:rPr lang="es-CL" sz="800" u="none" strike="noStrike">
                          <a:effectLst/>
                        </a:rPr>
                        <a:t>Defender el transporte</a:t>
                      </a:r>
                      <a:endParaRPr lang="es-CL" sz="800" b="0" i="0" u="none" strike="noStrike">
                        <a:solidFill>
                          <a:srgbClr val="000000"/>
                        </a:solidFill>
                        <a:effectLst/>
                        <a:latin typeface="Calibri" panose="020F0502020204030204" pitchFamily="34" charset="0"/>
                      </a:endParaRPr>
                    </a:p>
                  </a:txBody>
                  <a:tcPr marL="1977" marR="1977" marT="1977" marB="0" anchor="ctr"/>
                </a:tc>
                <a:tc rowSpan="7">
                  <a:txBody>
                    <a:bodyPr/>
                    <a:lstStyle/>
                    <a:p>
                      <a:pPr algn="ctr" fontAlgn="ctr"/>
                      <a:r>
                        <a:rPr lang="es-CL" sz="800" b="1" u="none" strike="noStrike">
                          <a:effectLst/>
                        </a:rPr>
                        <a:t>Protección directa</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rowSpan="3">
                  <a:txBody>
                    <a:bodyPr/>
                    <a:lstStyle/>
                    <a:p>
                      <a:pPr algn="ctr" fontAlgn="ctr"/>
                      <a:r>
                        <a:rPr lang="es-CL" sz="800" u="none" strike="noStrike">
                          <a:effectLst/>
                        </a:rPr>
                        <a:t>Ofensiva</a:t>
                      </a:r>
                      <a:endParaRPr lang="es-CL" sz="80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800" u="none" strike="noStrike">
                          <a:effectLst/>
                        </a:rPr>
                        <a:t>Patrullaje</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1191144074"/>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u="none" strike="noStrike">
                          <a:effectLst/>
                        </a:rPr>
                        <a:t>Caza de corsario</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2920102080"/>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u="none" strike="noStrike">
                          <a:effectLst/>
                        </a:rPr>
                        <a:t>Ataque base</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1008232558"/>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4">
                  <a:txBody>
                    <a:bodyPr/>
                    <a:lstStyle/>
                    <a:p>
                      <a:pPr algn="ctr" fontAlgn="ctr"/>
                      <a:r>
                        <a:rPr lang="es-CL" sz="800" u="none" strike="noStrike">
                          <a:effectLst/>
                        </a:rPr>
                        <a:t>Evasiva</a:t>
                      </a:r>
                      <a:endParaRPr lang="es-CL" sz="80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800" u="none" strike="noStrike">
                          <a:effectLst/>
                        </a:rPr>
                        <a:t>Armamento buque</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983701514"/>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u="none" strike="noStrike">
                          <a:effectLst/>
                        </a:rPr>
                        <a:t>Ruta patrullada</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4236256387"/>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u="none" strike="noStrike">
                          <a:effectLst/>
                        </a:rPr>
                        <a:t>Ruta evasiva</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542712024"/>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800" u="none" strike="noStrike">
                          <a:effectLst/>
                        </a:rPr>
                        <a:t>Convoy</a:t>
                      </a:r>
                      <a:endParaRPr lang="es-CL" sz="80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1072511250"/>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4">
                  <a:txBody>
                    <a:bodyPr/>
                    <a:lstStyle/>
                    <a:p>
                      <a:pPr algn="ctr" fontAlgn="ctr"/>
                      <a:r>
                        <a:rPr lang="es-CL" sz="800" b="1" u="none" strike="noStrike">
                          <a:effectLst/>
                        </a:rPr>
                        <a:t>Protección indirecta</a:t>
                      </a:r>
                      <a:endParaRPr lang="es-CL" sz="80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Fuerza organizada</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010838447"/>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Permanente</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569007923"/>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General</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3062548525"/>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Estratégica</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137915576"/>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4">
                  <a:txBody>
                    <a:bodyPr/>
                    <a:lstStyle/>
                    <a:p>
                      <a:pPr algn="ctr" fontAlgn="ctr"/>
                      <a:r>
                        <a:rPr lang="es-CL" sz="800" b="1" u="none" strike="noStrike" dirty="0">
                          <a:effectLst/>
                        </a:rPr>
                        <a:t>Cobertura</a:t>
                      </a:r>
                      <a:endParaRPr lang="es-CL" sz="800" b="1" i="0" u="none" strike="noStrike" dirty="0">
                        <a:solidFill>
                          <a:srgbClr val="000000"/>
                        </a:solidFill>
                        <a:effectLst/>
                        <a:latin typeface="Calibri" panose="020F0502020204030204" pitchFamily="34" charset="0"/>
                      </a:endParaRPr>
                    </a:p>
                  </a:txBody>
                  <a:tcPr marL="1977" marR="1977" marT="1977" marB="0" anchor="ctr">
                    <a:solidFill>
                      <a:srgbClr val="FFFF00"/>
                    </a:solidFill>
                  </a:tcPr>
                </a:tc>
                <a:tc gridSpan="2">
                  <a:txBody>
                    <a:bodyPr/>
                    <a:lstStyle/>
                    <a:p>
                      <a:pPr algn="ctr" fontAlgn="ctr"/>
                      <a:r>
                        <a:rPr lang="es-CL" sz="800" u="none" strike="noStrike">
                          <a:effectLst/>
                        </a:rPr>
                        <a:t>Fuerza organizada</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167015071"/>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Eventual</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2022102751"/>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a:effectLst/>
                        </a:rPr>
                        <a:t>Puntual</a:t>
                      </a:r>
                      <a:endParaRPr lang="es-CL" sz="800" b="0" i="0" u="none" strike="noStrike">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1770886779"/>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gridSpan="2">
                  <a:txBody>
                    <a:bodyPr/>
                    <a:lstStyle/>
                    <a:p>
                      <a:pPr algn="ctr" fontAlgn="ctr"/>
                      <a:r>
                        <a:rPr lang="es-CL" sz="800" u="none" strike="noStrike" dirty="0">
                          <a:effectLst/>
                        </a:rPr>
                        <a:t>Estratégica</a:t>
                      </a:r>
                      <a:endParaRPr lang="es-CL" sz="800" b="0" i="0" u="none" strike="noStrike" dirty="0">
                        <a:solidFill>
                          <a:srgbClr val="000000"/>
                        </a:solidFill>
                        <a:effectLst/>
                        <a:latin typeface="Calibri" panose="020F0502020204030204" pitchFamily="34" charset="0"/>
                      </a:endParaRPr>
                    </a:p>
                  </a:txBody>
                  <a:tcPr marL="1977" marR="1977" marT="1977" marB="0" anchor="ctr"/>
                </a:tc>
                <a:tc hMerge="1">
                  <a:txBody>
                    <a:bodyPr/>
                    <a:lstStyle/>
                    <a:p>
                      <a:endParaRPr lang="es-CL"/>
                    </a:p>
                  </a:txBody>
                  <a:tcPr/>
                </a:tc>
                <a:extLst>
                  <a:ext uri="{0D108BD9-81ED-4DB2-BD59-A6C34878D82A}">
                    <a16:rowId xmlns:a16="http://schemas.microsoft.com/office/drawing/2014/main" val="4100540440"/>
                  </a:ext>
                </a:extLst>
              </a:tr>
            </a:tbl>
          </a:graphicData>
        </a:graphic>
      </p:graphicFrame>
      <p:sp>
        <p:nvSpPr>
          <p:cNvPr id="3" name="Marcador de número de diapositiva 2">
            <a:extLst>
              <a:ext uri="{FF2B5EF4-FFF2-40B4-BE49-F238E27FC236}">
                <a16:creationId xmlns:a16="http://schemas.microsoft.com/office/drawing/2014/main" id="{81592B13-4F10-4517-9593-F860726D78B2}"/>
              </a:ext>
            </a:extLst>
          </p:cNvPr>
          <p:cNvSpPr>
            <a:spLocks noGrp="1"/>
          </p:cNvSpPr>
          <p:nvPr>
            <p:ph type="sldNum" sz="quarter" idx="12"/>
          </p:nvPr>
        </p:nvSpPr>
        <p:spPr/>
        <p:txBody>
          <a:bodyPr/>
          <a:lstStyle/>
          <a:p>
            <a:fld id="{A05041F8-EBEC-4C00-91E2-578FB82E8E8E}" type="slidenum">
              <a:rPr lang="es-CL" smtClean="0"/>
              <a:pPr/>
              <a:t>29</a:t>
            </a:fld>
            <a:endParaRPr lang="es-CL"/>
          </a:p>
        </p:txBody>
      </p:sp>
    </p:spTree>
    <p:extLst>
      <p:ext uri="{BB962C8B-B14F-4D97-AF65-F5344CB8AC3E}">
        <p14:creationId xmlns:p14="http://schemas.microsoft.com/office/powerpoint/2010/main" val="1278092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5E4CA945-4791-4178-9841-D607806CDE84}"/>
              </a:ext>
            </a:extLst>
          </p:cNvPr>
          <p:cNvSpPr txBox="1">
            <a:spLocks/>
          </p:cNvSpPr>
          <p:nvPr/>
        </p:nvSpPr>
        <p:spPr>
          <a:xfrm>
            <a:off x="285752" y="1742231"/>
            <a:ext cx="8424491" cy="4329975"/>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97F2E8EF-27C0-4FD4-992B-F1CB6923726F}"/>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5</a:t>
            </a:r>
          </a:p>
        </p:txBody>
      </p:sp>
      <p:sp>
        <p:nvSpPr>
          <p:cNvPr id="16" name="Título 1">
            <a:extLst>
              <a:ext uri="{FF2B5EF4-FFF2-40B4-BE49-F238E27FC236}">
                <a16:creationId xmlns:a16="http://schemas.microsoft.com/office/drawing/2014/main" id="{B2D51EDB-8804-49DC-AD19-96AD50FE5AD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La guerra y las operaciones navales</a:t>
            </a:r>
            <a:endParaRPr lang="es-CL" sz="2800" dirty="0">
              <a:solidFill>
                <a:srgbClr val="FFFF00"/>
              </a:solidFill>
              <a:latin typeface="Arial" panose="020B0604020202020204" pitchFamily="34" charset="0"/>
              <a:cs typeface="Arial" panose="020B0604020202020204" pitchFamily="34" charset="0"/>
            </a:endParaRPr>
          </a:p>
        </p:txBody>
      </p:sp>
      <p:graphicFrame>
        <p:nvGraphicFramePr>
          <p:cNvPr id="2" name="Tabla 1">
            <a:extLst>
              <a:ext uri="{FF2B5EF4-FFF2-40B4-BE49-F238E27FC236}">
                <a16:creationId xmlns:a16="http://schemas.microsoft.com/office/drawing/2014/main" id="{77385E70-476D-459E-96D7-21C9405AACC3}"/>
              </a:ext>
            </a:extLst>
          </p:cNvPr>
          <p:cNvGraphicFramePr>
            <a:graphicFrameLocks noGrp="1"/>
          </p:cNvGraphicFramePr>
          <p:nvPr>
            <p:extLst>
              <p:ext uri="{D42A27DB-BD31-4B8C-83A1-F6EECF244321}">
                <p14:modId xmlns:p14="http://schemas.microsoft.com/office/powerpoint/2010/main" val="387545436"/>
              </p:ext>
            </p:extLst>
          </p:nvPr>
        </p:nvGraphicFramePr>
        <p:xfrm>
          <a:off x="423388" y="1815157"/>
          <a:ext cx="8181057" cy="1833330"/>
        </p:xfrm>
        <a:graphic>
          <a:graphicData uri="http://schemas.openxmlformats.org/drawingml/2006/table">
            <a:tbl>
              <a:tblPr>
                <a:tableStyleId>{5C22544A-7EE6-4342-B048-85BDC9FD1C3A}</a:tableStyleId>
              </a:tblPr>
              <a:tblGrid>
                <a:gridCol w="1609821">
                  <a:extLst>
                    <a:ext uri="{9D8B030D-6E8A-4147-A177-3AD203B41FA5}">
                      <a16:colId xmlns:a16="http://schemas.microsoft.com/office/drawing/2014/main" val="2413894215"/>
                    </a:ext>
                  </a:extLst>
                </a:gridCol>
                <a:gridCol w="580591">
                  <a:extLst>
                    <a:ext uri="{9D8B030D-6E8A-4147-A177-3AD203B41FA5}">
                      <a16:colId xmlns:a16="http://schemas.microsoft.com/office/drawing/2014/main" val="1701884184"/>
                    </a:ext>
                  </a:extLst>
                </a:gridCol>
                <a:gridCol w="806072">
                  <a:extLst>
                    <a:ext uri="{9D8B030D-6E8A-4147-A177-3AD203B41FA5}">
                      <a16:colId xmlns:a16="http://schemas.microsoft.com/office/drawing/2014/main" val="890317471"/>
                    </a:ext>
                  </a:extLst>
                </a:gridCol>
                <a:gridCol w="1964931">
                  <a:extLst>
                    <a:ext uri="{9D8B030D-6E8A-4147-A177-3AD203B41FA5}">
                      <a16:colId xmlns:a16="http://schemas.microsoft.com/office/drawing/2014/main" val="3679076648"/>
                    </a:ext>
                  </a:extLst>
                </a:gridCol>
                <a:gridCol w="3219642">
                  <a:extLst>
                    <a:ext uri="{9D8B030D-6E8A-4147-A177-3AD203B41FA5}">
                      <a16:colId xmlns:a16="http://schemas.microsoft.com/office/drawing/2014/main" val="3725298442"/>
                    </a:ext>
                  </a:extLst>
                </a:gridCol>
              </a:tblGrid>
              <a:tr h="114305">
                <a:tc gridSpan="5">
                  <a:txBody>
                    <a:bodyPr/>
                    <a:lstStyle/>
                    <a:p>
                      <a:pPr algn="ctr" fontAlgn="ctr"/>
                      <a:r>
                        <a:rPr lang="es-MX" sz="1400" u="none" strike="noStrike" dirty="0">
                          <a:effectLst/>
                        </a:rPr>
                        <a:t>ESQUEMA DE LAS OPERACIONES DE PROYECCIÓN</a:t>
                      </a:r>
                      <a:endParaRPr lang="es-MX" sz="1400" b="1" i="0" u="none" strike="noStrike" dirty="0">
                        <a:solidFill>
                          <a:srgbClr val="000000"/>
                        </a:solidFill>
                        <a:effectLst/>
                        <a:latin typeface="Calibri" panose="020F0502020204030204" pitchFamily="34" charset="0"/>
                      </a:endParaRPr>
                    </a:p>
                  </a:txBody>
                  <a:tcPr marL="1977" marR="1977" marT="1977" marB="0" anchor="ctr">
                    <a:solidFill>
                      <a:srgbClr val="92D050"/>
                    </a:solidFill>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251811561"/>
                  </a:ext>
                </a:extLst>
              </a:tr>
              <a:tr h="64650">
                <a:tc>
                  <a:txBody>
                    <a:bodyPr/>
                    <a:lstStyle/>
                    <a:p>
                      <a:pPr algn="ctr" fontAlgn="ctr"/>
                      <a:r>
                        <a:rPr lang="es-CL" sz="1050" u="none" strike="noStrike">
                          <a:effectLst/>
                        </a:rPr>
                        <a:t>ACTIVIDAD</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OBJETIVO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OBJETO</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OPERACIÓN</a:t>
                      </a:r>
                      <a:endParaRPr lang="es-CL" sz="1050" b="1"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MÉTODOS</a:t>
                      </a:r>
                      <a:endParaRPr lang="es-CL" sz="1050" b="1"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941418400"/>
                  </a:ext>
                </a:extLst>
              </a:tr>
              <a:tr h="129054">
                <a:tc rowSpan="2">
                  <a:txBody>
                    <a:bodyPr/>
                    <a:lstStyle/>
                    <a:p>
                      <a:pPr algn="ctr" fontAlgn="ctr"/>
                      <a:r>
                        <a:rPr lang="es-CL" sz="1050" u="none" strike="noStrike">
                          <a:effectLst/>
                        </a:rPr>
                        <a:t>Defensiva estratégica</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Posición</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Conquistar o mejorar</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pt-BR" sz="1050" b="1" u="none" strike="noStrike">
                          <a:effectLst/>
                        </a:rPr>
                        <a:t>Anfibia o costa a costa</a:t>
                      </a:r>
                      <a:endParaRPr lang="pt-BR"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a:txBody>
                    <a:bodyPr/>
                    <a:lstStyle/>
                    <a:p>
                      <a:pPr algn="ctr" fontAlgn="ctr"/>
                      <a:r>
                        <a:rPr lang="es-CL" sz="1050" u="none" strike="noStrike">
                          <a:effectLst/>
                        </a:rPr>
                        <a:t>-</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1083431894"/>
                  </a:ext>
                </a:extLst>
              </a:tr>
              <a:tr h="64650">
                <a:tc vMerge="1">
                  <a:txBody>
                    <a:bodyPr/>
                    <a:lstStyle/>
                    <a:p>
                      <a:endParaRPr lang="es-CL"/>
                    </a:p>
                  </a:txBody>
                  <a:tcPr/>
                </a:tc>
                <a:tc>
                  <a:txBody>
                    <a:bodyPr/>
                    <a:lstStyle/>
                    <a:p>
                      <a:pPr algn="ctr" fontAlgn="ctr"/>
                      <a:r>
                        <a:rPr lang="es-CL" sz="1050" u="none" strike="noStrike">
                          <a:effectLst/>
                        </a:rPr>
                        <a:t>Territorio</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es-CL" sz="1050" u="none" strike="noStrike">
                          <a:effectLst/>
                        </a:rPr>
                        <a:t>Invasión</a:t>
                      </a:r>
                      <a:endParaRPr lang="es-CL" sz="1050" b="0" i="0" u="none" strike="noStrike">
                        <a:solidFill>
                          <a:srgbClr val="000000"/>
                        </a:solidFill>
                        <a:effectLst/>
                        <a:latin typeface="Calibri" panose="020F0502020204030204" pitchFamily="34" charset="0"/>
                      </a:endParaRPr>
                    </a:p>
                  </a:txBody>
                  <a:tcPr marL="1977" marR="1977" marT="1977" marB="0" anchor="ctr"/>
                </a:tc>
                <a:tc>
                  <a:txBody>
                    <a:bodyPr/>
                    <a:lstStyle/>
                    <a:p>
                      <a:pPr algn="ctr" fontAlgn="ctr"/>
                      <a:r>
                        <a:rPr lang="pt-BR" sz="1050" b="1" u="none" strike="noStrike">
                          <a:effectLst/>
                        </a:rPr>
                        <a:t>Anfibia o costa a costa</a:t>
                      </a:r>
                      <a:endParaRPr lang="pt-BR"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a:txBody>
                    <a:bodyPr/>
                    <a:lstStyle/>
                    <a:p>
                      <a:pPr algn="ctr" fontAlgn="ctr"/>
                      <a:r>
                        <a:rPr lang="es-CL" sz="1050" u="none" strike="noStrike">
                          <a:effectLst/>
                        </a:rPr>
                        <a:t>-</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3773356088"/>
                  </a:ext>
                </a:extLst>
              </a:tr>
              <a:tr h="64650">
                <a:tc rowSpan="6">
                  <a:txBody>
                    <a:bodyPr/>
                    <a:lstStyle/>
                    <a:p>
                      <a:pPr algn="ctr" fontAlgn="ctr"/>
                      <a:r>
                        <a:rPr lang="es-CL" sz="1050" u="none" strike="noStrike">
                          <a:effectLst/>
                        </a:rPr>
                        <a:t>Ofensiva Táctica</a:t>
                      </a:r>
                      <a:endParaRPr lang="es-CL" sz="1050" b="0"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1050" u="none" strike="noStrike">
                          <a:effectLst/>
                        </a:rPr>
                        <a:t>Posición</a:t>
                      </a:r>
                      <a:endParaRPr lang="es-CL" sz="1050" b="0"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1050" u="none" strike="noStrike">
                          <a:effectLst/>
                        </a:rPr>
                        <a:t>Neutralizar</a:t>
                      </a:r>
                      <a:endParaRPr lang="es-CL" sz="1050" b="0" i="0" u="none" strike="noStrike">
                        <a:solidFill>
                          <a:srgbClr val="000000"/>
                        </a:solidFill>
                        <a:effectLst/>
                        <a:latin typeface="Calibri" panose="020F0502020204030204" pitchFamily="34" charset="0"/>
                      </a:endParaRPr>
                    </a:p>
                  </a:txBody>
                  <a:tcPr marL="1977" marR="1977" marT="1977" marB="0" anchor="ctr"/>
                </a:tc>
                <a:tc rowSpan="2">
                  <a:txBody>
                    <a:bodyPr/>
                    <a:lstStyle/>
                    <a:p>
                      <a:pPr algn="ctr" fontAlgn="ctr"/>
                      <a:r>
                        <a:rPr lang="es-CL" sz="1050" b="1" u="none" strike="noStrike">
                          <a:effectLst/>
                        </a:rPr>
                        <a:t>Incursiones anfibias</a:t>
                      </a:r>
                      <a:endParaRPr lang="es-CL"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a:txBody>
                    <a:bodyPr/>
                    <a:lstStyle/>
                    <a:p>
                      <a:pPr algn="ctr" fontAlgn="ctr"/>
                      <a:r>
                        <a:rPr lang="es-CL" sz="1050" u="none" strike="noStrike">
                          <a:effectLst/>
                        </a:rPr>
                        <a:t>Fuego de apoyo naval</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1791729630"/>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1050" u="none" strike="noStrike">
                          <a:effectLst/>
                        </a:rPr>
                        <a:t>Destrucción de O.E.</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3092055492"/>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1050" b="1" u="none" strike="noStrike">
                          <a:effectLst/>
                        </a:rPr>
                        <a:t>Bombardeo naval</a:t>
                      </a:r>
                      <a:endParaRPr lang="es-CL" sz="1050" b="1" i="0" u="none" strike="noStrike">
                        <a:solidFill>
                          <a:srgbClr val="000000"/>
                        </a:solidFill>
                        <a:effectLst/>
                        <a:latin typeface="Calibri" panose="020F0502020204030204" pitchFamily="34" charset="0"/>
                      </a:endParaRPr>
                    </a:p>
                  </a:txBody>
                  <a:tcPr marL="1977" marR="1977" marT="1977" marB="0" anchor="ctr">
                    <a:solidFill>
                      <a:srgbClr val="FFFF00"/>
                    </a:solidFill>
                  </a:tcPr>
                </a:tc>
                <a:tc>
                  <a:txBody>
                    <a:bodyPr/>
                    <a:lstStyle/>
                    <a:p>
                      <a:pPr algn="ctr" fontAlgn="ctr"/>
                      <a:r>
                        <a:rPr lang="es-CL" sz="1050" u="none" strike="noStrike">
                          <a:effectLst/>
                        </a:rPr>
                        <a:t>Interdicción profunda</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3849707138"/>
                  </a:ext>
                </a:extLst>
              </a:tr>
              <a:tr h="64650">
                <a:tc vMerge="1">
                  <a:txBody>
                    <a:bodyPr/>
                    <a:lstStyle/>
                    <a:p>
                      <a:endParaRPr lang="es-CL"/>
                    </a:p>
                  </a:txBody>
                  <a:tcPr/>
                </a:tc>
                <a:tc rowSpan="3">
                  <a:txBody>
                    <a:bodyPr/>
                    <a:lstStyle/>
                    <a:p>
                      <a:pPr algn="ctr" fontAlgn="ctr"/>
                      <a:r>
                        <a:rPr lang="es-CL" sz="1050" u="none" strike="noStrike">
                          <a:effectLst/>
                        </a:rPr>
                        <a:t>Territorio</a:t>
                      </a:r>
                      <a:endParaRPr lang="es-CL" sz="1050" b="0"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1050" u="none" strike="noStrike">
                          <a:effectLst/>
                        </a:rPr>
                        <a:t>Destruir objetivos en tierra</a:t>
                      </a:r>
                      <a:endParaRPr lang="es-CL" sz="1050" b="0" i="0" u="none" strike="noStrike">
                        <a:solidFill>
                          <a:srgbClr val="000000"/>
                        </a:solidFill>
                        <a:effectLst/>
                        <a:latin typeface="Calibri" panose="020F0502020204030204" pitchFamily="34" charset="0"/>
                      </a:endParaRPr>
                    </a:p>
                  </a:txBody>
                  <a:tcPr marL="1977" marR="1977" marT="1977" marB="0" anchor="ctr"/>
                </a:tc>
                <a:tc rowSpan="3">
                  <a:txBody>
                    <a:bodyPr/>
                    <a:lstStyle/>
                    <a:p>
                      <a:pPr algn="ctr" fontAlgn="ctr"/>
                      <a:r>
                        <a:rPr lang="es-CL" sz="1050" b="1" u="none" strike="noStrike" dirty="0">
                          <a:effectLst/>
                        </a:rPr>
                        <a:t>Operaciones aeronavales táctica</a:t>
                      </a:r>
                      <a:endParaRPr lang="es-CL" sz="1050" b="1" i="0" u="none" strike="noStrike" dirty="0">
                        <a:solidFill>
                          <a:srgbClr val="000000"/>
                        </a:solidFill>
                        <a:effectLst/>
                        <a:latin typeface="Calibri" panose="020F0502020204030204" pitchFamily="34" charset="0"/>
                      </a:endParaRPr>
                    </a:p>
                  </a:txBody>
                  <a:tcPr marL="1977" marR="1977" marT="1977" marB="0" anchor="ctr">
                    <a:solidFill>
                      <a:srgbClr val="FFFF00"/>
                    </a:solidFill>
                  </a:tcPr>
                </a:tc>
                <a:tc>
                  <a:txBody>
                    <a:bodyPr/>
                    <a:lstStyle/>
                    <a:p>
                      <a:pPr algn="ctr" fontAlgn="ctr"/>
                      <a:r>
                        <a:rPr lang="es-CL" sz="1050" u="none" strike="noStrike">
                          <a:effectLst/>
                        </a:rPr>
                        <a:t>Interdicción campo táctico</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2409998853"/>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CL" sz="1050" u="none" strike="noStrike">
                          <a:effectLst/>
                        </a:rPr>
                        <a:t>Apoyo aéreo estrecho</a:t>
                      </a:r>
                      <a:endParaRPr lang="es-CL" sz="1050" b="0" i="0" u="none" strike="noStrike">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238154458"/>
                  </a:ext>
                </a:extLst>
              </a:tr>
              <a:tr h="64650">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fontAlgn="ctr"/>
                      <a:r>
                        <a:rPr lang="es-MX" sz="1050" u="none" strike="noStrike" dirty="0" err="1">
                          <a:effectLst/>
                        </a:rPr>
                        <a:t>Ops</a:t>
                      </a:r>
                      <a:r>
                        <a:rPr lang="es-MX" sz="1050" u="none" strike="noStrike" dirty="0">
                          <a:effectLst/>
                        </a:rPr>
                        <a:t>. aéreas contra aviones y defensa A/A</a:t>
                      </a:r>
                      <a:endParaRPr lang="es-MX" sz="1050" b="0" i="0" u="none" strike="noStrike" dirty="0">
                        <a:solidFill>
                          <a:srgbClr val="000000"/>
                        </a:solidFill>
                        <a:effectLst/>
                        <a:latin typeface="Calibri" panose="020F0502020204030204" pitchFamily="34" charset="0"/>
                      </a:endParaRPr>
                    </a:p>
                  </a:txBody>
                  <a:tcPr marL="1977" marR="1977" marT="1977" marB="0" anchor="ctr"/>
                </a:tc>
                <a:extLst>
                  <a:ext uri="{0D108BD9-81ED-4DB2-BD59-A6C34878D82A}">
                    <a16:rowId xmlns:a16="http://schemas.microsoft.com/office/drawing/2014/main" val="3333630194"/>
                  </a:ext>
                </a:extLst>
              </a:tr>
            </a:tbl>
          </a:graphicData>
        </a:graphic>
      </p:graphicFrame>
      <p:sp>
        <p:nvSpPr>
          <p:cNvPr id="3" name="Marcador de número de diapositiva 2">
            <a:extLst>
              <a:ext uri="{FF2B5EF4-FFF2-40B4-BE49-F238E27FC236}">
                <a16:creationId xmlns:a16="http://schemas.microsoft.com/office/drawing/2014/main" id="{717E61A8-4BDA-4424-B097-D1B180F73557}"/>
              </a:ext>
            </a:extLst>
          </p:cNvPr>
          <p:cNvSpPr>
            <a:spLocks noGrp="1"/>
          </p:cNvSpPr>
          <p:nvPr>
            <p:ph type="sldNum" sz="quarter" idx="12"/>
          </p:nvPr>
        </p:nvSpPr>
        <p:spPr/>
        <p:txBody>
          <a:bodyPr/>
          <a:lstStyle/>
          <a:p>
            <a:fld id="{A05041F8-EBEC-4C00-91E2-578FB82E8E8E}" type="slidenum">
              <a:rPr lang="es-CL" smtClean="0"/>
              <a:pPr/>
              <a:t>30</a:t>
            </a:fld>
            <a:endParaRPr lang="es-CL"/>
          </a:p>
        </p:txBody>
      </p:sp>
    </p:spTree>
    <p:extLst>
      <p:ext uri="{BB962C8B-B14F-4D97-AF65-F5344CB8AC3E}">
        <p14:creationId xmlns:p14="http://schemas.microsoft.com/office/powerpoint/2010/main" val="957864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4782EC8D-9AA2-492D-AFF9-B6E5CB6829B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Áreas de misión de la Armada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76CC63AB-8A09-4EB6-AE2D-6964D9F0F1EC}"/>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5</a:t>
            </a:r>
          </a:p>
        </p:txBody>
      </p:sp>
      <p:sp>
        <p:nvSpPr>
          <p:cNvPr id="13" name="Marcador de contenido 2">
            <a:extLst>
              <a:ext uri="{FF2B5EF4-FFF2-40B4-BE49-F238E27FC236}">
                <a16:creationId xmlns:a16="http://schemas.microsoft.com/office/drawing/2014/main" id="{0B93C14E-708B-4705-A54E-2F1CE83593C7}"/>
              </a:ext>
            </a:extLst>
          </p:cNvPr>
          <p:cNvSpPr txBox="1">
            <a:spLocks/>
          </p:cNvSpPr>
          <p:nvPr/>
        </p:nvSpPr>
        <p:spPr>
          <a:xfrm>
            <a:off x="302300" y="1772816"/>
            <a:ext cx="8407944" cy="4392488"/>
          </a:xfrm>
          <a:prstGeom prst="rect">
            <a:avLst/>
          </a:prstGeom>
          <a:solidFill>
            <a:srgbClr val="000066"/>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sz="2000" b="1" dirty="0">
              <a:solidFill>
                <a:srgbClr val="FFFF00"/>
              </a:solidFill>
              <a:latin typeface="Arial" panose="020B0604020202020204" pitchFamily="34" charset="0"/>
              <a:cs typeface="Arial" panose="020B0604020202020204" pitchFamily="34" charset="0"/>
            </a:endParaRPr>
          </a:p>
        </p:txBody>
      </p:sp>
      <p:graphicFrame>
        <p:nvGraphicFramePr>
          <p:cNvPr id="2" name="Diagrama 1">
            <a:extLst>
              <a:ext uri="{FF2B5EF4-FFF2-40B4-BE49-F238E27FC236}">
                <a16:creationId xmlns:a16="http://schemas.microsoft.com/office/drawing/2014/main" id="{051E7CE4-4230-45CA-9C01-7C203783485C}"/>
              </a:ext>
            </a:extLst>
          </p:cNvPr>
          <p:cNvGraphicFramePr/>
          <p:nvPr>
            <p:extLst>
              <p:ext uri="{D42A27DB-BD31-4B8C-83A1-F6EECF244321}">
                <p14:modId xmlns:p14="http://schemas.microsoft.com/office/powerpoint/2010/main" val="223271922"/>
              </p:ext>
            </p:extLst>
          </p:nvPr>
        </p:nvGraphicFramePr>
        <p:xfrm>
          <a:off x="395536" y="1900668"/>
          <a:ext cx="8208912" cy="41346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Marcador de número de diapositiva 2">
            <a:extLst>
              <a:ext uri="{FF2B5EF4-FFF2-40B4-BE49-F238E27FC236}">
                <a16:creationId xmlns:a16="http://schemas.microsoft.com/office/drawing/2014/main" id="{734B9502-4FFA-4DA7-B2CD-7A3DB917917A}"/>
              </a:ext>
            </a:extLst>
          </p:cNvPr>
          <p:cNvSpPr>
            <a:spLocks noGrp="1"/>
          </p:cNvSpPr>
          <p:nvPr>
            <p:ph type="sldNum" sz="quarter" idx="12"/>
          </p:nvPr>
        </p:nvSpPr>
        <p:spPr/>
        <p:txBody>
          <a:bodyPr/>
          <a:lstStyle/>
          <a:p>
            <a:fld id="{A05041F8-EBEC-4C00-91E2-578FB82E8E8E}" type="slidenum">
              <a:rPr lang="es-CL" smtClean="0"/>
              <a:pPr/>
              <a:t>31</a:t>
            </a:fld>
            <a:endParaRPr lang="es-CL"/>
          </a:p>
        </p:txBody>
      </p:sp>
    </p:spTree>
    <p:extLst>
      <p:ext uri="{BB962C8B-B14F-4D97-AF65-F5344CB8AC3E}">
        <p14:creationId xmlns:p14="http://schemas.microsoft.com/office/powerpoint/2010/main" val="3011513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Marcador de contenido 2">
            <a:extLst>
              <a:ext uri="{FF2B5EF4-FFF2-40B4-BE49-F238E27FC236}">
                <a16:creationId xmlns:a16="http://schemas.microsoft.com/office/drawing/2014/main" id="{36576E4A-2A7C-4C27-8A7E-012C9FA78D57}"/>
              </a:ext>
            </a:extLst>
          </p:cNvPr>
          <p:cNvSpPr txBox="1">
            <a:spLocks/>
          </p:cNvSpPr>
          <p:nvPr/>
        </p:nvSpPr>
        <p:spPr>
          <a:xfrm>
            <a:off x="285752" y="1727597"/>
            <a:ext cx="4386943" cy="2373897"/>
          </a:xfrm>
          <a:prstGeom prst="rect">
            <a:avLst/>
          </a:prstGeom>
          <a:solidFill>
            <a:srgbClr val="000066"/>
          </a:solidFill>
          <a:ln>
            <a:solidFill>
              <a:srgbClr val="FFFF00"/>
            </a:solidFill>
          </a:ln>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14350" indent="-514350" algn="just">
              <a:buFont typeface="+mj-lt"/>
              <a:buAutoNum type="arabicPeriod"/>
            </a:pPr>
            <a:r>
              <a:rPr lang="es-ES_tradnl" sz="2400" b="1" dirty="0">
                <a:solidFill>
                  <a:srgbClr val="FFFF00"/>
                </a:solidFill>
                <a:latin typeface="Arial" panose="020B0604020202020204" pitchFamily="34" charset="0"/>
                <a:cs typeface="Arial" panose="020B0604020202020204" pitchFamily="34" charset="0"/>
              </a:rPr>
              <a:t>Disuasión</a:t>
            </a:r>
          </a:p>
          <a:p>
            <a:pPr marL="514350" indent="-514350" algn="just">
              <a:buFont typeface="+mj-lt"/>
              <a:buAutoNum type="arabicPeriod"/>
            </a:pPr>
            <a:r>
              <a:rPr lang="es-ES_tradnl" sz="2400" b="1" dirty="0">
                <a:solidFill>
                  <a:srgbClr val="FFFF00"/>
                </a:solidFill>
                <a:latin typeface="Arial" panose="020B0604020202020204" pitchFamily="34" charset="0"/>
                <a:cs typeface="Arial" panose="020B0604020202020204" pitchFamily="34" charset="0"/>
              </a:rPr>
              <a:t>Presencia Naval</a:t>
            </a:r>
            <a:endParaRPr lang="es-CL" sz="2400" b="1" dirty="0">
              <a:solidFill>
                <a:srgbClr val="FFFF00"/>
              </a:solidFill>
              <a:latin typeface="Arial" panose="020B0604020202020204" pitchFamily="34" charset="0"/>
              <a:cs typeface="Arial" panose="020B0604020202020204" pitchFamily="34" charset="0"/>
            </a:endParaRPr>
          </a:p>
          <a:p>
            <a:pPr marL="514350" indent="-514350" algn="just">
              <a:buFont typeface="+mj-lt"/>
              <a:buAutoNum type="arabicPeriod"/>
            </a:pPr>
            <a:r>
              <a:rPr lang="es-ES_tradnl" sz="2400" b="1" dirty="0">
                <a:solidFill>
                  <a:srgbClr val="FFFF00"/>
                </a:solidFill>
                <a:latin typeface="Arial" panose="020B0604020202020204" pitchFamily="34" charset="0"/>
                <a:cs typeface="Arial" panose="020B0604020202020204" pitchFamily="34" charset="0"/>
              </a:rPr>
              <a:t>Operaciones Militares Distintas a la Guerra </a:t>
            </a:r>
            <a:endParaRPr lang="es-CL" sz="2400" b="1" dirty="0">
              <a:solidFill>
                <a:srgbClr val="FFFF00"/>
              </a:solidFill>
              <a:latin typeface="Arial" panose="020B0604020202020204" pitchFamily="34" charset="0"/>
              <a:cs typeface="Arial" panose="020B0604020202020204" pitchFamily="34" charset="0"/>
            </a:endParaRPr>
          </a:p>
        </p:txBody>
      </p:sp>
      <p:pic>
        <p:nvPicPr>
          <p:cNvPr id="13" name="Picture 2" descr="Resultado de imagen para operaciones de paz">
            <a:extLst>
              <a:ext uri="{FF2B5EF4-FFF2-40B4-BE49-F238E27FC236}">
                <a16:creationId xmlns:a16="http://schemas.microsoft.com/office/drawing/2014/main" id="{897EF96D-F7D0-4943-8286-F1363C24A7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750614"/>
            <a:ext cx="3998180" cy="23508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SS-23 &quot;O´Higgins&quot;">
            <a:extLst>
              <a:ext uri="{FF2B5EF4-FFF2-40B4-BE49-F238E27FC236}">
                <a16:creationId xmlns:a16="http://schemas.microsoft.com/office/drawing/2014/main" id="{A08A3E93-4A48-48E8-8B13-8F43CC7A5A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2" y="4187274"/>
            <a:ext cx="8424491" cy="1884932"/>
          </a:xfrm>
          <a:prstGeom prst="rect">
            <a:avLst/>
          </a:prstGeom>
          <a:noFill/>
          <a:extLst>
            <a:ext uri="{909E8E84-426E-40DD-AFC4-6F175D3DCCD1}">
              <a14:hiddenFill xmlns:a14="http://schemas.microsoft.com/office/drawing/2010/main">
                <a:solidFill>
                  <a:srgbClr val="FFFFFF"/>
                </a:solidFill>
              </a14:hiddenFill>
            </a:ext>
          </a:extLst>
        </p:spPr>
      </p:pic>
      <p:sp>
        <p:nvSpPr>
          <p:cNvPr id="15" name="Título 1">
            <a:extLst>
              <a:ext uri="{FF2B5EF4-FFF2-40B4-BE49-F238E27FC236}">
                <a16:creationId xmlns:a16="http://schemas.microsoft.com/office/drawing/2014/main" id="{3999BB59-6456-4CDE-AA32-50EE802C0F9C}"/>
              </a:ext>
            </a:extLst>
          </p:cNvPr>
          <p:cNvSpPr txBox="1">
            <a:spLocks/>
          </p:cNvSpPr>
          <p:nvPr/>
        </p:nvSpPr>
        <p:spPr>
          <a:xfrm>
            <a:off x="285752" y="1087391"/>
            <a:ext cx="8424491" cy="59662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Áreas de misión de la Armada</a:t>
            </a:r>
            <a:endParaRPr lang="es-CL" sz="2800" dirty="0">
              <a:solidFill>
                <a:srgbClr val="FFFF00"/>
              </a:solidFill>
              <a:latin typeface="Arial" panose="020B0604020202020204" pitchFamily="34" charset="0"/>
              <a:cs typeface="Arial" panose="020B0604020202020204" pitchFamily="34" charset="0"/>
            </a:endParaRPr>
          </a:p>
        </p:txBody>
      </p:sp>
      <p:sp>
        <p:nvSpPr>
          <p:cNvPr id="16" name="CuadroTexto 15">
            <a:extLst>
              <a:ext uri="{FF2B5EF4-FFF2-40B4-BE49-F238E27FC236}">
                <a16:creationId xmlns:a16="http://schemas.microsoft.com/office/drawing/2014/main" id="{2F4EACDC-8461-4CA7-87C5-35CC38707E54}"/>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1 Contenido 5</a:t>
            </a:r>
          </a:p>
        </p:txBody>
      </p:sp>
      <p:sp>
        <p:nvSpPr>
          <p:cNvPr id="2" name="Marcador de número de diapositiva 1">
            <a:extLst>
              <a:ext uri="{FF2B5EF4-FFF2-40B4-BE49-F238E27FC236}">
                <a16:creationId xmlns:a16="http://schemas.microsoft.com/office/drawing/2014/main" id="{8630730D-4876-4081-937E-A4C7B3158AB8}"/>
              </a:ext>
            </a:extLst>
          </p:cNvPr>
          <p:cNvSpPr>
            <a:spLocks noGrp="1"/>
          </p:cNvSpPr>
          <p:nvPr>
            <p:ph type="sldNum" sz="quarter" idx="12"/>
          </p:nvPr>
        </p:nvSpPr>
        <p:spPr/>
        <p:txBody>
          <a:bodyPr/>
          <a:lstStyle/>
          <a:p>
            <a:fld id="{A05041F8-EBEC-4C00-91E2-578FB82E8E8E}" type="slidenum">
              <a:rPr lang="es-CL" smtClean="0"/>
              <a:pPr/>
              <a:t>32</a:t>
            </a:fld>
            <a:endParaRPr lang="es-CL"/>
          </a:p>
        </p:txBody>
      </p:sp>
      <p:pic>
        <p:nvPicPr>
          <p:cNvPr id="7" name="Imagen 6">
            <a:extLst>
              <a:ext uri="{FF2B5EF4-FFF2-40B4-BE49-F238E27FC236}">
                <a16:creationId xmlns:a16="http://schemas.microsoft.com/office/drawing/2014/main" id="{93312971-A70F-5487-38FA-BAC886FD2982}"/>
              </a:ext>
            </a:extLst>
          </p:cNvPr>
          <p:cNvPicPr>
            <a:picLocks noChangeAspect="1"/>
          </p:cNvPicPr>
          <p:nvPr/>
        </p:nvPicPr>
        <p:blipFill>
          <a:blip r:embed="rId6"/>
          <a:stretch>
            <a:fillRect/>
          </a:stretch>
        </p:blipFill>
        <p:spPr>
          <a:xfrm>
            <a:off x="285752" y="1705806"/>
            <a:ext cx="5610105" cy="4559002"/>
          </a:xfrm>
          <a:prstGeom prst="rect">
            <a:avLst/>
          </a:prstGeom>
        </p:spPr>
      </p:pic>
    </p:spTree>
    <p:extLst>
      <p:ext uri="{BB962C8B-B14F-4D97-AF65-F5344CB8AC3E}">
        <p14:creationId xmlns:p14="http://schemas.microsoft.com/office/powerpoint/2010/main" val="73957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AF534817-760A-46A0-9564-527225188ED3}"/>
              </a:ext>
            </a:extLst>
          </p:cNvPr>
          <p:cNvSpPr txBox="1">
            <a:spLocks/>
          </p:cNvSpPr>
          <p:nvPr/>
        </p:nvSpPr>
        <p:spPr>
          <a:xfrm>
            <a:off x="285752" y="1750576"/>
            <a:ext cx="8424491" cy="2254488"/>
          </a:xfrm>
          <a:prstGeom prst="rect">
            <a:avLst/>
          </a:prstGeom>
          <a:solidFill>
            <a:schemeClr val="accent5">
              <a:lumMod val="75000"/>
            </a:schemeClr>
          </a:solidFill>
          <a:ln>
            <a:solidFill>
              <a:srgbClr val="FFFF00"/>
            </a:solidFill>
          </a:ln>
        </p:spPr>
        <p:txBody>
          <a:bodyPr vert="horz" lIns="91440" tIns="45720" rIns="91440" bIns="45720" rtlCol="0" anchor="t">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ES_tradnl" sz="20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Hasta 1810.</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1810 a 1866.</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Operaciones Navales de la Guerra del Pacífico.</a:t>
            </a:r>
          </a:p>
          <a:p>
            <a:pPr marL="342900" indent="-342900" algn="just">
              <a:buFont typeface="Arial" panose="020B0604020202020204" pitchFamily="34" charset="0"/>
              <a:buChar char="•"/>
            </a:pPr>
            <a:r>
              <a:rPr lang="es-CL" sz="2000" b="1" dirty="0">
                <a:solidFill>
                  <a:srgbClr val="FFFF00"/>
                </a:solidFill>
                <a:latin typeface="Arial" panose="020B0604020202020204" pitchFamily="34" charset="0"/>
                <a:cs typeface="Arial" panose="020B0604020202020204" pitchFamily="34" charset="0"/>
              </a:rPr>
              <a:t>Desde 1891 hasta nuestros días.</a:t>
            </a:r>
          </a:p>
        </p:txBody>
      </p:sp>
      <p:sp>
        <p:nvSpPr>
          <p:cNvPr id="2" name="Marcador de número de diapositiva 1">
            <a:extLst>
              <a:ext uri="{FF2B5EF4-FFF2-40B4-BE49-F238E27FC236}">
                <a16:creationId xmlns:a16="http://schemas.microsoft.com/office/drawing/2014/main" id="{7C586144-6DF1-4378-BAA6-75970A9CD77A}"/>
              </a:ext>
            </a:extLst>
          </p:cNvPr>
          <p:cNvSpPr>
            <a:spLocks noGrp="1"/>
          </p:cNvSpPr>
          <p:nvPr>
            <p:ph type="sldNum" sz="quarter" idx="12"/>
          </p:nvPr>
        </p:nvSpPr>
        <p:spPr/>
        <p:txBody>
          <a:bodyPr/>
          <a:lstStyle/>
          <a:p>
            <a:fld id="{A05041F8-EBEC-4C00-91E2-578FB82E8E8E}" type="slidenum">
              <a:rPr lang="es-CL" smtClean="0"/>
              <a:pPr/>
              <a:t>33</a:t>
            </a:fld>
            <a:endParaRPr lang="es-CL"/>
          </a:p>
        </p:txBody>
      </p:sp>
    </p:spTree>
    <p:extLst>
      <p:ext uri="{BB962C8B-B14F-4D97-AF65-F5344CB8AC3E}">
        <p14:creationId xmlns:p14="http://schemas.microsoft.com/office/powerpoint/2010/main" val="1973206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58" name="Marcador de contenido 2">
            <a:extLst>
              <a:ext uri="{FF2B5EF4-FFF2-40B4-BE49-F238E27FC236}">
                <a16:creationId xmlns:a16="http://schemas.microsoft.com/office/drawing/2014/main" id="{9DE8BE38-65B9-4153-B2E0-9B91EECBCDC6}"/>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59" name="6 Conector recto de flecha">
            <a:extLst>
              <a:ext uri="{FF2B5EF4-FFF2-40B4-BE49-F238E27FC236}">
                <a16:creationId xmlns:a16="http://schemas.microsoft.com/office/drawing/2014/main" id="{1E81E608-F0A8-40D4-B3BA-A32ED7985FA6}"/>
              </a:ext>
            </a:extLst>
          </p:cNvPr>
          <p:cNvCxnSpPr/>
          <p:nvPr/>
        </p:nvCxnSpPr>
        <p:spPr>
          <a:xfrm>
            <a:off x="250825" y="2097201"/>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60" name="43 Grupo">
            <a:extLst>
              <a:ext uri="{FF2B5EF4-FFF2-40B4-BE49-F238E27FC236}">
                <a16:creationId xmlns:a16="http://schemas.microsoft.com/office/drawing/2014/main" id="{70DECC3F-107B-4ECE-B245-943803FB28DB}"/>
              </a:ext>
            </a:extLst>
          </p:cNvPr>
          <p:cNvGrpSpPr>
            <a:grpSpLocks/>
          </p:cNvGrpSpPr>
          <p:nvPr/>
        </p:nvGrpSpPr>
        <p:grpSpPr bwMode="auto">
          <a:xfrm>
            <a:off x="4437063" y="1720963"/>
            <a:ext cx="1214437" cy="1547881"/>
            <a:chOff x="2394377" y="1673805"/>
            <a:chExt cx="1215135" cy="1548263"/>
          </a:xfrm>
        </p:grpSpPr>
        <p:sp>
          <p:nvSpPr>
            <p:cNvPr id="61" name="7 CuadroTexto">
              <a:extLst>
                <a:ext uri="{FF2B5EF4-FFF2-40B4-BE49-F238E27FC236}">
                  <a16:creationId xmlns:a16="http://schemas.microsoft.com/office/drawing/2014/main" id="{EC83ED6B-46A9-45CD-8B4C-559F3610C069}"/>
                </a:ext>
              </a:extLst>
            </p:cNvPr>
            <p:cNvSpPr txBox="1">
              <a:spLocks noChangeArrowheads="1"/>
            </p:cNvSpPr>
            <p:nvPr/>
          </p:nvSpPr>
          <p:spPr bwMode="auto">
            <a:xfrm>
              <a:off x="2685276"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1578</a:t>
              </a:r>
            </a:p>
          </p:txBody>
        </p:sp>
        <p:cxnSp>
          <p:nvCxnSpPr>
            <p:cNvPr id="62" name="10 Conector recto de flecha">
              <a:extLst>
                <a:ext uri="{FF2B5EF4-FFF2-40B4-BE49-F238E27FC236}">
                  <a16:creationId xmlns:a16="http://schemas.microsoft.com/office/drawing/2014/main" id="{5C652813-4498-440A-A90E-D24FD19924C6}"/>
                </a:ext>
              </a:extLst>
            </p:cNvPr>
            <p:cNvCxnSpPr/>
            <p:nvPr/>
          </p:nvCxnSpPr>
          <p:spPr>
            <a:xfrm>
              <a:off x="3009092" y="2051723"/>
              <a:ext cx="0" cy="61133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3" name="11 CuadroTexto">
              <a:extLst>
                <a:ext uri="{FF2B5EF4-FFF2-40B4-BE49-F238E27FC236}">
                  <a16:creationId xmlns:a16="http://schemas.microsoft.com/office/drawing/2014/main" id="{05CDC51F-4B1A-4AC9-89CD-D2DE6DEF0F3D}"/>
                </a:ext>
              </a:extLst>
            </p:cNvPr>
            <p:cNvSpPr txBox="1">
              <a:spLocks noChangeArrowheads="1"/>
            </p:cNvSpPr>
            <p:nvPr/>
          </p:nvSpPr>
          <p:spPr bwMode="auto">
            <a:xfrm>
              <a:off x="2394377" y="2667933"/>
              <a:ext cx="1215135" cy="554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Corsario F. Drake</a:t>
              </a:r>
              <a:endParaRPr lang="es-CL" sz="1800" dirty="0">
                <a:solidFill>
                  <a:srgbClr val="FFFF00"/>
                </a:solidFill>
              </a:endParaRPr>
            </a:p>
          </p:txBody>
        </p:sp>
      </p:grpSp>
      <p:grpSp>
        <p:nvGrpSpPr>
          <p:cNvPr id="64" name="44 Grupo">
            <a:extLst>
              <a:ext uri="{FF2B5EF4-FFF2-40B4-BE49-F238E27FC236}">
                <a16:creationId xmlns:a16="http://schemas.microsoft.com/office/drawing/2014/main" id="{98322421-6E6B-49C0-8BBB-8A2BAFC254DD}"/>
              </a:ext>
            </a:extLst>
          </p:cNvPr>
          <p:cNvGrpSpPr>
            <a:grpSpLocks/>
          </p:cNvGrpSpPr>
          <p:nvPr/>
        </p:nvGrpSpPr>
        <p:grpSpPr bwMode="auto">
          <a:xfrm>
            <a:off x="5157788" y="1720963"/>
            <a:ext cx="1484312" cy="2339832"/>
            <a:chOff x="3307528" y="1675268"/>
            <a:chExt cx="1485165" cy="2338655"/>
          </a:xfrm>
        </p:grpSpPr>
        <p:sp>
          <p:nvSpPr>
            <p:cNvPr id="65" name="12 CuadroTexto">
              <a:extLst>
                <a:ext uri="{FF2B5EF4-FFF2-40B4-BE49-F238E27FC236}">
                  <a16:creationId xmlns:a16="http://schemas.microsoft.com/office/drawing/2014/main" id="{19208BA8-38E1-4DD9-A2D8-DEA50D0D55FA}"/>
                </a:ext>
              </a:extLst>
            </p:cNvPr>
            <p:cNvSpPr txBox="1">
              <a:spLocks noChangeArrowheads="1"/>
            </p:cNvSpPr>
            <p:nvPr/>
          </p:nvSpPr>
          <p:spPr bwMode="auto">
            <a:xfrm>
              <a:off x="3704414" y="1675268"/>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1587</a:t>
              </a:r>
            </a:p>
          </p:txBody>
        </p:sp>
        <p:cxnSp>
          <p:nvCxnSpPr>
            <p:cNvPr id="66" name="13 Conector recto de flecha">
              <a:extLst>
                <a:ext uri="{FF2B5EF4-FFF2-40B4-BE49-F238E27FC236}">
                  <a16:creationId xmlns:a16="http://schemas.microsoft.com/office/drawing/2014/main" id="{B4A1D5DC-0D41-45EF-9B52-0130F725EF69}"/>
                </a:ext>
              </a:extLst>
            </p:cNvPr>
            <p:cNvCxnSpPr/>
            <p:nvPr/>
          </p:nvCxnSpPr>
          <p:spPr>
            <a:xfrm>
              <a:off x="4042962" y="2052903"/>
              <a:ext cx="0" cy="136773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7" name="14 CuadroTexto">
              <a:extLst>
                <a:ext uri="{FF2B5EF4-FFF2-40B4-BE49-F238E27FC236}">
                  <a16:creationId xmlns:a16="http://schemas.microsoft.com/office/drawing/2014/main" id="{128DFCFE-7717-43B6-B5E1-3B6CA88F0F66}"/>
                </a:ext>
              </a:extLst>
            </p:cNvPr>
            <p:cNvSpPr txBox="1">
              <a:spLocks noChangeArrowheads="1"/>
            </p:cNvSpPr>
            <p:nvPr/>
          </p:nvSpPr>
          <p:spPr bwMode="auto">
            <a:xfrm>
              <a:off x="3307528" y="3460204"/>
              <a:ext cx="1485165" cy="553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Corsario T. </a:t>
              </a:r>
              <a:r>
                <a:rPr lang="es-CL" sz="1800" b="1" dirty="0" err="1">
                  <a:solidFill>
                    <a:srgbClr val="FFFF00"/>
                  </a:solidFill>
                </a:rPr>
                <a:t>Cavendich</a:t>
              </a:r>
              <a:endParaRPr lang="es-CL" sz="1800" dirty="0">
                <a:solidFill>
                  <a:srgbClr val="FFFF00"/>
                </a:solidFill>
              </a:endParaRPr>
            </a:p>
          </p:txBody>
        </p:sp>
      </p:grpSp>
      <p:grpSp>
        <p:nvGrpSpPr>
          <p:cNvPr id="68" name="45 Grupo">
            <a:extLst>
              <a:ext uri="{FF2B5EF4-FFF2-40B4-BE49-F238E27FC236}">
                <a16:creationId xmlns:a16="http://schemas.microsoft.com/office/drawing/2014/main" id="{D0FDE4CC-DC49-49A3-BBC6-44D24CB78AD7}"/>
              </a:ext>
            </a:extLst>
          </p:cNvPr>
          <p:cNvGrpSpPr>
            <a:grpSpLocks/>
          </p:cNvGrpSpPr>
          <p:nvPr/>
        </p:nvGrpSpPr>
        <p:grpSpPr bwMode="auto">
          <a:xfrm>
            <a:off x="6146800" y="1768588"/>
            <a:ext cx="1485900" cy="1503117"/>
            <a:chOff x="4524125" y="1722897"/>
            <a:chExt cx="1485165" cy="1501783"/>
          </a:xfrm>
        </p:grpSpPr>
        <p:sp>
          <p:nvSpPr>
            <p:cNvPr id="69" name="15 CuadroTexto">
              <a:extLst>
                <a:ext uri="{FF2B5EF4-FFF2-40B4-BE49-F238E27FC236}">
                  <a16:creationId xmlns:a16="http://schemas.microsoft.com/office/drawing/2014/main" id="{9547F901-A7B5-401D-A09E-5A40547EB9D0}"/>
                </a:ext>
              </a:extLst>
            </p:cNvPr>
            <p:cNvSpPr txBox="1">
              <a:spLocks noChangeArrowheads="1"/>
            </p:cNvSpPr>
            <p:nvPr/>
          </p:nvSpPr>
          <p:spPr bwMode="auto">
            <a:xfrm>
              <a:off x="4951503" y="1722897"/>
              <a:ext cx="540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1624</a:t>
              </a:r>
            </a:p>
          </p:txBody>
        </p:sp>
        <p:cxnSp>
          <p:nvCxnSpPr>
            <p:cNvPr id="70" name="16 Conector recto de flecha">
              <a:extLst>
                <a:ext uri="{FF2B5EF4-FFF2-40B4-BE49-F238E27FC236}">
                  <a16:creationId xmlns:a16="http://schemas.microsoft.com/office/drawing/2014/main" id="{56263196-92C1-4748-AC70-A591E9445117}"/>
                </a:ext>
              </a:extLst>
            </p:cNvPr>
            <p:cNvCxnSpPr/>
            <p:nvPr/>
          </p:nvCxnSpPr>
          <p:spPr>
            <a:xfrm>
              <a:off x="5274642" y="2054391"/>
              <a:ext cx="0" cy="61223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1" name="17 CuadroTexto">
              <a:extLst>
                <a:ext uri="{FF2B5EF4-FFF2-40B4-BE49-F238E27FC236}">
                  <a16:creationId xmlns:a16="http://schemas.microsoft.com/office/drawing/2014/main" id="{40CBB74C-8B56-4B84-BB4C-6A4C68F94961}"/>
                </a:ext>
              </a:extLst>
            </p:cNvPr>
            <p:cNvSpPr txBox="1">
              <a:spLocks noChangeArrowheads="1"/>
            </p:cNvSpPr>
            <p:nvPr/>
          </p:nvSpPr>
          <p:spPr bwMode="auto">
            <a:xfrm>
              <a:off x="4524125" y="2671174"/>
              <a:ext cx="1485165" cy="553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Corsario J. </a:t>
              </a:r>
              <a:r>
                <a:rPr lang="es-CL" sz="1800" b="1" dirty="0" err="1">
                  <a:solidFill>
                    <a:srgbClr val="FFFF00"/>
                  </a:solidFill>
                </a:rPr>
                <a:t>L´Hermite</a:t>
              </a:r>
              <a:endParaRPr lang="es-CL" sz="1800" dirty="0">
                <a:solidFill>
                  <a:srgbClr val="FFFF00"/>
                </a:solidFill>
              </a:endParaRPr>
            </a:p>
          </p:txBody>
        </p:sp>
      </p:grpSp>
      <p:grpSp>
        <p:nvGrpSpPr>
          <p:cNvPr id="72" name="46 Grupo">
            <a:extLst>
              <a:ext uri="{FF2B5EF4-FFF2-40B4-BE49-F238E27FC236}">
                <a16:creationId xmlns:a16="http://schemas.microsoft.com/office/drawing/2014/main" id="{D4AA1069-4930-41CE-A674-A3DBD665FC45}"/>
              </a:ext>
            </a:extLst>
          </p:cNvPr>
          <p:cNvGrpSpPr>
            <a:grpSpLocks/>
          </p:cNvGrpSpPr>
          <p:nvPr/>
        </p:nvGrpSpPr>
        <p:grpSpPr bwMode="auto">
          <a:xfrm>
            <a:off x="7632700" y="1722551"/>
            <a:ext cx="1395413" cy="2233550"/>
            <a:chOff x="5784266" y="1676731"/>
            <a:chExt cx="1395155" cy="2233050"/>
          </a:xfrm>
        </p:grpSpPr>
        <p:sp>
          <p:nvSpPr>
            <p:cNvPr id="73" name="18 CuadroTexto">
              <a:extLst>
                <a:ext uri="{FF2B5EF4-FFF2-40B4-BE49-F238E27FC236}">
                  <a16:creationId xmlns:a16="http://schemas.microsoft.com/office/drawing/2014/main" id="{DCEB4965-9582-45EE-B32D-0383701682DE}"/>
                </a:ext>
              </a:extLst>
            </p:cNvPr>
            <p:cNvSpPr txBox="1">
              <a:spLocks noChangeArrowheads="1"/>
            </p:cNvSpPr>
            <p:nvPr/>
          </p:nvSpPr>
          <p:spPr bwMode="auto">
            <a:xfrm>
              <a:off x="6121633"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1681</a:t>
              </a:r>
            </a:p>
          </p:txBody>
        </p:sp>
        <p:cxnSp>
          <p:nvCxnSpPr>
            <p:cNvPr id="74" name="19 Conector recto de flecha">
              <a:extLst>
                <a:ext uri="{FF2B5EF4-FFF2-40B4-BE49-F238E27FC236}">
                  <a16:creationId xmlns:a16="http://schemas.microsoft.com/office/drawing/2014/main" id="{BEF7FFC5-5BAE-4D70-9721-60981E7E4701}"/>
                </a:ext>
              </a:extLst>
            </p:cNvPr>
            <p:cNvCxnSpPr/>
            <p:nvPr/>
          </p:nvCxnSpPr>
          <p:spPr>
            <a:xfrm>
              <a:off x="6444544" y="2054471"/>
              <a:ext cx="0" cy="126019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5" name="20 CuadroTexto">
              <a:extLst>
                <a:ext uri="{FF2B5EF4-FFF2-40B4-BE49-F238E27FC236}">
                  <a16:creationId xmlns:a16="http://schemas.microsoft.com/office/drawing/2014/main" id="{DFF8F379-B12E-4662-A3E8-AFBABC40C10E}"/>
                </a:ext>
              </a:extLst>
            </p:cNvPr>
            <p:cNvSpPr txBox="1">
              <a:spLocks noChangeArrowheads="1"/>
            </p:cNvSpPr>
            <p:nvPr/>
          </p:nvSpPr>
          <p:spPr bwMode="auto">
            <a:xfrm>
              <a:off x="5784266" y="3355907"/>
              <a:ext cx="1395155" cy="553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Corsario B. Sharp</a:t>
              </a:r>
              <a:endParaRPr lang="es-CL" sz="1800" dirty="0">
                <a:solidFill>
                  <a:srgbClr val="FFFF00"/>
                </a:solidFill>
              </a:endParaRPr>
            </a:p>
          </p:txBody>
        </p:sp>
      </p:grpSp>
      <p:grpSp>
        <p:nvGrpSpPr>
          <p:cNvPr id="76" name="49 Grupo">
            <a:extLst>
              <a:ext uri="{FF2B5EF4-FFF2-40B4-BE49-F238E27FC236}">
                <a16:creationId xmlns:a16="http://schemas.microsoft.com/office/drawing/2014/main" id="{6F9172F8-C959-489A-A5A4-9B47C46D7BDC}"/>
              </a:ext>
            </a:extLst>
          </p:cNvPr>
          <p:cNvGrpSpPr>
            <a:grpSpLocks/>
          </p:cNvGrpSpPr>
          <p:nvPr/>
        </p:nvGrpSpPr>
        <p:grpSpPr bwMode="auto">
          <a:xfrm>
            <a:off x="156443" y="1722550"/>
            <a:ext cx="1319213" cy="1406453"/>
            <a:chOff x="155772" y="1676731"/>
            <a:chExt cx="1319659" cy="1406096"/>
          </a:xfrm>
        </p:grpSpPr>
        <p:sp>
          <p:nvSpPr>
            <p:cNvPr id="77" name="30 CuadroTexto">
              <a:extLst>
                <a:ext uri="{FF2B5EF4-FFF2-40B4-BE49-F238E27FC236}">
                  <a16:creationId xmlns:a16="http://schemas.microsoft.com/office/drawing/2014/main" id="{E3338567-30BC-4446-AD87-F76E39F46CFF}"/>
                </a:ext>
              </a:extLst>
            </p:cNvPr>
            <p:cNvSpPr txBox="1">
              <a:spLocks noChangeArrowheads="1"/>
            </p:cNvSpPr>
            <p:nvPr/>
          </p:nvSpPr>
          <p:spPr bwMode="auto">
            <a:xfrm>
              <a:off x="349348"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1520</a:t>
              </a:r>
            </a:p>
          </p:txBody>
        </p:sp>
        <p:cxnSp>
          <p:nvCxnSpPr>
            <p:cNvPr id="78" name="31 Conector recto de flecha">
              <a:extLst>
                <a:ext uri="{FF2B5EF4-FFF2-40B4-BE49-F238E27FC236}">
                  <a16:creationId xmlns:a16="http://schemas.microsoft.com/office/drawing/2014/main" id="{1C6A4FCB-A297-4811-A201-53E68BDA2F70}"/>
                </a:ext>
              </a:extLst>
            </p:cNvPr>
            <p:cNvCxnSpPr/>
            <p:nvPr/>
          </p:nvCxnSpPr>
          <p:spPr>
            <a:xfrm>
              <a:off x="672604" y="2054460"/>
              <a:ext cx="0" cy="43169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9" name="32 CuadroTexto">
              <a:extLst>
                <a:ext uri="{FF2B5EF4-FFF2-40B4-BE49-F238E27FC236}">
                  <a16:creationId xmlns:a16="http://schemas.microsoft.com/office/drawing/2014/main" id="{EE8A088D-1DF3-4BF3-B9EF-5430B8A18624}"/>
                </a:ext>
              </a:extLst>
            </p:cNvPr>
            <p:cNvSpPr txBox="1">
              <a:spLocks noChangeArrowheads="1"/>
            </p:cNvSpPr>
            <p:nvPr/>
          </p:nvSpPr>
          <p:spPr bwMode="auto">
            <a:xfrm>
              <a:off x="155772" y="2528970"/>
              <a:ext cx="1319659" cy="55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buNone/>
              </a:pPr>
              <a:r>
                <a:rPr lang="en-US" sz="1800" b="1" dirty="0" err="1">
                  <a:solidFill>
                    <a:srgbClr val="FFFF00"/>
                  </a:solidFill>
                </a:rPr>
                <a:t>Desc</a:t>
              </a:r>
              <a:r>
                <a:rPr lang="en-US" sz="1800" b="1" dirty="0">
                  <a:solidFill>
                    <a:srgbClr val="FFFF00"/>
                  </a:solidFill>
                </a:rPr>
                <a:t>. </a:t>
              </a:r>
              <a:r>
                <a:rPr lang="es-CL" sz="1800" b="1" dirty="0">
                  <a:solidFill>
                    <a:srgbClr val="FFFF00"/>
                  </a:solidFill>
                </a:rPr>
                <a:t>Chile H. </a:t>
              </a:r>
              <a:r>
                <a:rPr lang="es-CL" sz="1800" b="1" dirty="0" err="1">
                  <a:solidFill>
                    <a:srgbClr val="FFFF00"/>
                  </a:solidFill>
                </a:rPr>
                <a:t>Magall</a:t>
              </a:r>
              <a:r>
                <a:rPr lang="es-CL" sz="1800" b="1" dirty="0">
                  <a:solidFill>
                    <a:srgbClr val="FFFF00"/>
                  </a:solidFill>
                </a:rPr>
                <a:t>.</a:t>
              </a:r>
              <a:endParaRPr lang="es-CL" sz="1800" dirty="0">
                <a:solidFill>
                  <a:srgbClr val="FFFF00"/>
                </a:solidFill>
              </a:endParaRPr>
            </a:p>
          </p:txBody>
        </p:sp>
      </p:grpSp>
      <p:grpSp>
        <p:nvGrpSpPr>
          <p:cNvPr id="80" name="50 Grupo">
            <a:extLst>
              <a:ext uri="{FF2B5EF4-FFF2-40B4-BE49-F238E27FC236}">
                <a16:creationId xmlns:a16="http://schemas.microsoft.com/office/drawing/2014/main" id="{5D63EC01-B42D-4331-A008-551B4101AD82}"/>
              </a:ext>
            </a:extLst>
          </p:cNvPr>
          <p:cNvGrpSpPr>
            <a:grpSpLocks/>
          </p:cNvGrpSpPr>
          <p:nvPr/>
        </p:nvGrpSpPr>
        <p:grpSpPr bwMode="auto">
          <a:xfrm>
            <a:off x="957263" y="1722551"/>
            <a:ext cx="1319212" cy="3825914"/>
            <a:chOff x="701570" y="1676731"/>
            <a:chExt cx="1319659" cy="3825991"/>
          </a:xfrm>
        </p:grpSpPr>
        <p:cxnSp>
          <p:nvCxnSpPr>
            <p:cNvPr id="81" name="34 Conector recto de flecha">
              <a:extLst>
                <a:ext uri="{FF2B5EF4-FFF2-40B4-BE49-F238E27FC236}">
                  <a16:creationId xmlns:a16="http://schemas.microsoft.com/office/drawing/2014/main" id="{E7835D39-C4EC-4901-B6F9-192414F972A4}"/>
                </a:ext>
              </a:extLst>
            </p:cNvPr>
            <p:cNvCxnSpPr/>
            <p:nvPr/>
          </p:nvCxnSpPr>
          <p:spPr>
            <a:xfrm>
              <a:off x="1376486" y="2054564"/>
              <a:ext cx="0" cy="273531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82" name="41 Grupo">
              <a:extLst>
                <a:ext uri="{FF2B5EF4-FFF2-40B4-BE49-F238E27FC236}">
                  <a16:creationId xmlns:a16="http://schemas.microsoft.com/office/drawing/2014/main" id="{89E45C50-F7A8-47D3-A864-943A69DA392A}"/>
                </a:ext>
              </a:extLst>
            </p:cNvPr>
            <p:cNvGrpSpPr>
              <a:grpSpLocks/>
            </p:cNvGrpSpPr>
            <p:nvPr/>
          </p:nvGrpSpPr>
          <p:grpSpPr bwMode="auto">
            <a:xfrm>
              <a:off x="701570" y="1676731"/>
              <a:ext cx="1319659" cy="3825991"/>
              <a:chOff x="687056" y="1676731"/>
              <a:chExt cx="1319659" cy="3825991"/>
            </a:xfrm>
          </p:grpSpPr>
          <p:sp>
            <p:nvSpPr>
              <p:cNvPr id="83" name="33 CuadroTexto">
                <a:extLst>
                  <a:ext uri="{FF2B5EF4-FFF2-40B4-BE49-F238E27FC236}">
                    <a16:creationId xmlns:a16="http://schemas.microsoft.com/office/drawing/2014/main" id="{17E66AFF-584E-4467-9866-A982601E27D8}"/>
                  </a:ext>
                </a:extLst>
              </p:cNvPr>
              <p:cNvSpPr txBox="1">
                <a:spLocks noChangeArrowheads="1"/>
              </p:cNvSpPr>
              <p:nvPr/>
            </p:nvSpPr>
            <p:spPr bwMode="auto">
              <a:xfrm>
                <a:off x="1024423"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1536</a:t>
                </a:r>
              </a:p>
            </p:txBody>
          </p:sp>
          <p:sp>
            <p:nvSpPr>
              <p:cNvPr id="84" name="35 CuadroTexto">
                <a:extLst>
                  <a:ext uri="{FF2B5EF4-FFF2-40B4-BE49-F238E27FC236}">
                    <a16:creationId xmlns:a16="http://schemas.microsoft.com/office/drawing/2014/main" id="{7C3A5FBF-14F7-4638-8C0A-D2E9B8306CFB}"/>
                  </a:ext>
                </a:extLst>
              </p:cNvPr>
              <p:cNvSpPr txBox="1">
                <a:spLocks noChangeArrowheads="1"/>
              </p:cNvSpPr>
              <p:nvPr/>
            </p:nvSpPr>
            <p:spPr bwMode="auto">
              <a:xfrm>
                <a:off x="687056" y="4671708"/>
                <a:ext cx="1319659" cy="83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“Conquista Chile” P. Valdivia</a:t>
                </a:r>
                <a:endParaRPr lang="es-CL" sz="1800" dirty="0">
                  <a:solidFill>
                    <a:srgbClr val="FFFF00"/>
                  </a:solidFill>
                </a:endParaRPr>
              </a:p>
            </p:txBody>
          </p:sp>
        </p:grpSp>
      </p:grpSp>
      <p:sp>
        <p:nvSpPr>
          <p:cNvPr id="85" name="36 CuadroTexto">
            <a:extLst>
              <a:ext uri="{FF2B5EF4-FFF2-40B4-BE49-F238E27FC236}">
                <a16:creationId xmlns:a16="http://schemas.microsoft.com/office/drawing/2014/main" id="{E459C551-95C7-481B-83E2-E0AC88D842F1}"/>
              </a:ext>
            </a:extLst>
          </p:cNvPr>
          <p:cNvSpPr txBox="1">
            <a:spLocks noChangeArrowheads="1"/>
          </p:cNvSpPr>
          <p:nvPr/>
        </p:nvSpPr>
        <p:spPr bwMode="auto">
          <a:xfrm>
            <a:off x="539552" y="5229200"/>
            <a:ext cx="7845425" cy="810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200" b="1" dirty="0">
                <a:solidFill>
                  <a:srgbClr val="FFFF00"/>
                </a:solidFill>
              </a:rPr>
              <a:t>Conquista</a:t>
            </a:r>
            <a:endParaRPr lang="es-CL" sz="1200" dirty="0">
              <a:solidFill>
                <a:srgbClr val="FFFF00"/>
              </a:solidFill>
            </a:endParaRPr>
          </a:p>
          <a:p>
            <a:pPr algn="ctr">
              <a:buNone/>
            </a:pPr>
            <a:r>
              <a:rPr lang="es-CL" sz="1200" b="1" dirty="0">
                <a:solidFill>
                  <a:srgbClr val="FFFF00"/>
                </a:solidFill>
              </a:rPr>
              <a:t>Constr. Fortificaciones Para Defensa De Corsarios.</a:t>
            </a:r>
            <a:endParaRPr lang="es-CL" sz="1200" dirty="0">
              <a:solidFill>
                <a:srgbClr val="FFFF00"/>
              </a:solidFill>
            </a:endParaRPr>
          </a:p>
          <a:p>
            <a:pPr algn="ctr">
              <a:buNone/>
            </a:pPr>
            <a:r>
              <a:rPr lang="es-CL" sz="1200" b="1" dirty="0">
                <a:solidFill>
                  <a:srgbClr val="FFFF00"/>
                </a:solidFill>
              </a:rPr>
              <a:t>Primeros Levantamientos</a:t>
            </a:r>
            <a:endParaRPr lang="es-CL" altLang="es-CL" sz="1200" b="1" dirty="0">
              <a:solidFill>
                <a:srgbClr val="FFFF00"/>
              </a:solidFill>
              <a:latin typeface="Calibri" panose="020F0502020204030204" pitchFamily="34" charset="0"/>
            </a:endParaRPr>
          </a:p>
        </p:txBody>
      </p:sp>
      <p:grpSp>
        <p:nvGrpSpPr>
          <p:cNvPr id="86" name="42 Grupo">
            <a:extLst>
              <a:ext uri="{FF2B5EF4-FFF2-40B4-BE49-F238E27FC236}">
                <a16:creationId xmlns:a16="http://schemas.microsoft.com/office/drawing/2014/main" id="{E597ABCF-B578-4A05-8946-45A7411BB93C}"/>
              </a:ext>
            </a:extLst>
          </p:cNvPr>
          <p:cNvGrpSpPr>
            <a:grpSpLocks/>
          </p:cNvGrpSpPr>
          <p:nvPr/>
        </p:nvGrpSpPr>
        <p:grpSpPr bwMode="auto">
          <a:xfrm>
            <a:off x="3748088" y="1722551"/>
            <a:ext cx="1319212" cy="3462348"/>
            <a:chOff x="1677166" y="1676731"/>
            <a:chExt cx="1319659" cy="3462470"/>
          </a:xfrm>
        </p:grpSpPr>
        <p:sp>
          <p:nvSpPr>
            <p:cNvPr id="87" name="37 CuadroTexto">
              <a:extLst>
                <a:ext uri="{FF2B5EF4-FFF2-40B4-BE49-F238E27FC236}">
                  <a16:creationId xmlns:a16="http://schemas.microsoft.com/office/drawing/2014/main" id="{A9D07164-E43F-48B7-9778-A9E79258396F}"/>
                </a:ext>
              </a:extLst>
            </p:cNvPr>
            <p:cNvSpPr txBox="1">
              <a:spLocks noChangeArrowheads="1"/>
            </p:cNvSpPr>
            <p:nvPr/>
          </p:nvSpPr>
          <p:spPr bwMode="auto">
            <a:xfrm>
              <a:off x="2014533"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1574</a:t>
              </a:r>
            </a:p>
          </p:txBody>
        </p:sp>
        <p:cxnSp>
          <p:nvCxnSpPr>
            <p:cNvPr id="88" name="38 Conector recto de flecha">
              <a:extLst>
                <a:ext uri="{FF2B5EF4-FFF2-40B4-BE49-F238E27FC236}">
                  <a16:creationId xmlns:a16="http://schemas.microsoft.com/office/drawing/2014/main" id="{AAAC51BB-C675-401D-A6CB-947C7E2841AE}"/>
                </a:ext>
              </a:extLst>
            </p:cNvPr>
            <p:cNvCxnSpPr/>
            <p:nvPr/>
          </p:nvCxnSpPr>
          <p:spPr>
            <a:xfrm>
              <a:off x="2337790" y="2054569"/>
              <a:ext cx="0" cy="248293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89" name="39 CuadroTexto">
              <a:extLst>
                <a:ext uri="{FF2B5EF4-FFF2-40B4-BE49-F238E27FC236}">
                  <a16:creationId xmlns:a16="http://schemas.microsoft.com/office/drawing/2014/main" id="{A712F25E-CF14-4065-B753-018C89B628AE}"/>
                </a:ext>
              </a:extLst>
            </p:cNvPr>
            <p:cNvSpPr txBox="1">
              <a:spLocks noChangeArrowheads="1"/>
            </p:cNvSpPr>
            <p:nvPr/>
          </p:nvSpPr>
          <p:spPr bwMode="auto">
            <a:xfrm>
              <a:off x="1677166" y="4585183"/>
              <a:ext cx="1319659" cy="554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err="1">
                  <a:solidFill>
                    <a:srgbClr val="FFFF00"/>
                  </a:solidFill>
                </a:rPr>
                <a:t>Descubrim</a:t>
              </a:r>
              <a:r>
                <a:rPr lang="es-CL" sz="1800" b="1" dirty="0">
                  <a:solidFill>
                    <a:srgbClr val="FFFF00"/>
                  </a:solidFill>
                </a:rPr>
                <a:t>. J. </a:t>
              </a:r>
              <a:r>
                <a:rPr lang="es-CL" sz="1800" b="1" dirty="0" err="1">
                  <a:solidFill>
                    <a:srgbClr val="FFFF00"/>
                  </a:solidFill>
                </a:rPr>
                <a:t>Fdez</a:t>
              </a:r>
              <a:endParaRPr lang="es-CL" sz="1800" dirty="0">
                <a:solidFill>
                  <a:srgbClr val="FFFF00"/>
                </a:solidFill>
              </a:endParaRPr>
            </a:p>
          </p:txBody>
        </p:sp>
      </p:grpSp>
      <p:pic>
        <p:nvPicPr>
          <p:cNvPr id="90" name="Picture 2">
            <a:extLst>
              <a:ext uri="{FF2B5EF4-FFF2-40B4-BE49-F238E27FC236}">
                <a16:creationId xmlns:a16="http://schemas.microsoft.com/office/drawing/2014/main" id="{16902791-C387-46C5-AAC8-BF04BDC25C67}"/>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r="4271" b="15099"/>
          <a:stretch>
            <a:fillRect/>
          </a:stretch>
        </p:blipFill>
        <p:spPr bwMode="auto">
          <a:xfrm>
            <a:off x="179512" y="3181524"/>
            <a:ext cx="1125537"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1" name="57 Grupo">
            <a:extLst>
              <a:ext uri="{FF2B5EF4-FFF2-40B4-BE49-F238E27FC236}">
                <a16:creationId xmlns:a16="http://schemas.microsoft.com/office/drawing/2014/main" id="{96C1E86E-7EE5-422D-B9CF-5374D99F5409}"/>
              </a:ext>
            </a:extLst>
          </p:cNvPr>
          <p:cNvGrpSpPr>
            <a:grpSpLocks/>
          </p:cNvGrpSpPr>
          <p:nvPr/>
        </p:nvGrpSpPr>
        <p:grpSpPr bwMode="auto">
          <a:xfrm>
            <a:off x="6907217" y="1767001"/>
            <a:ext cx="1490663" cy="4229099"/>
            <a:chOff x="5151939" y="1720273"/>
            <a:chExt cx="1490291" cy="4229007"/>
          </a:xfrm>
        </p:grpSpPr>
        <p:grpSp>
          <p:nvGrpSpPr>
            <p:cNvPr id="92" name="52 Grupo">
              <a:extLst>
                <a:ext uri="{FF2B5EF4-FFF2-40B4-BE49-F238E27FC236}">
                  <a16:creationId xmlns:a16="http://schemas.microsoft.com/office/drawing/2014/main" id="{4A042708-0812-433D-A3F5-370A91BE2E10}"/>
                </a:ext>
              </a:extLst>
            </p:cNvPr>
            <p:cNvGrpSpPr>
              <a:grpSpLocks/>
            </p:cNvGrpSpPr>
            <p:nvPr/>
          </p:nvGrpSpPr>
          <p:grpSpPr bwMode="auto">
            <a:xfrm>
              <a:off x="5608635" y="1720273"/>
              <a:ext cx="540780" cy="2295035"/>
              <a:chOff x="6849872" y="1736250"/>
              <a:chExt cx="540780" cy="2295035"/>
            </a:xfrm>
          </p:grpSpPr>
          <p:cxnSp>
            <p:nvCxnSpPr>
              <p:cNvPr id="94" name="53 Conector recto de flecha">
                <a:extLst>
                  <a:ext uri="{FF2B5EF4-FFF2-40B4-BE49-F238E27FC236}">
                    <a16:creationId xmlns:a16="http://schemas.microsoft.com/office/drawing/2014/main" id="{CB99F20A-719E-4EC2-B1E7-6B03454AE712}"/>
                  </a:ext>
                </a:extLst>
              </p:cNvPr>
              <p:cNvCxnSpPr/>
              <p:nvPr/>
            </p:nvCxnSpPr>
            <p:spPr>
              <a:xfrm>
                <a:off x="7134353" y="2050568"/>
                <a:ext cx="0" cy="198115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95" name="54 CuadroTexto">
                <a:extLst>
                  <a:ext uri="{FF2B5EF4-FFF2-40B4-BE49-F238E27FC236}">
                    <a16:creationId xmlns:a16="http://schemas.microsoft.com/office/drawing/2014/main" id="{9780D3A8-F1F5-44CB-98D2-CD5813E6AD7B}"/>
                  </a:ext>
                </a:extLst>
              </p:cNvPr>
              <p:cNvSpPr txBox="1">
                <a:spLocks noChangeArrowheads="1"/>
              </p:cNvSpPr>
              <p:nvPr/>
            </p:nvSpPr>
            <p:spPr bwMode="auto">
              <a:xfrm>
                <a:off x="6849872" y="1736250"/>
                <a:ext cx="540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1671</a:t>
                </a:r>
              </a:p>
            </p:txBody>
          </p:sp>
        </p:grpSp>
        <p:pic>
          <p:nvPicPr>
            <p:cNvPr id="93" name="Picture 2">
              <a:extLst>
                <a:ext uri="{FF2B5EF4-FFF2-40B4-BE49-F238E27FC236}">
                  <a16:creationId xmlns:a16="http://schemas.microsoft.com/office/drawing/2014/main" id="{F8173A6A-BAD8-409E-9BEA-EA1980BCDD93}"/>
                </a:ext>
              </a:extLst>
            </p:cNvPr>
            <p:cNvPicPr>
              <a:picLocks noChangeAspect="1" noChangeArrowheads="1"/>
            </p:cNvPicPr>
            <p:nvPr/>
          </p:nvPicPr>
          <p:blipFill>
            <a:blip r:embed="rId5">
              <a:lum bright="-24000" contrast="36000"/>
              <a:extLst>
                <a:ext uri="{28A0092B-C50C-407E-A947-70E740481C1C}">
                  <a14:useLocalDpi xmlns:a14="http://schemas.microsoft.com/office/drawing/2010/main" val="0"/>
                </a:ext>
              </a:extLst>
            </a:blip>
            <a:srcRect l="7272" t="4861" r="3972" b="5902"/>
            <a:stretch>
              <a:fillRect/>
            </a:stretch>
          </p:blipFill>
          <p:spPr bwMode="auto">
            <a:xfrm>
              <a:off x="5151939" y="4059070"/>
              <a:ext cx="1490291" cy="1890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6" name="64 Grupo">
            <a:extLst>
              <a:ext uri="{FF2B5EF4-FFF2-40B4-BE49-F238E27FC236}">
                <a16:creationId xmlns:a16="http://schemas.microsoft.com/office/drawing/2014/main" id="{F7A7AA2B-554B-4530-AE39-061FB2367823}"/>
              </a:ext>
            </a:extLst>
          </p:cNvPr>
          <p:cNvGrpSpPr>
            <a:grpSpLocks/>
          </p:cNvGrpSpPr>
          <p:nvPr/>
        </p:nvGrpSpPr>
        <p:grpSpPr bwMode="auto">
          <a:xfrm>
            <a:off x="2020888" y="1709861"/>
            <a:ext cx="1935162" cy="2749550"/>
            <a:chOff x="2021229" y="1673805"/>
            <a:chExt cx="1935215" cy="2750212"/>
          </a:xfrm>
        </p:grpSpPr>
        <p:grpSp>
          <p:nvGrpSpPr>
            <p:cNvPr id="97" name="58 Grupo">
              <a:extLst>
                <a:ext uri="{FF2B5EF4-FFF2-40B4-BE49-F238E27FC236}">
                  <a16:creationId xmlns:a16="http://schemas.microsoft.com/office/drawing/2014/main" id="{A5EA82D3-0D4C-4C8E-8FFD-93CBB6344D02}"/>
                </a:ext>
              </a:extLst>
            </p:cNvPr>
            <p:cNvGrpSpPr>
              <a:grpSpLocks/>
            </p:cNvGrpSpPr>
            <p:nvPr/>
          </p:nvGrpSpPr>
          <p:grpSpPr bwMode="auto">
            <a:xfrm>
              <a:off x="2021229" y="1673805"/>
              <a:ext cx="1935215" cy="1364153"/>
              <a:chOff x="402512" y="1676731"/>
              <a:chExt cx="1935215" cy="1364153"/>
            </a:xfrm>
          </p:grpSpPr>
          <p:cxnSp>
            <p:nvCxnSpPr>
              <p:cNvPr id="99" name="59 Conector recto de flecha">
                <a:extLst>
                  <a:ext uri="{FF2B5EF4-FFF2-40B4-BE49-F238E27FC236}">
                    <a16:creationId xmlns:a16="http://schemas.microsoft.com/office/drawing/2014/main" id="{899E4545-74F3-449F-A610-81BB57CF4A72}"/>
                  </a:ext>
                </a:extLst>
              </p:cNvPr>
              <p:cNvCxnSpPr/>
              <p:nvPr/>
            </p:nvCxnSpPr>
            <p:spPr>
              <a:xfrm>
                <a:off x="1377264" y="2054647"/>
                <a:ext cx="0" cy="3953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00" name="41 Grupo">
                <a:extLst>
                  <a:ext uri="{FF2B5EF4-FFF2-40B4-BE49-F238E27FC236}">
                    <a16:creationId xmlns:a16="http://schemas.microsoft.com/office/drawing/2014/main" id="{E75E030B-6AC1-4DE6-AF89-E09E0D326D3B}"/>
                  </a:ext>
                </a:extLst>
              </p:cNvPr>
              <p:cNvGrpSpPr>
                <a:grpSpLocks/>
              </p:cNvGrpSpPr>
              <p:nvPr/>
            </p:nvGrpSpPr>
            <p:grpSpPr bwMode="auto">
              <a:xfrm>
                <a:off x="402512" y="1676731"/>
                <a:ext cx="1935215" cy="1364153"/>
                <a:chOff x="387998" y="1676731"/>
                <a:chExt cx="1935215" cy="1364153"/>
              </a:xfrm>
            </p:grpSpPr>
            <p:sp>
              <p:nvSpPr>
                <p:cNvPr id="101" name="61 CuadroTexto">
                  <a:extLst>
                    <a:ext uri="{FF2B5EF4-FFF2-40B4-BE49-F238E27FC236}">
                      <a16:creationId xmlns:a16="http://schemas.microsoft.com/office/drawing/2014/main" id="{29FB50F6-087C-4B9F-9175-149F3A9E7503}"/>
                    </a:ext>
                  </a:extLst>
                </p:cNvPr>
                <p:cNvSpPr txBox="1">
                  <a:spLocks noChangeArrowheads="1"/>
                </p:cNvSpPr>
                <p:nvPr/>
              </p:nvSpPr>
              <p:spPr bwMode="auto">
                <a:xfrm>
                  <a:off x="1024423"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1558</a:t>
                  </a:r>
                </a:p>
              </p:txBody>
            </p:sp>
            <p:sp>
              <p:nvSpPr>
                <p:cNvPr id="102" name="62 CuadroTexto">
                  <a:extLst>
                    <a:ext uri="{FF2B5EF4-FFF2-40B4-BE49-F238E27FC236}">
                      <a16:creationId xmlns:a16="http://schemas.microsoft.com/office/drawing/2014/main" id="{02779690-C132-46DB-9165-0F7CC6AD39D4}"/>
                    </a:ext>
                  </a:extLst>
                </p:cNvPr>
                <p:cNvSpPr txBox="1">
                  <a:spLocks noChangeArrowheads="1"/>
                </p:cNvSpPr>
                <p:nvPr/>
              </p:nvSpPr>
              <p:spPr bwMode="auto">
                <a:xfrm>
                  <a:off x="387998" y="2486753"/>
                  <a:ext cx="1935215" cy="554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buNone/>
                  </a:pPr>
                  <a:r>
                    <a:rPr lang="es-CL" sz="1800" b="1" dirty="0">
                      <a:solidFill>
                        <a:srgbClr val="FFFF00"/>
                      </a:solidFill>
                    </a:rPr>
                    <a:t>Ladrillero Toma Pos. Magallanes</a:t>
                  </a:r>
                  <a:endParaRPr lang="es-CL" sz="1800" dirty="0">
                    <a:solidFill>
                      <a:srgbClr val="FFFF00"/>
                    </a:solidFill>
                  </a:endParaRPr>
                </a:p>
              </p:txBody>
            </p:sp>
          </p:grpSp>
        </p:grpSp>
        <p:pic>
          <p:nvPicPr>
            <p:cNvPr id="98" name="Picture 2">
              <a:extLst>
                <a:ext uri="{FF2B5EF4-FFF2-40B4-BE49-F238E27FC236}">
                  <a16:creationId xmlns:a16="http://schemas.microsoft.com/office/drawing/2014/main" id="{BE65B8AE-85F5-4EBD-93B1-43FD99DE90C9}"/>
                </a:ext>
              </a:extLst>
            </p:cNvPr>
            <p:cNvPicPr>
              <a:picLocks noChangeAspect="1" noChangeArrowheads="1"/>
            </p:cNvPicPr>
            <p:nvPr/>
          </p:nvPicPr>
          <p:blipFill>
            <a:blip r:embed="rId6" cstate="print">
              <a:lum bright="-6000" contrast="18000"/>
              <a:extLst>
                <a:ext uri="{28A0092B-C50C-407E-A947-70E740481C1C}">
                  <a14:useLocalDpi xmlns:a14="http://schemas.microsoft.com/office/drawing/2010/main" val="0"/>
                </a:ext>
              </a:extLst>
            </a:blip>
            <a:srcRect l="2744" r="2744"/>
            <a:stretch>
              <a:fillRect/>
            </a:stretch>
          </p:blipFill>
          <p:spPr bwMode="auto">
            <a:xfrm>
              <a:off x="2141730" y="3293985"/>
              <a:ext cx="1710190" cy="1130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 name="Flecha: hacia la izquierda 54">
            <a:extLst>
              <a:ext uri="{FF2B5EF4-FFF2-40B4-BE49-F238E27FC236}">
                <a16:creationId xmlns:a16="http://schemas.microsoft.com/office/drawing/2014/main" id="{39791A5F-D4CD-48E2-B88C-C845A3DEEAF9}"/>
              </a:ext>
            </a:extLst>
          </p:cNvPr>
          <p:cNvSpPr/>
          <p:nvPr/>
        </p:nvSpPr>
        <p:spPr>
          <a:xfrm>
            <a:off x="6615566" y="5572663"/>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57" name="Flecha: hacia la izquierda 56">
            <a:extLst>
              <a:ext uri="{FF2B5EF4-FFF2-40B4-BE49-F238E27FC236}">
                <a16:creationId xmlns:a16="http://schemas.microsoft.com/office/drawing/2014/main" id="{43E1A5B1-0EB4-499F-B548-9CA9D95B85AE}"/>
              </a:ext>
            </a:extLst>
          </p:cNvPr>
          <p:cNvSpPr/>
          <p:nvPr/>
        </p:nvSpPr>
        <p:spPr>
          <a:xfrm rot="10800000">
            <a:off x="7554032" y="5571174"/>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56" name="CuadroTexto 55">
            <a:extLst>
              <a:ext uri="{FF2B5EF4-FFF2-40B4-BE49-F238E27FC236}">
                <a16:creationId xmlns:a16="http://schemas.microsoft.com/office/drawing/2014/main" id="{4726EE50-04E8-4074-A6BB-E4749F56C245}"/>
              </a:ext>
            </a:extLst>
          </p:cNvPr>
          <p:cNvSpPr txBox="1"/>
          <p:nvPr/>
        </p:nvSpPr>
        <p:spPr>
          <a:xfrm>
            <a:off x="7007114" y="5508521"/>
            <a:ext cx="1173719"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COLONIA</a:t>
            </a:r>
            <a:br>
              <a:rPr lang="es-CL" sz="1600" dirty="0"/>
            </a:br>
            <a:r>
              <a:rPr lang="es-CL" sz="1600" dirty="0"/>
              <a:t>1598 - 1810</a:t>
            </a:r>
          </a:p>
        </p:txBody>
      </p:sp>
      <p:sp>
        <p:nvSpPr>
          <p:cNvPr id="2" name="Marcador de número de diapositiva 1">
            <a:extLst>
              <a:ext uri="{FF2B5EF4-FFF2-40B4-BE49-F238E27FC236}">
                <a16:creationId xmlns:a16="http://schemas.microsoft.com/office/drawing/2014/main" id="{5EA213DC-F8C6-4233-91ED-027AB48718CF}"/>
              </a:ext>
            </a:extLst>
          </p:cNvPr>
          <p:cNvSpPr>
            <a:spLocks noGrp="1"/>
          </p:cNvSpPr>
          <p:nvPr>
            <p:ph type="sldNum" sz="quarter" idx="12"/>
          </p:nvPr>
        </p:nvSpPr>
        <p:spPr/>
        <p:txBody>
          <a:bodyPr/>
          <a:lstStyle/>
          <a:p>
            <a:fld id="{A05041F8-EBEC-4C00-91E2-578FB82E8E8E}" type="slidenum">
              <a:rPr lang="es-CL" smtClean="0"/>
              <a:pPr/>
              <a:t>34</a:t>
            </a:fld>
            <a:endParaRPr lang="es-CL"/>
          </a:p>
        </p:txBody>
      </p:sp>
    </p:spTree>
    <p:extLst>
      <p:ext uri="{BB962C8B-B14F-4D97-AF65-F5344CB8AC3E}">
        <p14:creationId xmlns:p14="http://schemas.microsoft.com/office/powerpoint/2010/main" val="10586315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EB5975A8-55A8-404C-877E-3422BFCB5DAB}"/>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4" name="6 Conector recto de flecha">
            <a:extLst>
              <a:ext uri="{FF2B5EF4-FFF2-40B4-BE49-F238E27FC236}">
                <a16:creationId xmlns:a16="http://schemas.microsoft.com/office/drawing/2014/main" id="{B169D15A-C533-40CD-8DB8-7EE8C0709CE1}"/>
              </a:ext>
            </a:extLst>
          </p:cNvPr>
          <p:cNvCxnSpPr/>
          <p:nvPr/>
        </p:nvCxnSpPr>
        <p:spPr>
          <a:xfrm>
            <a:off x="250825" y="2140208"/>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46 Grupo">
            <a:extLst>
              <a:ext uri="{FF2B5EF4-FFF2-40B4-BE49-F238E27FC236}">
                <a16:creationId xmlns:a16="http://schemas.microsoft.com/office/drawing/2014/main" id="{97082DC8-17D3-4F15-8AEA-CE2431A1E58B}"/>
              </a:ext>
            </a:extLst>
          </p:cNvPr>
          <p:cNvGrpSpPr>
            <a:grpSpLocks/>
          </p:cNvGrpSpPr>
          <p:nvPr/>
        </p:nvGrpSpPr>
        <p:grpSpPr bwMode="auto">
          <a:xfrm>
            <a:off x="26988" y="1765558"/>
            <a:ext cx="1395412" cy="3266743"/>
            <a:chOff x="5784266" y="1676731"/>
            <a:chExt cx="1395155" cy="3267394"/>
          </a:xfrm>
        </p:grpSpPr>
        <p:sp>
          <p:nvSpPr>
            <p:cNvPr id="16" name="18 CuadroTexto">
              <a:extLst>
                <a:ext uri="{FF2B5EF4-FFF2-40B4-BE49-F238E27FC236}">
                  <a16:creationId xmlns:a16="http://schemas.microsoft.com/office/drawing/2014/main" id="{620BB338-6202-42B7-A9C6-D166838E3008}"/>
                </a:ext>
              </a:extLst>
            </p:cNvPr>
            <p:cNvSpPr txBox="1">
              <a:spLocks noChangeArrowheads="1"/>
            </p:cNvSpPr>
            <p:nvPr/>
          </p:nvSpPr>
          <p:spPr bwMode="auto">
            <a:xfrm>
              <a:off x="6121633" y="167673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1681</a:t>
              </a:r>
            </a:p>
          </p:txBody>
        </p:sp>
        <p:cxnSp>
          <p:nvCxnSpPr>
            <p:cNvPr id="17" name="19 Conector recto de flecha">
              <a:extLst>
                <a:ext uri="{FF2B5EF4-FFF2-40B4-BE49-F238E27FC236}">
                  <a16:creationId xmlns:a16="http://schemas.microsoft.com/office/drawing/2014/main" id="{1012FF5C-4B07-4291-9BFB-2EEDB1AB0B2F}"/>
                </a:ext>
              </a:extLst>
            </p:cNvPr>
            <p:cNvCxnSpPr/>
            <p:nvPr/>
          </p:nvCxnSpPr>
          <p:spPr>
            <a:xfrm>
              <a:off x="6444544" y="2054631"/>
              <a:ext cx="0" cy="248334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20 CuadroTexto">
              <a:extLst>
                <a:ext uri="{FF2B5EF4-FFF2-40B4-BE49-F238E27FC236}">
                  <a16:creationId xmlns:a16="http://schemas.microsoft.com/office/drawing/2014/main" id="{2A8D180F-A7BD-4AA5-8FD8-599D62A371C1}"/>
                </a:ext>
              </a:extLst>
            </p:cNvPr>
            <p:cNvSpPr txBox="1">
              <a:spLocks noChangeArrowheads="1"/>
            </p:cNvSpPr>
            <p:nvPr/>
          </p:nvSpPr>
          <p:spPr bwMode="auto">
            <a:xfrm>
              <a:off x="5784266" y="4667071"/>
              <a:ext cx="1395155" cy="2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Corsario Sharp</a:t>
              </a:r>
            </a:p>
          </p:txBody>
        </p:sp>
      </p:grpSp>
      <p:grpSp>
        <p:nvGrpSpPr>
          <p:cNvPr id="19" name="48 Grupo">
            <a:extLst>
              <a:ext uri="{FF2B5EF4-FFF2-40B4-BE49-F238E27FC236}">
                <a16:creationId xmlns:a16="http://schemas.microsoft.com/office/drawing/2014/main" id="{549A01DF-1869-4B24-92ED-A7B5C23949AD}"/>
              </a:ext>
            </a:extLst>
          </p:cNvPr>
          <p:cNvGrpSpPr>
            <a:grpSpLocks/>
          </p:cNvGrpSpPr>
          <p:nvPr/>
        </p:nvGrpSpPr>
        <p:grpSpPr bwMode="auto">
          <a:xfrm>
            <a:off x="2257425" y="1824295"/>
            <a:ext cx="1350963" cy="1304970"/>
            <a:chOff x="7179421" y="1736250"/>
            <a:chExt cx="1350150" cy="1305190"/>
          </a:xfrm>
        </p:grpSpPr>
        <p:sp>
          <p:nvSpPr>
            <p:cNvPr id="20" name="21 CuadroTexto">
              <a:extLst>
                <a:ext uri="{FF2B5EF4-FFF2-40B4-BE49-F238E27FC236}">
                  <a16:creationId xmlns:a16="http://schemas.microsoft.com/office/drawing/2014/main" id="{61717BAE-A2A3-4673-A05A-CB4D367BB069}"/>
                </a:ext>
              </a:extLst>
            </p:cNvPr>
            <p:cNvSpPr txBox="1">
              <a:spLocks noChangeArrowheads="1"/>
            </p:cNvSpPr>
            <p:nvPr/>
          </p:nvSpPr>
          <p:spPr bwMode="auto">
            <a:xfrm>
              <a:off x="7532766" y="1736250"/>
              <a:ext cx="540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1703</a:t>
              </a:r>
            </a:p>
          </p:txBody>
        </p:sp>
        <p:cxnSp>
          <p:nvCxnSpPr>
            <p:cNvPr id="21" name="22 Conector recto de flecha">
              <a:extLst>
                <a:ext uri="{FF2B5EF4-FFF2-40B4-BE49-F238E27FC236}">
                  <a16:creationId xmlns:a16="http://schemas.microsoft.com/office/drawing/2014/main" id="{66ABC512-D990-4C78-9EBC-627C8DA126FC}"/>
                </a:ext>
              </a:extLst>
            </p:cNvPr>
            <p:cNvCxnSpPr/>
            <p:nvPr/>
          </p:nvCxnSpPr>
          <p:spPr>
            <a:xfrm>
              <a:off x="7855289" y="2068094"/>
              <a:ext cx="0" cy="28738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23 CuadroTexto">
              <a:extLst>
                <a:ext uri="{FF2B5EF4-FFF2-40B4-BE49-F238E27FC236}">
                  <a16:creationId xmlns:a16="http://schemas.microsoft.com/office/drawing/2014/main" id="{F901301A-94DA-42AB-B8A1-FC09C33D058C}"/>
                </a:ext>
              </a:extLst>
            </p:cNvPr>
            <p:cNvSpPr txBox="1">
              <a:spLocks noChangeArrowheads="1"/>
            </p:cNvSpPr>
            <p:nvPr/>
          </p:nvSpPr>
          <p:spPr bwMode="auto">
            <a:xfrm>
              <a:off x="7179421" y="2487349"/>
              <a:ext cx="1350150" cy="554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Corsario</a:t>
              </a:r>
            </a:p>
            <a:p>
              <a:pPr algn="ctr">
                <a:spcBef>
                  <a:spcPct val="0"/>
                </a:spcBef>
                <a:buClrTx/>
                <a:buSzTx/>
                <a:buFontTx/>
                <a:buNone/>
              </a:pPr>
              <a:r>
                <a:rPr lang="es-CL" altLang="es-CL" sz="1800" b="1" dirty="0">
                  <a:solidFill>
                    <a:srgbClr val="FFFF00"/>
                  </a:solidFill>
                  <a:latin typeface="Calibri" panose="020F0502020204030204" pitchFamily="34" charset="0"/>
                </a:rPr>
                <a:t>G. </a:t>
              </a:r>
              <a:r>
                <a:rPr lang="es-CL" altLang="es-CL" sz="1800" b="1" dirty="0" err="1">
                  <a:solidFill>
                    <a:srgbClr val="FFFF00"/>
                  </a:solidFill>
                  <a:latin typeface="Calibri" panose="020F0502020204030204" pitchFamily="34" charset="0"/>
                </a:rPr>
                <a:t>Dampier</a:t>
              </a:r>
              <a:endParaRPr lang="es-CL" altLang="es-CL" sz="1800" b="1" dirty="0">
                <a:solidFill>
                  <a:srgbClr val="FFFF00"/>
                </a:solidFill>
                <a:latin typeface="Calibri" panose="020F0502020204030204" pitchFamily="34" charset="0"/>
              </a:endParaRPr>
            </a:p>
          </p:txBody>
        </p:sp>
      </p:grpSp>
      <p:grpSp>
        <p:nvGrpSpPr>
          <p:cNvPr id="23" name="47 Grupo">
            <a:extLst>
              <a:ext uri="{FF2B5EF4-FFF2-40B4-BE49-F238E27FC236}">
                <a16:creationId xmlns:a16="http://schemas.microsoft.com/office/drawing/2014/main" id="{341C6D98-11CE-47BE-93EF-6C486A65F2EA}"/>
              </a:ext>
            </a:extLst>
          </p:cNvPr>
          <p:cNvGrpSpPr>
            <a:grpSpLocks/>
          </p:cNvGrpSpPr>
          <p:nvPr/>
        </p:nvGrpSpPr>
        <p:grpSpPr bwMode="auto">
          <a:xfrm>
            <a:off x="1495425" y="1824295"/>
            <a:ext cx="539750" cy="1323975"/>
            <a:chOff x="6849872" y="1736250"/>
            <a:chExt cx="540780" cy="1323663"/>
          </a:xfrm>
        </p:grpSpPr>
        <p:cxnSp>
          <p:nvCxnSpPr>
            <p:cNvPr id="24" name="27 Conector recto de flecha">
              <a:extLst>
                <a:ext uri="{FF2B5EF4-FFF2-40B4-BE49-F238E27FC236}">
                  <a16:creationId xmlns:a16="http://schemas.microsoft.com/office/drawing/2014/main" id="{ABCC525B-D9FB-4A6B-97CB-2D1BEE3FD58F}"/>
                </a:ext>
              </a:extLst>
            </p:cNvPr>
            <p:cNvCxnSpPr/>
            <p:nvPr/>
          </p:nvCxnSpPr>
          <p:spPr>
            <a:xfrm>
              <a:off x="7134577" y="2050501"/>
              <a:ext cx="0" cy="100941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5" name="28 CuadroTexto">
              <a:extLst>
                <a:ext uri="{FF2B5EF4-FFF2-40B4-BE49-F238E27FC236}">
                  <a16:creationId xmlns:a16="http://schemas.microsoft.com/office/drawing/2014/main" id="{A10E09AF-CFBD-4452-AF94-4839611DD82F}"/>
                </a:ext>
              </a:extLst>
            </p:cNvPr>
            <p:cNvSpPr txBox="1">
              <a:spLocks noChangeArrowheads="1"/>
            </p:cNvSpPr>
            <p:nvPr/>
          </p:nvSpPr>
          <p:spPr bwMode="auto">
            <a:xfrm>
              <a:off x="6849872" y="1736250"/>
              <a:ext cx="540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1700</a:t>
              </a:r>
            </a:p>
          </p:txBody>
        </p:sp>
      </p:grpSp>
      <p:grpSp>
        <p:nvGrpSpPr>
          <p:cNvPr id="26" name="55 Grupo">
            <a:extLst>
              <a:ext uri="{FF2B5EF4-FFF2-40B4-BE49-F238E27FC236}">
                <a16:creationId xmlns:a16="http://schemas.microsoft.com/office/drawing/2014/main" id="{530DA562-A007-485E-AC21-AA27FEC38744}"/>
              </a:ext>
            </a:extLst>
          </p:cNvPr>
          <p:cNvGrpSpPr>
            <a:grpSpLocks/>
          </p:cNvGrpSpPr>
          <p:nvPr/>
        </p:nvGrpSpPr>
        <p:grpSpPr bwMode="auto">
          <a:xfrm>
            <a:off x="7618413" y="1781433"/>
            <a:ext cx="1319212" cy="1454140"/>
            <a:chOff x="7617826" y="1673805"/>
            <a:chExt cx="1319659" cy="1454088"/>
          </a:xfrm>
        </p:grpSpPr>
        <p:sp>
          <p:nvSpPr>
            <p:cNvPr id="27" name="57 CuadroTexto">
              <a:extLst>
                <a:ext uri="{FF2B5EF4-FFF2-40B4-BE49-F238E27FC236}">
                  <a16:creationId xmlns:a16="http://schemas.microsoft.com/office/drawing/2014/main" id="{9FFDA766-8B5C-439F-B0E8-9A258EB5CEAC}"/>
                </a:ext>
              </a:extLst>
            </p:cNvPr>
            <p:cNvSpPr txBox="1">
              <a:spLocks noChangeArrowheads="1"/>
            </p:cNvSpPr>
            <p:nvPr/>
          </p:nvSpPr>
          <p:spPr bwMode="auto">
            <a:xfrm>
              <a:off x="7948838"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1810</a:t>
              </a:r>
            </a:p>
          </p:txBody>
        </p:sp>
        <p:cxnSp>
          <p:nvCxnSpPr>
            <p:cNvPr id="28" name="58 Conector recto de flecha">
              <a:extLst>
                <a:ext uri="{FF2B5EF4-FFF2-40B4-BE49-F238E27FC236}">
                  <a16:creationId xmlns:a16="http://schemas.microsoft.com/office/drawing/2014/main" id="{7A0FD1B7-5F2E-4F6C-B999-FD3D05DF7CB4}"/>
                </a:ext>
              </a:extLst>
            </p:cNvPr>
            <p:cNvCxnSpPr/>
            <p:nvPr/>
          </p:nvCxnSpPr>
          <p:spPr>
            <a:xfrm>
              <a:off x="8278450" y="2051616"/>
              <a:ext cx="0" cy="4682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9" name="60 CuadroTexto">
              <a:extLst>
                <a:ext uri="{FF2B5EF4-FFF2-40B4-BE49-F238E27FC236}">
                  <a16:creationId xmlns:a16="http://schemas.microsoft.com/office/drawing/2014/main" id="{973EF6C4-A5C4-4979-A7C5-867598AA152B}"/>
                </a:ext>
              </a:extLst>
            </p:cNvPr>
            <p:cNvSpPr txBox="1">
              <a:spLocks noChangeArrowheads="1"/>
            </p:cNvSpPr>
            <p:nvPr/>
          </p:nvSpPr>
          <p:spPr bwMode="auto">
            <a:xfrm>
              <a:off x="7617826" y="2573915"/>
              <a:ext cx="1319659" cy="55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1ª Junta de Gobierno</a:t>
              </a:r>
            </a:p>
          </p:txBody>
        </p:sp>
      </p:grpSp>
      <p:sp>
        <p:nvSpPr>
          <p:cNvPr id="30" name="63 CuadroTexto">
            <a:extLst>
              <a:ext uri="{FF2B5EF4-FFF2-40B4-BE49-F238E27FC236}">
                <a16:creationId xmlns:a16="http://schemas.microsoft.com/office/drawing/2014/main" id="{41704FCF-D520-4BE1-8B4B-E5899F1B60D3}"/>
              </a:ext>
            </a:extLst>
          </p:cNvPr>
          <p:cNvSpPr txBox="1">
            <a:spLocks noChangeArrowheads="1"/>
          </p:cNvSpPr>
          <p:nvPr/>
        </p:nvSpPr>
        <p:spPr bwMode="auto">
          <a:xfrm>
            <a:off x="365125" y="5290755"/>
            <a:ext cx="8572500" cy="615553"/>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marL="342900" indent="-342900">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marL="90488" indent="0" algn="just">
              <a:spcBef>
                <a:spcPct val="0"/>
              </a:spcBef>
              <a:buClrTx/>
              <a:buSzTx/>
              <a:buFont typeface="Arial" panose="020B0604020202020204" pitchFamily="34" charset="0"/>
              <a:buChar char="•"/>
            </a:pPr>
            <a:r>
              <a:rPr lang="es-CL" altLang="es-CL" b="1" dirty="0">
                <a:solidFill>
                  <a:srgbClr val="FFFF00"/>
                </a:solidFill>
                <a:latin typeface="Calibri" panose="020F0502020204030204" pitchFamily="34" charset="0"/>
              </a:rPr>
              <a:t>Hasta 1810: Comercio sólo buques españoles desde Callao.</a:t>
            </a:r>
          </a:p>
          <a:p>
            <a:pPr marL="90488" indent="0" algn="just">
              <a:spcBef>
                <a:spcPct val="0"/>
              </a:spcBef>
              <a:buClrTx/>
              <a:buSzTx/>
              <a:buFont typeface="Arial" panose="020B0604020202020204" pitchFamily="34" charset="0"/>
              <a:buChar char="•"/>
            </a:pPr>
            <a:r>
              <a:rPr lang="es-CL" altLang="es-CL" b="1" dirty="0">
                <a:solidFill>
                  <a:srgbClr val="FFFF00"/>
                </a:solidFill>
                <a:latin typeface="Calibri" panose="020F0502020204030204" pitchFamily="34" charset="0"/>
              </a:rPr>
              <a:t>Comercio ilegal, contrabando de ingleses u estadounidenses.</a:t>
            </a:r>
          </a:p>
        </p:txBody>
      </p:sp>
      <p:sp>
        <p:nvSpPr>
          <p:cNvPr id="31" name="64 CuadroTexto">
            <a:extLst>
              <a:ext uri="{FF2B5EF4-FFF2-40B4-BE49-F238E27FC236}">
                <a16:creationId xmlns:a16="http://schemas.microsoft.com/office/drawing/2014/main" id="{BAD9BF58-C866-4A3D-92C1-463BB6DB84AF}"/>
              </a:ext>
            </a:extLst>
          </p:cNvPr>
          <p:cNvSpPr txBox="1">
            <a:spLocks noChangeArrowheads="1"/>
          </p:cNvSpPr>
          <p:nvPr/>
        </p:nvSpPr>
        <p:spPr bwMode="auto">
          <a:xfrm>
            <a:off x="4651375" y="4180343"/>
            <a:ext cx="3509963" cy="615553"/>
          </a:xfrm>
          <a:prstGeom prst="rect">
            <a:avLst/>
          </a:prstGeom>
          <a:solidFill>
            <a:srgbClr val="FF0000"/>
          </a:solidFill>
          <a:ln w="9525">
            <a:solidFill>
              <a:srgbClr val="FFFF00"/>
            </a:solidFill>
            <a:miter lim="800000"/>
            <a:headEnd/>
            <a:tailEnd/>
          </a:ln>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b="1" dirty="0">
                <a:solidFill>
                  <a:srgbClr val="FFFF00"/>
                </a:solidFill>
                <a:latin typeface="Calibri" panose="020F0502020204030204" pitchFamily="34" charset="0"/>
              </a:rPr>
              <a:t>Inicio ideas independentistas en América y Chile</a:t>
            </a:r>
          </a:p>
        </p:txBody>
      </p:sp>
      <p:pic>
        <p:nvPicPr>
          <p:cNvPr id="32" name="Picture 2">
            <a:extLst>
              <a:ext uri="{FF2B5EF4-FFF2-40B4-BE49-F238E27FC236}">
                <a16:creationId xmlns:a16="http://schemas.microsoft.com/office/drawing/2014/main" id="{0EFA5A02-64E9-4C88-BA67-2147D8211A67}"/>
              </a:ext>
            </a:extLst>
          </p:cNvPr>
          <p:cNvPicPr>
            <a:picLocks noChangeAspect="1" noChangeArrowheads="1"/>
          </p:cNvPicPr>
          <p:nvPr/>
        </p:nvPicPr>
        <p:blipFill>
          <a:blip r:embed="rId4">
            <a:lum bright="-6000" contrast="36000"/>
            <a:extLst>
              <a:ext uri="{28A0092B-C50C-407E-A947-70E740481C1C}">
                <a14:useLocalDpi xmlns:a14="http://schemas.microsoft.com/office/drawing/2010/main" val="0"/>
              </a:ext>
            </a:extLst>
          </a:blip>
          <a:srcRect l="1732" t="4861" r="978" b="6944"/>
          <a:stretch>
            <a:fillRect/>
          </a:stretch>
        </p:blipFill>
        <p:spPr bwMode="auto">
          <a:xfrm>
            <a:off x="2605088" y="3172083"/>
            <a:ext cx="684212"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2">
            <a:extLst>
              <a:ext uri="{FF2B5EF4-FFF2-40B4-BE49-F238E27FC236}">
                <a16:creationId xmlns:a16="http://schemas.microsoft.com/office/drawing/2014/main" id="{EDAA5A01-0515-44FD-9C6B-387E75B20AA7}"/>
              </a:ext>
            </a:extLst>
          </p:cNvPr>
          <p:cNvPicPr>
            <a:picLocks noChangeAspect="1" noChangeArrowheads="1"/>
          </p:cNvPicPr>
          <p:nvPr/>
        </p:nvPicPr>
        <p:blipFill>
          <a:blip r:embed="rId5">
            <a:lum contrast="18000"/>
            <a:extLst>
              <a:ext uri="{28A0092B-C50C-407E-A947-70E740481C1C}">
                <a14:useLocalDpi xmlns:a14="http://schemas.microsoft.com/office/drawing/2010/main" val="0"/>
              </a:ext>
            </a:extLst>
          </a:blip>
          <a:srcRect l="6328" t="4584" r="5080" b="12662"/>
          <a:stretch>
            <a:fillRect/>
          </a:stretch>
        </p:blipFill>
        <p:spPr bwMode="auto">
          <a:xfrm>
            <a:off x="3611563" y="3011745"/>
            <a:ext cx="1276350"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 name="48 Grupo">
            <a:extLst>
              <a:ext uri="{FF2B5EF4-FFF2-40B4-BE49-F238E27FC236}">
                <a16:creationId xmlns:a16="http://schemas.microsoft.com/office/drawing/2014/main" id="{7E4470BD-E92D-4F05-8DB5-B0055444459E}"/>
              </a:ext>
            </a:extLst>
          </p:cNvPr>
          <p:cNvGrpSpPr>
            <a:grpSpLocks/>
          </p:cNvGrpSpPr>
          <p:nvPr/>
        </p:nvGrpSpPr>
        <p:grpSpPr bwMode="auto">
          <a:xfrm>
            <a:off x="3732213" y="1825883"/>
            <a:ext cx="1035050" cy="1200128"/>
            <a:chOff x="7328950" y="1736250"/>
            <a:chExt cx="1035115" cy="1200023"/>
          </a:xfrm>
        </p:grpSpPr>
        <p:sp>
          <p:nvSpPr>
            <p:cNvPr id="35" name="68 CuadroTexto">
              <a:extLst>
                <a:ext uri="{FF2B5EF4-FFF2-40B4-BE49-F238E27FC236}">
                  <a16:creationId xmlns:a16="http://schemas.microsoft.com/office/drawing/2014/main" id="{92D5D23D-3742-41BC-AAFD-CC265D523AC0}"/>
                </a:ext>
              </a:extLst>
            </p:cNvPr>
            <p:cNvSpPr txBox="1">
              <a:spLocks noChangeArrowheads="1"/>
            </p:cNvSpPr>
            <p:nvPr/>
          </p:nvSpPr>
          <p:spPr bwMode="auto">
            <a:xfrm>
              <a:off x="7532766" y="1736250"/>
              <a:ext cx="540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1722</a:t>
              </a:r>
            </a:p>
          </p:txBody>
        </p:sp>
        <p:cxnSp>
          <p:nvCxnSpPr>
            <p:cNvPr id="36" name="69 Conector recto de flecha">
              <a:extLst>
                <a:ext uri="{FF2B5EF4-FFF2-40B4-BE49-F238E27FC236}">
                  <a16:creationId xmlns:a16="http://schemas.microsoft.com/office/drawing/2014/main" id="{C5C881E2-2FCE-4013-BBD0-5D05F7199030}"/>
                </a:ext>
              </a:extLst>
            </p:cNvPr>
            <p:cNvCxnSpPr/>
            <p:nvPr/>
          </p:nvCxnSpPr>
          <p:spPr>
            <a:xfrm>
              <a:off x="7856033" y="2068008"/>
              <a:ext cx="0" cy="28731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7" name="70 CuadroTexto">
              <a:extLst>
                <a:ext uri="{FF2B5EF4-FFF2-40B4-BE49-F238E27FC236}">
                  <a16:creationId xmlns:a16="http://schemas.microsoft.com/office/drawing/2014/main" id="{91A25460-7933-414A-A8D5-9F2BAB769237}"/>
                </a:ext>
              </a:extLst>
            </p:cNvPr>
            <p:cNvSpPr txBox="1">
              <a:spLocks noChangeArrowheads="1"/>
            </p:cNvSpPr>
            <p:nvPr/>
          </p:nvSpPr>
          <p:spPr bwMode="auto">
            <a:xfrm>
              <a:off x="7328950" y="2382323"/>
              <a:ext cx="1035115" cy="55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Desc. I. Pascua</a:t>
              </a:r>
            </a:p>
          </p:txBody>
        </p:sp>
      </p:grpSp>
      <p:pic>
        <p:nvPicPr>
          <p:cNvPr id="38" name="Imagen 37">
            <a:extLst>
              <a:ext uri="{FF2B5EF4-FFF2-40B4-BE49-F238E27FC236}">
                <a16:creationId xmlns:a16="http://schemas.microsoft.com/office/drawing/2014/main" id="{662E56D5-2354-4042-9983-B70D4F6AA9B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9650" y="3157795"/>
            <a:ext cx="1439863"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lecha: hacia la izquierda 2">
            <a:extLst>
              <a:ext uri="{FF2B5EF4-FFF2-40B4-BE49-F238E27FC236}">
                <a16:creationId xmlns:a16="http://schemas.microsoft.com/office/drawing/2014/main" id="{7F6C74F9-163C-4D5F-9FFC-F671CAF8D131}"/>
              </a:ext>
            </a:extLst>
          </p:cNvPr>
          <p:cNvSpPr/>
          <p:nvPr/>
        </p:nvSpPr>
        <p:spPr>
          <a:xfrm>
            <a:off x="6217730" y="3456055"/>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2" name="CuadroTexto 1">
            <a:extLst>
              <a:ext uri="{FF2B5EF4-FFF2-40B4-BE49-F238E27FC236}">
                <a16:creationId xmlns:a16="http://schemas.microsoft.com/office/drawing/2014/main" id="{D6EC7CDB-CBC2-42C7-8C5E-7DCBE0CCBDA8}"/>
              </a:ext>
            </a:extLst>
          </p:cNvPr>
          <p:cNvSpPr txBox="1"/>
          <p:nvPr/>
        </p:nvSpPr>
        <p:spPr>
          <a:xfrm>
            <a:off x="7153995" y="3392316"/>
            <a:ext cx="1173719"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COLONIA</a:t>
            </a:r>
            <a:br>
              <a:rPr lang="es-CL" sz="1600" dirty="0"/>
            </a:br>
            <a:r>
              <a:rPr lang="es-CL" sz="1600" dirty="0"/>
              <a:t>1598 - 1810</a:t>
            </a:r>
          </a:p>
        </p:txBody>
      </p:sp>
      <p:sp>
        <p:nvSpPr>
          <p:cNvPr id="7" name="Marcador de número de diapositiva 6">
            <a:extLst>
              <a:ext uri="{FF2B5EF4-FFF2-40B4-BE49-F238E27FC236}">
                <a16:creationId xmlns:a16="http://schemas.microsoft.com/office/drawing/2014/main" id="{D1340B01-1859-4867-BBF7-DE7B082DB017}"/>
              </a:ext>
            </a:extLst>
          </p:cNvPr>
          <p:cNvSpPr>
            <a:spLocks noGrp="1"/>
          </p:cNvSpPr>
          <p:nvPr>
            <p:ph type="sldNum" sz="quarter" idx="12"/>
          </p:nvPr>
        </p:nvSpPr>
        <p:spPr/>
        <p:txBody>
          <a:bodyPr/>
          <a:lstStyle/>
          <a:p>
            <a:fld id="{A05041F8-EBEC-4C00-91E2-578FB82E8E8E}" type="slidenum">
              <a:rPr lang="es-CL" smtClean="0"/>
              <a:pPr/>
              <a:t>35</a:t>
            </a:fld>
            <a:endParaRPr lang="es-CL"/>
          </a:p>
        </p:txBody>
      </p:sp>
    </p:spTree>
    <p:extLst>
      <p:ext uri="{BB962C8B-B14F-4D97-AF65-F5344CB8AC3E}">
        <p14:creationId xmlns:p14="http://schemas.microsoft.com/office/powerpoint/2010/main" val="215065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79F2AD3E-2C3A-490D-BAA6-0BB089187FCD}"/>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4" name="6 Conector recto de flecha">
            <a:extLst>
              <a:ext uri="{FF2B5EF4-FFF2-40B4-BE49-F238E27FC236}">
                <a16:creationId xmlns:a16="http://schemas.microsoft.com/office/drawing/2014/main" id="{926A80F5-3251-4F69-8C69-8F532E954129}"/>
              </a:ext>
            </a:extLst>
          </p:cNvPr>
          <p:cNvCxnSpPr/>
          <p:nvPr/>
        </p:nvCxnSpPr>
        <p:spPr>
          <a:xfrm>
            <a:off x="250825" y="2075458"/>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23 Grupo">
            <a:extLst>
              <a:ext uri="{FF2B5EF4-FFF2-40B4-BE49-F238E27FC236}">
                <a16:creationId xmlns:a16="http://schemas.microsoft.com/office/drawing/2014/main" id="{86C962D3-2050-4A2B-93AD-F08CFD80B5F1}"/>
              </a:ext>
            </a:extLst>
          </p:cNvPr>
          <p:cNvGrpSpPr>
            <a:grpSpLocks/>
          </p:cNvGrpSpPr>
          <p:nvPr/>
        </p:nvGrpSpPr>
        <p:grpSpPr bwMode="auto">
          <a:xfrm>
            <a:off x="71438" y="1700808"/>
            <a:ext cx="1319212" cy="1549183"/>
            <a:chOff x="71500" y="1673805"/>
            <a:chExt cx="1319659" cy="1547978"/>
          </a:xfrm>
        </p:grpSpPr>
        <p:sp>
          <p:nvSpPr>
            <p:cNvPr id="16" name="30 CuadroTexto">
              <a:extLst>
                <a:ext uri="{FF2B5EF4-FFF2-40B4-BE49-F238E27FC236}">
                  <a16:creationId xmlns:a16="http://schemas.microsoft.com/office/drawing/2014/main" id="{0AA10D2D-95C3-4900-8A15-6351D171A192}"/>
                </a:ext>
              </a:extLst>
            </p:cNvPr>
            <p:cNvSpPr txBox="1">
              <a:spLocks noChangeArrowheads="1"/>
            </p:cNvSpPr>
            <p:nvPr/>
          </p:nvSpPr>
          <p:spPr bwMode="auto">
            <a:xfrm>
              <a:off x="402512"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1810</a:t>
              </a:r>
            </a:p>
          </p:txBody>
        </p:sp>
        <p:cxnSp>
          <p:nvCxnSpPr>
            <p:cNvPr id="17" name="31 Conector recto de flecha">
              <a:extLst>
                <a:ext uri="{FF2B5EF4-FFF2-40B4-BE49-F238E27FC236}">
                  <a16:creationId xmlns:a16="http://schemas.microsoft.com/office/drawing/2014/main" id="{4AC637F5-C453-4595-ACE7-EB849031B6FB}"/>
                </a:ext>
              </a:extLst>
            </p:cNvPr>
            <p:cNvCxnSpPr/>
            <p:nvPr/>
          </p:nvCxnSpPr>
          <p:spPr>
            <a:xfrm>
              <a:off x="732124" y="2051336"/>
              <a:ext cx="0" cy="61229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32 CuadroTexto">
              <a:extLst>
                <a:ext uri="{FF2B5EF4-FFF2-40B4-BE49-F238E27FC236}">
                  <a16:creationId xmlns:a16="http://schemas.microsoft.com/office/drawing/2014/main" id="{38D4421B-B371-43CC-9807-65735118AC9B}"/>
                </a:ext>
              </a:extLst>
            </p:cNvPr>
            <p:cNvSpPr txBox="1">
              <a:spLocks noChangeArrowheads="1"/>
            </p:cNvSpPr>
            <p:nvPr/>
          </p:nvSpPr>
          <p:spPr bwMode="auto">
            <a:xfrm>
              <a:off x="71500" y="2668216"/>
              <a:ext cx="1319659" cy="553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1ª Junta de Gobierno</a:t>
              </a:r>
            </a:p>
          </p:txBody>
        </p:sp>
      </p:grpSp>
      <p:sp>
        <p:nvSpPr>
          <p:cNvPr id="19" name="36 CuadroTexto">
            <a:extLst>
              <a:ext uri="{FF2B5EF4-FFF2-40B4-BE49-F238E27FC236}">
                <a16:creationId xmlns:a16="http://schemas.microsoft.com/office/drawing/2014/main" id="{5CF0DE68-6378-4812-8D88-3744920B4310}"/>
              </a:ext>
            </a:extLst>
          </p:cNvPr>
          <p:cNvSpPr txBox="1">
            <a:spLocks noChangeArrowheads="1"/>
          </p:cNvSpPr>
          <p:nvPr/>
        </p:nvSpPr>
        <p:spPr bwMode="auto">
          <a:xfrm>
            <a:off x="250825" y="4856093"/>
            <a:ext cx="6088307" cy="923330"/>
          </a:xfrm>
          <a:prstGeom prst="rect">
            <a:avLst/>
          </a:prstGeom>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0488" algn="just">
              <a:defRPr/>
            </a:pPr>
            <a:r>
              <a:rPr lang="es-CL" altLang="es-CL" sz="2000" b="1" dirty="0">
                <a:solidFill>
                  <a:srgbClr val="FFFF00"/>
                </a:solidFill>
                <a:cs typeface="+mn-cs"/>
              </a:rPr>
              <a:t>Patria Vieja: Control del mar español. </a:t>
            </a:r>
          </a:p>
          <a:p>
            <a:pPr marL="90488" algn="just">
              <a:buFont typeface="Arial" panose="020B0604020202020204" pitchFamily="34" charset="0"/>
              <a:buChar char="•"/>
              <a:defRPr/>
            </a:pPr>
            <a:r>
              <a:rPr lang="es-CL" altLang="es-CL" sz="2000" b="1" dirty="0">
                <a:solidFill>
                  <a:srgbClr val="FFFF00"/>
                </a:solidFill>
                <a:cs typeface="+mn-cs"/>
              </a:rPr>
              <a:t>Refuerzo fortificaciones españolas en Valdivia y Chiloé.</a:t>
            </a:r>
          </a:p>
          <a:p>
            <a:pPr marL="90488" algn="just">
              <a:buFont typeface="Arial" panose="020B0604020202020204" pitchFamily="34" charset="0"/>
              <a:buChar char="•"/>
              <a:defRPr/>
            </a:pPr>
            <a:r>
              <a:rPr lang="es-CL" altLang="es-CL" sz="2000" b="1" dirty="0">
                <a:solidFill>
                  <a:srgbClr val="FFFF00"/>
                </a:solidFill>
                <a:cs typeface="+mn-cs"/>
              </a:rPr>
              <a:t>Expediciones de Gainza y Osorio.</a:t>
            </a:r>
          </a:p>
        </p:txBody>
      </p:sp>
      <p:grpSp>
        <p:nvGrpSpPr>
          <p:cNvPr id="20" name="28 Grupo">
            <a:extLst>
              <a:ext uri="{FF2B5EF4-FFF2-40B4-BE49-F238E27FC236}">
                <a16:creationId xmlns:a16="http://schemas.microsoft.com/office/drawing/2014/main" id="{5A1714E1-5CC5-4C31-85B2-2009D0411B2A}"/>
              </a:ext>
            </a:extLst>
          </p:cNvPr>
          <p:cNvGrpSpPr>
            <a:grpSpLocks/>
          </p:cNvGrpSpPr>
          <p:nvPr/>
        </p:nvGrpSpPr>
        <p:grpSpPr bwMode="auto">
          <a:xfrm>
            <a:off x="7362431" y="1700808"/>
            <a:ext cx="1665287" cy="1719398"/>
            <a:chOff x="7362945" y="1673805"/>
            <a:chExt cx="1665185" cy="1719014"/>
          </a:xfrm>
        </p:grpSpPr>
        <p:sp>
          <p:nvSpPr>
            <p:cNvPr id="21" name="7 CuadroTexto">
              <a:extLst>
                <a:ext uri="{FF2B5EF4-FFF2-40B4-BE49-F238E27FC236}">
                  <a16:creationId xmlns:a16="http://schemas.microsoft.com/office/drawing/2014/main" id="{063C9E46-3A1F-4490-BBFA-49760749E5A0}"/>
                </a:ext>
              </a:extLst>
            </p:cNvPr>
            <p:cNvSpPr txBox="1">
              <a:spLocks noChangeArrowheads="1"/>
            </p:cNvSpPr>
            <p:nvPr/>
          </p:nvSpPr>
          <p:spPr bwMode="auto">
            <a:xfrm>
              <a:off x="7601849" y="1673805"/>
              <a:ext cx="1094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OCT 1814</a:t>
              </a:r>
            </a:p>
          </p:txBody>
        </p:sp>
        <p:cxnSp>
          <p:nvCxnSpPr>
            <p:cNvPr id="22" name="8 Conector recto de flecha">
              <a:extLst>
                <a:ext uri="{FF2B5EF4-FFF2-40B4-BE49-F238E27FC236}">
                  <a16:creationId xmlns:a16="http://schemas.microsoft.com/office/drawing/2014/main" id="{9B5298A9-66EE-4ADF-9922-707484E0E9DB}"/>
                </a:ext>
              </a:extLst>
            </p:cNvPr>
            <p:cNvCxnSpPr>
              <a:cxnSpLocks/>
            </p:cNvCxnSpPr>
            <p:nvPr/>
          </p:nvCxnSpPr>
          <p:spPr>
            <a:xfrm>
              <a:off x="8158628" y="2051546"/>
              <a:ext cx="0" cy="47838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9 CuadroTexto">
              <a:extLst>
                <a:ext uri="{FF2B5EF4-FFF2-40B4-BE49-F238E27FC236}">
                  <a16:creationId xmlns:a16="http://schemas.microsoft.com/office/drawing/2014/main" id="{29FD4DF5-50D2-4F24-96E9-35825332A5D2}"/>
                </a:ext>
              </a:extLst>
            </p:cNvPr>
            <p:cNvSpPr txBox="1">
              <a:spLocks noChangeArrowheads="1"/>
            </p:cNvSpPr>
            <p:nvPr/>
          </p:nvSpPr>
          <p:spPr bwMode="auto">
            <a:xfrm>
              <a:off x="7362945" y="2562008"/>
              <a:ext cx="1665185" cy="83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Reconquista. Desastre de Rancagua</a:t>
              </a:r>
            </a:p>
          </p:txBody>
        </p:sp>
      </p:grpSp>
      <p:grpSp>
        <p:nvGrpSpPr>
          <p:cNvPr id="24" name="24 Grupo">
            <a:extLst>
              <a:ext uri="{FF2B5EF4-FFF2-40B4-BE49-F238E27FC236}">
                <a16:creationId xmlns:a16="http://schemas.microsoft.com/office/drawing/2014/main" id="{B888A92E-9488-4BA2-ABD4-B325E4AE6B08}"/>
              </a:ext>
            </a:extLst>
          </p:cNvPr>
          <p:cNvGrpSpPr>
            <a:grpSpLocks/>
          </p:cNvGrpSpPr>
          <p:nvPr/>
        </p:nvGrpSpPr>
        <p:grpSpPr bwMode="auto">
          <a:xfrm>
            <a:off x="1047750" y="1700808"/>
            <a:ext cx="2354263" cy="3096345"/>
            <a:chOff x="402512" y="1673805"/>
            <a:chExt cx="2354774" cy="3095732"/>
          </a:xfrm>
        </p:grpSpPr>
        <p:sp>
          <p:nvSpPr>
            <p:cNvPr id="25" name="10 CuadroTexto">
              <a:extLst>
                <a:ext uri="{FF2B5EF4-FFF2-40B4-BE49-F238E27FC236}">
                  <a16:creationId xmlns:a16="http://schemas.microsoft.com/office/drawing/2014/main" id="{BF289EF4-CD21-4DAD-8851-826FB838DB2C}"/>
                </a:ext>
              </a:extLst>
            </p:cNvPr>
            <p:cNvSpPr txBox="1">
              <a:spLocks noChangeArrowheads="1"/>
            </p:cNvSpPr>
            <p:nvPr/>
          </p:nvSpPr>
          <p:spPr bwMode="auto">
            <a:xfrm>
              <a:off x="1259070"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1811</a:t>
              </a:r>
            </a:p>
          </p:txBody>
        </p:sp>
        <p:cxnSp>
          <p:nvCxnSpPr>
            <p:cNvPr id="26" name="11 Conector recto de flecha">
              <a:extLst>
                <a:ext uri="{FF2B5EF4-FFF2-40B4-BE49-F238E27FC236}">
                  <a16:creationId xmlns:a16="http://schemas.microsoft.com/office/drawing/2014/main" id="{3CA492CC-1DAE-43D5-93A9-FE225DA9B469}"/>
                </a:ext>
              </a:extLst>
            </p:cNvPr>
            <p:cNvCxnSpPr/>
            <p:nvPr/>
          </p:nvCxnSpPr>
          <p:spPr>
            <a:xfrm>
              <a:off x="1588632" y="2051555"/>
              <a:ext cx="0" cy="143957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7" name="12 CuadroTexto">
              <a:extLst>
                <a:ext uri="{FF2B5EF4-FFF2-40B4-BE49-F238E27FC236}">
                  <a16:creationId xmlns:a16="http://schemas.microsoft.com/office/drawing/2014/main" id="{EB2DEB84-9BFE-416B-855F-103139C03639}"/>
                </a:ext>
              </a:extLst>
            </p:cNvPr>
            <p:cNvSpPr txBox="1">
              <a:spLocks noChangeArrowheads="1"/>
            </p:cNvSpPr>
            <p:nvPr/>
          </p:nvSpPr>
          <p:spPr bwMode="auto">
            <a:xfrm>
              <a:off x="402512" y="3938705"/>
              <a:ext cx="2354774" cy="8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Política chilena de libertad de comercio.</a:t>
              </a:r>
            </a:p>
            <a:p>
              <a:pPr algn="ctr">
                <a:spcBef>
                  <a:spcPct val="0"/>
                </a:spcBef>
                <a:buClrTx/>
                <a:buSzTx/>
                <a:buFontTx/>
                <a:buNone/>
              </a:pPr>
              <a:r>
                <a:rPr lang="es-CL" altLang="es-CL" sz="1800" b="1" dirty="0">
                  <a:solidFill>
                    <a:srgbClr val="FFFF00"/>
                  </a:solidFill>
                  <a:latin typeface="Calibri" panose="020F0502020204030204" pitchFamily="34" charset="0"/>
                </a:rPr>
                <a:t>Importancia del mar</a:t>
              </a:r>
              <a:endParaRPr lang="es-CL" altLang="es-CL" sz="1800" b="1" u="sng" dirty="0">
                <a:solidFill>
                  <a:srgbClr val="FFFF00"/>
                </a:solidFill>
                <a:latin typeface="Calibri" panose="020F0502020204030204" pitchFamily="34" charset="0"/>
              </a:endParaRPr>
            </a:p>
          </p:txBody>
        </p:sp>
      </p:grpSp>
      <p:grpSp>
        <p:nvGrpSpPr>
          <p:cNvPr id="28" name="25 Grupo">
            <a:extLst>
              <a:ext uri="{FF2B5EF4-FFF2-40B4-BE49-F238E27FC236}">
                <a16:creationId xmlns:a16="http://schemas.microsoft.com/office/drawing/2014/main" id="{2488F73D-65A3-4699-BD65-B00ACC93FF9D}"/>
              </a:ext>
            </a:extLst>
          </p:cNvPr>
          <p:cNvGrpSpPr>
            <a:grpSpLocks/>
          </p:cNvGrpSpPr>
          <p:nvPr/>
        </p:nvGrpSpPr>
        <p:grpSpPr bwMode="auto">
          <a:xfrm>
            <a:off x="3071813" y="1700808"/>
            <a:ext cx="1679575" cy="1687310"/>
            <a:chOff x="2051720" y="1673805"/>
            <a:chExt cx="1679699" cy="1686492"/>
          </a:xfrm>
        </p:grpSpPr>
        <p:sp>
          <p:nvSpPr>
            <p:cNvPr id="29" name="13 CuadroTexto">
              <a:extLst>
                <a:ext uri="{FF2B5EF4-FFF2-40B4-BE49-F238E27FC236}">
                  <a16:creationId xmlns:a16="http://schemas.microsoft.com/office/drawing/2014/main" id="{39C23F57-82E3-4983-9F9C-BC36EF418DE7}"/>
                </a:ext>
              </a:extLst>
            </p:cNvPr>
            <p:cNvSpPr txBox="1">
              <a:spLocks noChangeArrowheads="1"/>
            </p:cNvSpPr>
            <p:nvPr/>
          </p:nvSpPr>
          <p:spPr bwMode="auto">
            <a:xfrm>
              <a:off x="2321265" y="1673805"/>
              <a:ext cx="10791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ENE 1813</a:t>
              </a:r>
            </a:p>
          </p:txBody>
        </p:sp>
        <p:cxnSp>
          <p:nvCxnSpPr>
            <p:cNvPr id="30" name="14 Conector recto de flecha">
              <a:extLst>
                <a:ext uri="{FF2B5EF4-FFF2-40B4-BE49-F238E27FC236}">
                  <a16:creationId xmlns:a16="http://schemas.microsoft.com/office/drawing/2014/main" id="{30A43EDD-FDD7-4963-90B0-C959569E7BEF}"/>
                </a:ext>
              </a:extLst>
            </p:cNvPr>
            <p:cNvCxnSpPr/>
            <p:nvPr/>
          </p:nvCxnSpPr>
          <p:spPr>
            <a:xfrm>
              <a:off x="2874106" y="2051447"/>
              <a:ext cx="0" cy="50458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1" name="15 CuadroTexto">
              <a:extLst>
                <a:ext uri="{FF2B5EF4-FFF2-40B4-BE49-F238E27FC236}">
                  <a16:creationId xmlns:a16="http://schemas.microsoft.com/office/drawing/2014/main" id="{C0A127AA-25FF-4C20-A916-AB3ECD615932}"/>
                </a:ext>
              </a:extLst>
            </p:cNvPr>
            <p:cNvSpPr txBox="1">
              <a:spLocks noChangeArrowheads="1"/>
            </p:cNvSpPr>
            <p:nvPr/>
          </p:nvSpPr>
          <p:spPr bwMode="auto">
            <a:xfrm>
              <a:off x="2051720" y="2529703"/>
              <a:ext cx="1679699" cy="83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Brig. A. Pareja ataca Talcahuano desde Valdivia</a:t>
              </a:r>
            </a:p>
          </p:txBody>
        </p:sp>
      </p:grpSp>
      <p:grpSp>
        <p:nvGrpSpPr>
          <p:cNvPr id="32" name="26 Grupo">
            <a:extLst>
              <a:ext uri="{FF2B5EF4-FFF2-40B4-BE49-F238E27FC236}">
                <a16:creationId xmlns:a16="http://schemas.microsoft.com/office/drawing/2014/main" id="{7CD4D38F-1BB2-47F5-A723-E3F549A07D2A}"/>
              </a:ext>
            </a:extLst>
          </p:cNvPr>
          <p:cNvGrpSpPr>
            <a:grpSpLocks/>
          </p:cNvGrpSpPr>
          <p:nvPr/>
        </p:nvGrpSpPr>
        <p:grpSpPr bwMode="auto">
          <a:xfrm>
            <a:off x="4579143" y="1700808"/>
            <a:ext cx="2386013" cy="2673330"/>
            <a:chOff x="3138981" y="1673805"/>
            <a:chExt cx="2385265" cy="2673016"/>
          </a:xfrm>
        </p:grpSpPr>
        <p:sp>
          <p:nvSpPr>
            <p:cNvPr id="33" name="17 CuadroTexto">
              <a:extLst>
                <a:ext uri="{FF2B5EF4-FFF2-40B4-BE49-F238E27FC236}">
                  <a16:creationId xmlns:a16="http://schemas.microsoft.com/office/drawing/2014/main" id="{5FC12D15-83D5-4DAE-96AB-FC5FC5E2CFDA}"/>
                </a:ext>
              </a:extLst>
            </p:cNvPr>
            <p:cNvSpPr txBox="1">
              <a:spLocks noChangeArrowheads="1"/>
            </p:cNvSpPr>
            <p:nvPr/>
          </p:nvSpPr>
          <p:spPr bwMode="auto">
            <a:xfrm>
              <a:off x="3750322" y="1673805"/>
              <a:ext cx="1148096" cy="36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MAY 1813</a:t>
              </a:r>
            </a:p>
          </p:txBody>
        </p:sp>
        <p:cxnSp>
          <p:nvCxnSpPr>
            <p:cNvPr id="34" name="18 Conector recto de flecha">
              <a:extLst>
                <a:ext uri="{FF2B5EF4-FFF2-40B4-BE49-F238E27FC236}">
                  <a16:creationId xmlns:a16="http://schemas.microsoft.com/office/drawing/2014/main" id="{F5F4B445-C8CB-492F-BF64-67751F7E9BA1}"/>
                </a:ext>
              </a:extLst>
            </p:cNvPr>
            <p:cNvCxnSpPr/>
            <p:nvPr/>
          </p:nvCxnSpPr>
          <p:spPr>
            <a:xfrm>
              <a:off x="4331614" y="2051586"/>
              <a:ext cx="0" cy="143969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19 CuadroTexto">
              <a:extLst>
                <a:ext uri="{FF2B5EF4-FFF2-40B4-BE49-F238E27FC236}">
                  <a16:creationId xmlns:a16="http://schemas.microsoft.com/office/drawing/2014/main" id="{6EE5FC51-4CDD-4A80-8153-8BB05E1F7159}"/>
                </a:ext>
              </a:extLst>
            </p:cNvPr>
            <p:cNvSpPr txBox="1">
              <a:spLocks noChangeArrowheads="1"/>
            </p:cNvSpPr>
            <p:nvPr/>
          </p:nvSpPr>
          <p:spPr bwMode="auto">
            <a:xfrm>
              <a:off x="3138981" y="3792888"/>
              <a:ext cx="2385265" cy="553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Perla y Potrillo, intento desbloqueo Valparaíso</a:t>
              </a:r>
            </a:p>
          </p:txBody>
        </p:sp>
      </p:grpSp>
      <p:pic>
        <p:nvPicPr>
          <p:cNvPr id="36" name="Picture 2" descr="http://patriavieja.files.wordpress.com/2009/03/20080606klphishch-14-ies-sco.jpg">
            <a:hlinkClick r:id="rId4"/>
            <a:extLst>
              <a:ext uri="{FF2B5EF4-FFF2-40B4-BE49-F238E27FC236}">
                <a16:creationId xmlns:a16="http://schemas.microsoft.com/office/drawing/2014/main" id="{D229F296-7F46-4143-8820-424F94E5F4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3976" y="4645440"/>
            <a:ext cx="1681163" cy="131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Flecha: hacia la izquierda 36">
            <a:extLst>
              <a:ext uri="{FF2B5EF4-FFF2-40B4-BE49-F238E27FC236}">
                <a16:creationId xmlns:a16="http://schemas.microsoft.com/office/drawing/2014/main" id="{491C5C1F-CD88-4860-B532-00DB0D2FC72A}"/>
              </a:ext>
            </a:extLst>
          </p:cNvPr>
          <p:cNvSpPr/>
          <p:nvPr/>
        </p:nvSpPr>
        <p:spPr>
          <a:xfrm rot="10800000">
            <a:off x="929296" y="3447053"/>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38" name="CuadroTexto 37">
            <a:extLst>
              <a:ext uri="{FF2B5EF4-FFF2-40B4-BE49-F238E27FC236}">
                <a16:creationId xmlns:a16="http://schemas.microsoft.com/office/drawing/2014/main" id="{37A1EB3F-BB85-4C9A-B5A2-9A558396FBC2}"/>
              </a:ext>
            </a:extLst>
          </p:cNvPr>
          <p:cNvSpPr txBox="1"/>
          <p:nvPr/>
        </p:nvSpPr>
        <p:spPr>
          <a:xfrm>
            <a:off x="162379" y="3392316"/>
            <a:ext cx="1256049"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PATRIA VIEJA</a:t>
            </a:r>
            <a:br>
              <a:rPr lang="es-CL" sz="1600" dirty="0"/>
            </a:br>
            <a:r>
              <a:rPr lang="es-CL" sz="1600" dirty="0"/>
              <a:t>1810 - 1823</a:t>
            </a:r>
          </a:p>
        </p:txBody>
      </p:sp>
      <p:sp>
        <p:nvSpPr>
          <p:cNvPr id="39" name="Flecha: hacia la izquierda 38">
            <a:extLst>
              <a:ext uri="{FF2B5EF4-FFF2-40B4-BE49-F238E27FC236}">
                <a16:creationId xmlns:a16="http://schemas.microsoft.com/office/drawing/2014/main" id="{F5A550ED-8338-48CF-98B3-321B7EC2AF23}"/>
              </a:ext>
            </a:extLst>
          </p:cNvPr>
          <p:cNvSpPr/>
          <p:nvPr/>
        </p:nvSpPr>
        <p:spPr>
          <a:xfrm rot="10800000">
            <a:off x="8075221" y="3599453"/>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40" name="CuadroTexto 39">
            <a:extLst>
              <a:ext uri="{FF2B5EF4-FFF2-40B4-BE49-F238E27FC236}">
                <a16:creationId xmlns:a16="http://schemas.microsoft.com/office/drawing/2014/main" id="{48B6F4A0-75AF-40F8-A1F7-41E9B57E46EE}"/>
              </a:ext>
            </a:extLst>
          </p:cNvPr>
          <p:cNvSpPr txBox="1"/>
          <p:nvPr/>
        </p:nvSpPr>
        <p:spPr>
          <a:xfrm>
            <a:off x="7242485" y="3544716"/>
            <a:ext cx="1387688"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RECONQUISTA</a:t>
            </a:r>
            <a:br>
              <a:rPr lang="es-CL" sz="1600" dirty="0"/>
            </a:br>
            <a:r>
              <a:rPr lang="es-CL" sz="1600" dirty="0"/>
              <a:t>1814 - 1817</a:t>
            </a:r>
          </a:p>
        </p:txBody>
      </p:sp>
      <p:sp>
        <p:nvSpPr>
          <p:cNvPr id="2" name="Marcador de número de diapositiva 1">
            <a:extLst>
              <a:ext uri="{FF2B5EF4-FFF2-40B4-BE49-F238E27FC236}">
                <a16:creationId xmlns:a16="http://schemas.microsoft.com/office/drawing/2014/main" id="{C4DE404D-811F-4471-BB5F-66C93C8DAE3C}"/>
              </a:ext>
            </a:extLst>
          </p:cNvPr>
          <p:cNvSpPr>
            <a:spLocks noGrp="1"/>
          </p:cNvSpPr>
          <p:nvPr>
            <p:ph type="sldNum" sz="quarter" idx="12"/>
          </p:nvPr>
        </p:nvSpPr>
        <p:spPr/>
        <p:txBody>
          <a:bodyPr/>
          <a:lstStyle/>
          <a:p>
            <a:fld id="{A05041F8-EBEC-4C00-91E2-578FB82E8E8E}" type="slidenum">
              <a:rPr lang="es-CL" smtClean="0"/>
              <a:pPr/>
              <a:t>36</a:t>
            </a:fld>
            <a:endParaRPr lang="es-CL"/>
          </a:p>
        </p:txBody>
      </p:sp>
    </p:spTree>
    <p:extLst>
      <p:ext uri="{BB962C8B-B14F-4D97-AF65-F5344CB8AC3E}">
        <p14:creationId xmlns:p14="http://schemas.microsoft.com/office/powerpoint/2010/main" val="3568578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pic>
        <p:nvPicPr>
          <p:cNvPr id="13" name="Picture 4" descr="DSCN6389">
            <a:extLst>
              <a:ext uri="{FF2B5EF4-FFF2-40B4-BE49-F238E27FC236}">
                <a16:creationId xmlns:a16="http://schemas.microsoft.com/office/drawing/2014/main" id="{FF0FB174-33AA-43F0-8FF0-3165ED86471E}"/>
              </a:ext>
            </a:extLst>
          </p:cNvPr>
          <p:cNvPicPr>
            <a:picLocks noChangeAspect="1" noChangeArrowheads="1"/>
          </p:cNvPicPr>
          <p:nvPr/>
        </p:nvPicPr>
        <p:blipFill>
          <a:blip r:embed="rId4" cstate="print">
            <a:lum contrast="18000"/>
            <a:extLst>
              <a:ext uri="{28A0092B-C50C-407E-A947-70E740481C1C}">
                <a14:useLocalDpi xmlns:a14="http://schemas.microsoft.com/office/drawing/2010/main" val="0"/>
              </a:ext>
            </a:extLst>
          </a:blip>
          <a:srcRect/>
          <a:stretch>
            <a:fillRect/>
          </a:stretch>
        </p:blipFill>
        <p:spPr bwMode="auto">
          <a:xfrm>
            <a:off x="0" y="1705806"/>
            <a:ext cx="9143998" cy="458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ángulo 1">
            <a:extLst>
              <a:ext uri="{FF2B5EF4-FFF2-40B4-BE49-F238E27FC236}">
                <a16:creationId xmlns:a16="http://schemas.microsoft.com/office/drawing/2014/main" id="{5A4D5781-C5BC-4824-B5C6-050641C8D48C}"/>
              </a:ext>
            </a:extLst>
          </p:cNvPr>
          <p:cNvSpPr>
            <a:spLocks noChangeArrowheads="1"/>
          </p:cNvSpPr>
          <p:nvPr/>
        </p:nvSpPr>
        <p:spPr bwMode="auto">
          <a:xfrm>
            <a:off x="1172528" y="1863085"/>
            <a:ext cx="6567824"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1 y 2 Octubre de 1814 Batalla de Rancagua</a:t>
            </a:r>
            <a:endParaRPr lang="es-CL" altLang="es-CL" sz="2400" dirty="0"/>
          </a:p>
        </p:txBody>
      </p:sp>
      <p:sp>
        <p:nvSpPr>
          <p:cNvPr id="2" name="Marcador de número de diapositiva 1">
            <a:extLst>
              <a:ext uri="{FF2B5EF4-FFF2-40B4-BE49-F238E27FC236}">
                <a16:creationId xmlns:a16="http://schemas.microsoft.com/office/drawing/2014/main" id="{75DCD085-A2DD-405E-BB1E-483B5463A21D}"/>
              </a:ext>
            </a:extLst>
          </p:cNvPr>
          <p:cNvSpPr>
            <a:spLocks noGrp="1"/>
          </p:cNvSpPr>
          <p:nvPr>
            <p:ph type="sldNum" sz="quarter" idx="12"/>
          </p:nvPr>
        </p:nvSpPr>
        <p:spPr/>
        <p:txBody>
          <a:bodyPr/>
          <a:lstStyle/>
          <a:p>
            <a:fld id="{A05041F8-EBEC-4C00-91E2-578FB82E8E8E}" type="slidenum">
              <a:rPr lang="es-CL" smtClean="0"/>
              <a:pPr/>
              <a:t>37</a:t>
            </a:fld>
            <a:endParaRPr lang="es-CL"/>
          </a:p>
        </p:txBody>
      </p:sp>
    </p:spTree>
    <p:extLst>
      <p:ext uri="{BB962C8B-B14F-4D97-AF65-F5344CB8AC3E}">
        <p14:creationId xmlns:p14="http://schemas.microsoft.com/office/powerpoint/2010/main" val="30469136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5" name="Marcador de contenido 2">
            <a:extLst>
              <a:ext uri="{FF2B5EF4-FFF2-40B4-BE49-F238E27FC236}">
                <a16:creationId xmlns:a16="http://schemas.microsoft.com/office/drawing/2014/main" id="{9C4848FD-0047-4D56-BDE4-A443A7FABE66}"/>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MX" altLang="es-CL" sz="2000" b="1" dirty="0">
                <a:solidFill>
                  <a:schemeClr val="bg1">
                    <a:lumMod val="85000"/>
                  </a:schemeClr>
                </a:solidFill>
              </a:rPr>
              <a:t>Primeros ensayos del Poder Naval Chileno </a:t>
            </a:r>
            <a:r>
              <a:rPr lang="es-ES_tradnl" altLang="es-CL" sz="2000" b="1" dirty="0">
                <a:solidFill>
                  <a:schemeClr val="bg1">
                    <a:lumMod val="85000"/>
                  </a:schemeClr>
                </a:solidFill>
              </a:rPr>
              <a:t>en la Patria Nueva</a:t>
            </a:r>
            <a:endParaRPr lang="es-CL" altLang="es-CL" sz="3200" dirty="0">
              <a:solidFill>
                <a:schemeClr val="bg1">
                  <a:lumMod val="85000"/>
                </a:schemeClr>
              </a:solidFill>
            </a:endParaRPr>
          </a:p>
          <a:p>
            <a:pPr algn="just" eaLnBrk="0" hangingPunct="0">
              <a:spcBef>
                <a:spcPct val="0"/>
              </a:spcBef>
              <a:buFontTx/>
              <a:buNone/>
              <a:defRPr/>
            </a:pPr>
            <a:endParaRPr lang="es-ES_tradnl" altLang="es-CL" sz="2000" b="1" dirty="0">
              <a:solidFill>
                <a:srgbClr val="FFFF00"/>
              </a:solidFill>
              <a:ea typeface="Times New Roman" panose="02020603050405020304" pitchFamily="18" charset="0"/>
            </a:endParaRPr>
          </a:p>
          <a:p>
            <a:pPr algn="just" eaLnBrk="0" hangingPunct="0">
              <a:spcBef>
                <a:spcPct val="0"/>
              </a:spcBef>
              <a:buFontTx/>
              <a:buNone/>
              <a:defRPr/>
            </a:pPr>
            <a:r>
              <a:rPr lang="es-ES_tradnl" altLang="es-CL" sz="2000" b="1" dirty="0">
                <a:solidFill>
                  <a:schemeClr val="bg1">
                    <a:lumMod val="85000"/>
                  </a:schemeClr>
                </a:solidFill>
                <a:ea typeface="Times New Roman" panose="02020603050405020304" pitchFamily="18" charset="0"/>
              </a:rPr>
              <a:t>Corsarios Chilenos.</a:t>
            </a:r>
          </a:p>
          <a:p>
            <a:pPr algn="just" eaLnBrk="0" hangingPunct="0">
              <a:spcBef>
                <a:spcPct val="0"/>
              </a:spcBef>
              <a:buFontTx/>
              <a:buNone/>
              <a:defRPr/>
            </a:pPr>
            <a:endParaRPr lang="es-ES_tradnl" altLang="es-CL" sz="2000" b="1" dirty="0">
              <a:solidFill>
                <a:srgbClr val="FFFF00"/>
              </a:solidFill>
              <a:ea typeface="Times New Roman" panose="02020603050405020304" pitchFamily="18" charset="0"/>
            </a:endParaRPr>
          </a:p>
          <a:p>
            <a:pPr algn="just" eaLnBrk="0" hangingPunct="0">
              <a:spcBef>
                <a:spcPct val="0"/>
              </a:spcBef>
              <a:buFont typeface="Wingdings 3" charset="2"/>
              <a:buChar char=""/>
              <a:defRPr/>
            </a:pPr>
            <a:r>
              <a:rPr lang="es-ES_tradnl" altLang="es-CL" sz="2000" b="1" dirty="0">
                <a:solidFill>
                  <a:srgbClr val="FFFF00"/>
                </a:solidFill>
                <a:ea typeface="Times New Roman" panose="02020603050405020304" pitchFamily="18" charset="0"/>
              </a:rPr>
              <a:t>Particulares arman corsarios: “El Chileno”, “Furioso”, “Maipú Lanzafuego”, “Congreso”, “Rosa de los Andes”, "Fortuna“ "Santiago Bueras.</a:t>
            </a:r>
          </a:p>
          <a:p>
            <a:pPr algn="just" eaLnBrk="0" hangingPunct="0">
              <a:spcBef>
                <a:spcPct val="0"/>
              </a:spcBef>
              <a:buFont typeface="Wingdings 3" charset="2"/>
              <a:buChar char=""/>
              <a:defRPr/>
            </a:pPr>
            <a:r>
              <a:rPr lang="es-ES_tradnl" altLang="es-CL" sz="2000" b="1" dirty="0">
                <a:solidFill>
                  <a:srgbClr val="FFFF00"/>
                </a:solidFill>
                <a:ea typeface="Times New Roman" panose="02020603050405020304" pitchFamily="18" charset="0"/>
              </a:rPr>
              <a:t>Corsarios proveen dotaciones entrenadas para Escuadra.</a:t>
            </a:r>
            <a:endParaRPr lang="es-CL" altLang="es-CL" sz="2000" b="1" dirty="0">
              <a:solidFill>
                <a:srgbClr val="FFFF00"/>
              </a:solidFill>
            </a:endParaRPr>
          </a:p>
          <a:p>
            <a:pPr algn="just" eaLnBrk="0" hangingPunct="0">
              <a:spcBef>
                <a:spcPct val="0"/>
              </a:spcBef>
              <a:buFontTx/>
              <a:buNone/>
              <a:defRPr/>
            </a:pPr>
            <a:endParaRPr lang="es-ES_tradnl" altLang="es-CL" sz="2000" b="1" dirty="0">
              <a:solidFill>
                <a:srgbClr val="FFFF00"/>
              </a:solidFill>
              <a:ea typeface="Times New Roman" panose="02020603050405020304" pitchFamily="18" charset="0"/>
            </a:endParaRPr>
          </a:p>
          <a:p>
            <a:pPr algn="just" eaLnBrk="0" hangingPunct="0">
              <a:spcBef>
                <a:spcPct val="0"/>
              </a:spcBef>
              <a:buFontTx/>
              <a:buNone/>
              <a:defRPr/>
            </a:pPr>
            <a:r>
              <a:rPr lang="es-ES_tradnl" altLang="es-CL" sz="2000" b="1" dirty="0">
                <a:solidFill>
                  <a:schemeClr val="bg1">
                    <a:lumMod val="85000"/>
                  </a:schemeClr>
                </a:solidFill>
                <a:ea typeface="Times New Roman" panose="02020603050405020304" pitchFamily="18" charset="0"/>
              </a:rPr>
              <a:t>En tierra.</a:t>
            </a:r>
          </a:p>
          <a:p>
            <a:pPr algn="just" eaLnBrk="0" hangingPunct="0">
              <a:spcBef>
                <a:spcPct val="0"/>
              </a:spcBef>
              <a:buFontTx/>
              <a:buNone/>
              <a:defRPr/>
            </a:pPr>
            <a:endParaRPr lang="es-ES_tradnl" altLang="es-CL" sz="2000" b="1" dirty="0">
              <a:solidFill>
                <a:srgbClr val="FFFF00"/>
              </a:solidFill>
              <a:ea typeface="Times New Roman" panose="02020603050405020304" pitchFamily="18" charset="0"/>
            </a:endParaRPr>
          </a:p>
          <a:p>
            <a:pPr algn="just" eaLnBrk="0" hangingPunct="0">
              <a:spcBef>
                <a:spcPct val="0"/>
              </a:spcBef>
              <a:buFont typeface="Wingdings 3" charset="2"/>
              <a:buChar char=""/>
              <a:defRPr/>
            </a:pPr>
            <a:r>
              <a:rPr lang="es-ES_tradnl" altLang="es-CL" sz="2000" b="1" dirty="0">
                <a:solidFill>
                  <a:srgbClr val="FFFF00"/>
                </a:solidFill>
                <a:ea typeface="Times New Roman" panose="02020603050405020304" pitchFamily="18" charset="0"/>
              </a:rPr>
              <a:t>Batallas de Chacabuco (12 de Febrero de 1817) y de Maipú (05 de Abril de 1818) con las que se consolida nuestra independencia.</a:t>
            </a:r>
            <a:endParaRPr lang="es-ES_tradnl" altLang="es-CL" sz="2000" b="1" dirty="0">
              <a:solidFill>
                <a:srgbClr val="FFFF00"/>
              </a:solidFill>
            </a:endParaRPr>
          </a:p>
        </p:txBody>
      </p:sp>
      <p:sp>
        <p:nvSpPr>
          <p:cNvPr id="2" name="Marcador de número de diapositiva 1">
            <a:extLst>
              <a:ext uri="{FF2B5EF4-FFF2-40B4-BE49-F238E27FC236}">
                <a16:creationId xmlns:a16="http://schemas.microsoft.com/office/drawing/2014/main" id="{E93D0012-F7C7-42A4-9765-BDBEAF7DFE4D}"/>
              </a:ext>
            </a:extLst>
          </p:cNvPr>
          <p:cNvSpPr>
            <a:spLocks noGrp="1"/>
          </p:cNvSpPr>
          <p:nvPr>
            <p:ph type="sldNum" sz="quarter" idx="12"/>
          </p:nvPr>
        </p:nvSpPr>
        <p:spPr/>
        <p:txBody>
          <a:bodyPr/>
          <a:lstStyle/>
          <a:p>
            <a:fld id="{A05041F8-EBEC-4C00-91E2-578FB82E8E8E}" type="slidenum">
              <a:rPr lang="es-CL" smtClean="0"/>
              <a:pPr/>
              <a:t>38</a:t>
            </a:fld>
            <a:endParaRPr lang="es-CL"/>
          </a:p>
        </p:txBody>
      </p:sp>
    </p:spTree>
    <p:extLst>
      <p:ext uri="{BB962C8B-B14F-4D97-AF65-F5344CB8AC3E}">
        <p14:creationId xmlns:p14="http://schemas.microsoft.com/office/powerpoint/2010/main" val="2944302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pic>
        <p:nvPicPr>
          <p:cNvPr id="13" name="Picture 4" descr="DSCN6382">
            <a:extLst>
              <a:ext uri="{FF2B5EF4-FFF2-40B4-BE49-F238E27FC236}">
                <a16:creationId xmlns:a16="http://schemas.microsoft.com/office/drawing/2014/main" id="{9CF3CB23-5DB5-4266-AC3C-65E50D3956DB}"/>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5696" y="1705806"/>
            <a:ext cx="9138304" cy="4533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ángulo 1">
            <a:extLst>
              <a:ext uri="{FF2B5EF4-FFF2-40B4-BE49-F238E27FC236}">
                <a16:creationId xmlns:a16="http://schemas.microsoft.com/office/drawing/2014/main" id="{041260C3-EBBC-4F1E-BF05-991C4A9A4676}"/>
              </a:ext>
            </a:extLst>
          </p:cNvPr>
          <p:cNvSpPr>
            <a:spLocks noChangeArrowheads="1"/>
          </p:cNvSpPr>
          <p:nvPr/>
        </p:nvSpPr>
        <p:spPr bwMode="auto">
          <a:xfrm>
            <a:off x="1187624" y="1863085"/>
            <a:ext cx="6700873"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12 de Febrero de 1817 Batalla de Chacabuco</a:t>
            </a:r>
            <a:endParaRPr lang="es-CL" altLang="es-CL" sz="2400" dirty="0"/>
          </a:p>
        </p:txBody>
      </p:sp>
      <p:sp>
        <p:nvSpPr>
          <p:cNvPr id="15" name="Rectángulo 14">
            <a:extLst>
              <a:ext uri="{FF2B5EF4-FFF2-40B4-BE49-F238E27FC236}">
                <a16:creationId xmlns:a16="http://schemas.microsoft.com/office/drawing/2014/main" id="{8EABE1A7-BDE4-4469-B21C-8E7179CF0959}"/>
              </a:ext>
            </a:extLst>
          </p:cNvPr>
          <p:cNvSpPr>
            <a:spLocks noChangeArrowheads="1"/>
          </p:cNvSpPr>
          <p:nvPr/>
        </p:nvSpPr>
        <p:spPr bwMode="auto">
          <a:xfrm>
            <a:off x="956073" y="4843586"/>
            <a:ext cx="7378700" cy="1168400"/>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CL" altLang="es-CL" sz="2000" b="1" i="1" dirty="0">
                <a:latin typeface="Times New Roman" panose="02020603050405020304" pitchFamily="18" charset="0"/>
              </a:rPr>
              <a:t>“ESTE TRIUNFO Y CIEN MÁS SE HARÁN INSIGNIFICANTES SI NO DOMINAMOS EN EL MAR”</a:t>
            </a:r>
          </a:p>
          <a:p>
            <a:pPr algn="r" eaLnBrk="1" hangingPunct="1">
              <a:spcBef>
                <a:spcPct val="50000"/>
              </a:spcBef>
            </a:pPr>
            <a:r>
              <a:rPr lang="es-CL" altLang="es-CL" sz="2000" b="1" i="1" dirty="0">
                <a:latin typeface="Times New Roman" panose="02020603050405020304" pitchFamily="18" charset="0"/>
              </a:rPr>
              <a:t>                         		    O’HIGGINS</a:t>
            </a:r>
            <a:endParaRPr lang="es-ES" altLang="es-CL" sz="2000" b="1" i="1" dirty="0">
              <a:latin typeface="Times New Roman" panose="02020603050405020304" pitchFamily="18" charset="0"/>
            </a:endParaRPr>
          </a:p>
        </p:txBody>
      </p:sp>
      <p:sp>
        <p:nvSpPr>
          <p:cNvPr id="2" name="Marcador de número de diapositiva 1">
            <a:extLst>
              <a:ext uri="{FF2B5EF4-FFF2-40B4-BE49-F238E27FC236}">
                <a16:creationId xmlns:a16="http://schemas.microsoft.com/office/drawing/2014/main" id="{CFE55F42-1DDF-441E-B211-3498ABD698A9}"/>
              </a:ext>
            </a:extLst>
          </p:cNvPr>
          <p:cNvSpPr>
            <a:spLocks noGrp="1"/>
          </p:cNvSpPr>
          <p:nvPr>
            <p:ph type="sldNum" sz="quarter" idx="12"/>
          </p:nvPr>
        </p:nvSpPr>
        <p:spPr/>
        <p:txBody>
          <a:bodyPr/>
          <a:lstStyle/>
          <a:p>
            <a:fld id="{A05041F8-EBEC-4C00-91E2-578FB82E8E8E}" type="slidenum">
              <a:rPr lang="es-CL" smtClean="0"/>
              <a:pPr/>
              <a:t>39</a:t>
            </a:fld>
            <a:endParaRPr lang="es-CL"/>
          </a:p>
        </p:txBody>
      </p:sp>
    </p:spTree>
    <p:extLst>
      <p:ext uri="{BB962C8B-B14F-4D97-AF65-F5344CB8AC3E}">
        <p14:creationId xmlns:p14="http://schemas.microsoft.com/office/powerpoint/2010/main" val="19716148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DD7D7F81-D922-4187-B0A0-95DC9552BF28}"/>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4" name="6 Conector recto de flecha">
            <a:extLst>
              <a:ext uri="{FF2B5EF4-FFF2-40B4-BE49-F238E27FC236}">
                <a16:creationId xmlns:a16="http://schemas.microsoft.com/office/drawing/2014/main" id="{6840A748-A9CA-4A0A-AA03-FC120EF1BE93}"/>
              </a:ext>
            </a:extLst>
          </p:cNvPr>
          <p:cNvCxnSpPr/>
          <p:nvPr/>
        </p:nvCxnSpPr>
        <p:spPr>
          <a:xfrm>
            <a:off x="250825" y="2115238"/>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5" name="36 CuadroTexto">
            <a:extLst>
              <a:ext uri="{FF2B5EF4-FFF2-40B4-BE49-F238E27FC236}">
                <a16:creationId xmlns:a16="http://schemas.microsoft.com/office/drawing/2014/main" id="{F5CCFAE5-B776-4230-9947-B608E00132F8}"/>
              </a:ext>
            </a:extLst>
          </p:cNvPr>
          <p:cNvSpPr txBox="1">
            <a:spLocks noChangeArrowheads="1"/>
          </p:cNvSpPr>
          <p:nvPr/>
        </p:nvSpPr>
        <p:spPr bwMode="auto">
          <a:xfrm>
            <a:off x="323528" y="4725144"/>
            <a:ext cx="6777037" cy="1231106"/>
          </a:xfrm>
          <a:prstGeom prst="rect">
            <a:avLst/>
          </a:prstGeom>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0488" algn="just">
              <a:defRPr/>
            </a:pPr>
            <a:r>
              <a:rPr lang="es-CL" altLang="es-CL" sz="2000" b="1" dirty="0">
                <a:solidFill>
                  <a:srgbClr val="FFFF00"/>
                </a:solidFill>
                <a:cs typeface="+mn-cs"/>
              </a:rPr>
              <a:t>Reconquista:</a:t>
            </a:r>
          </a:p>
          <a:p>
            <a:pPr marL="90488" algn="just">
              <a:buFont typeface="Arial" panose="020B0604020202020204" pitchFamily="34" charset="0"/>
              <a:buChar char="•"/>
              <a:defRPr/>
            </a:pPr>
            <a:r>
              <a:rPr lang="es-CL" altLang="es-CL" sz="2000" b="1" dirty="0">
                <a:solidFill>
                  <a:srgbClr val="FFFF00"/>
                </a:solidFill>
                <a:cs typeface="+mn-cs"/>
              </a:rPr>
              <a:t>Control del mar español.</a:t>
            </a:r>
          </a:p>
          <a:p>
            <a:pPr marL="90488" algn="just">
              <a:buFont typeface="Arial" panose="020B0604020202020204" pitchFamily="34" charset="0"/>
              <a:buChar char="•"/>
              <a:defRPr/>
            </a:pPr>
            <a:r>
              <a:rPr lang="es-CL" altLang="es-CL" sz="2000" b="1" dirty="0">
                <a:solidFill>
                  <a:srgbClr val="FFFF00"/>
                </a:solidFill>
                <a:cs typeface="+mn-cs"/>
              </a:rPr>
              <a:t>Refuerzo fortificaciones en Valdivia y Chiloé.</a:t>
            </a:r>
          </a:p>
          <a:p>
            <a:pPr marL="90488" algn="just">
              <a:buFont typeface="Arial" panose="020B0604020202020204" pitchFamily="34" charset="0"/>
              <a:buChar char="•"/>
              <a:defRPr/>
            </a:pPr>
            <a:r>
              <a:rPr lang="es-CL" altLang="es-CL" sz="2000" b="1" dirty="0">
                <a:solidFill>
                  <a:srgbClr val="FFFF00"/>
                </a:solidFill>
                <a:cs typeface="+mn-cs"/>
              </a:rPr>
              <a:t>Expediciones de Gainza y Osorio.</a:t>
            </a:r>
          </a:p>
        </p:txBody>
      </p:sp>
      <p:grpSp>
        <p:nvGrpSpPr>
          <p:cNvPr id="16" name="23 Grupo">
            <a:extLst>
              <a:ext uri="{FF2B5EF4-FFF2-40B4-BE49-F238E27FC236}">
                <a16:creationId xmlns:a16="http://schemas.microsoft.com/office/drawing/2014/main" id="{B6CC1500-C685-4BBE-AE0F-D43A0FC13FED}"/>
              </a:ext>
            </a:extLst>
          </p:cNvPr>
          <p:cNvGrpSpPr>
            <a:grpSpLocks/>
          </p:cNvGrpSpPr>
          <p:nvPr/>
        </p:nvGrpSpPr>
        <p:grpSpPr bwMode="auto">
          <a:xfrm>
            <a:off x="115888" y="1740588"/>
            <a:ext cx="1665287" cy="2655888"/>
            <a:chOff x="5652120" y="1673805"/>
            <a:chExt cx="1665185" cy="2655295"/>
          </a:xfrm>
        </p:grpSpPr>
        <p:sp>
          <p:nvSpPr>
            <p:cNvPr id="17" name="7 CuadroTexto">
              <a:extLst>
                <a:ext uri="{FF2B5EF4-FFF2-40B4-BE49-F238E27FC236}">
                  <a16:creationId xmlns:a16="http://schemas.microsoft.com/office/drawing/2014/main" id="{8D339776-1DCC-4CC1-8391-757AFD733579}"/>
                </a:ext>
              </a:extLst>
            </p:cNvPr>
            <p:cNvSpPr txBox="1">
              <a:spLocks noChangeArrowheads="1"/>
            </p:cNvSpPr>
            <p:nvPr/>
          </p:nvSpPr>
          <p:spPr bwMode="auto">
            <a:xfrm>
              <a:off x="5936664" y="1673805"/>
              <a:ext cx="1094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OCT 1814</a:t>
              </a:r>
            </a:p>
          </p:txBody>
        </p:sp>
        <p:cxnSp>
          <p:nvCxnSpPr>
            <p:cNvPr id="18" name="8 Conector recto de flecha">
              <a:extLst>
                <a:ext uri="{FF2B5EF4-FFF2-40B4-BE49-F238E27FC236}">
                  <a16:creationId xmlns:a16="http://schemas.microsoft.com/office/drawing/2014/main" id="{D6EB6579-603C-4836-B5E4-0EB6B303512B}"/>
                </a:ext>
              </a:extLst>
            </p:cNvPr>
            <p:cNvCxnSpPr/>
            <p:nvPr/>
          </p:nvCxnSpPr>
          <p:spPr>
            <a:xfrm>
              <a:off x="6493443" y="2051546"/>
              <a:ext cx="0" cy="143954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9 CuadroTexto">
              <a:extLst>
                <a:ext uri="{FF2B5EF4-FFF2-40B4-BE49-F238E27FC236}">
                  <a16:creationId xmlns:a16="http://schemas.microsoft.com/office/drawing/2014/main" id="{A514E64E-FF0E-45DF-BB18-DAC720187D4A}"/>
                </a:ext>
              </a:extLst>
            </p:cNvPr>
            <p:cNvSpPr txBox="1">
              <a:spLocks noChangeArrowheads="1"/>
            </p:cNvSpPr>
            <p:nvPr/>
          </p:nvSpPr>
          <p:spPr bwMode="auto">
            <a:xfrm>
              <a:off x="5652120" y="3498103"/>
              <a:ext cx="16651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Reconquista. Desastre de Rancagua</a:t>
              </a:r>
            </a:p>
          </p:txBody>
        </p:sp>
      </p:grpSp>
      <p:grpSp>
        <p:nvGrpSpPr>
          <p:cNvPr id="20" name="24 Grupo">
            <a:extLst>
              <a:ext uri="{FF2B5EF4-FFF2-40B4-BE49-F238E27FC236}">
                <a16:creationId xmlns:a16="http://schemas.microsoft.com/office/drawing/2014/main" id="{2D0C9A08-2BB6-44C3-B03F-14C4D05A47F2}"/>
              </a:ext>
            </a:extLst>
          </p:cNvPr>
          <p:cNvGrpSpPr>
            <a:grpSpLocks/>
          </p:cNvGrpSpPr>
          <p:nvPr/>
        </p:nvGrpSpPr>
        <p:grpSpPr bwMode="auto">
          <a:xfrm>
            <a:off x="7107238" y="1740588"/>
            <a:ext cx="1665287" cy="1350978"/>
            <a:chOff x="5666634" y="1673805"/>
            <a:chExt cx="1665185" cy="1351052"/>
          </a:xfrm>
        </p:grpSpPr>
        <p:sp>
          <p:nvSpPr>
            <p:cNvPr id="21" name="25 CuadroTexto">
              <a:extLst>
                <a:ext uri="{FF2B5EF4-FFF2-40B4-BE49-F238E27FC236}">
                  <a16:creationId xmlns:a16="http://schemas.microsoft.com/office/drawing/2014/main" id="{7AB85081-D8A0-4E1D-A495-BF22164A4AF6}"/>
                </a:ext>
              </a:extLst>
            </p:cNvPr>
            <p:cNvSpPr txBox="1">
              <a:spLocks noChangeArrowheads="1"/>
            </p:cNvSpPr>
            <p:nvPr/>
          </p:nvSpPr>
          <p:spPr bwMode="auto">
            <a:xfrm>
              <a:off x="5936664" y="1673805"/>
              <a:ext cx="1048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FEB 1817</a:t>
              </a:r>
            </a:p>
          </p:txBody>
        </p:sp>
        <p:cxnSp>
          <p:nvCxnSpPr>
            <p:cNvPr id="22" name="26 Conector recto de flecha">
              <a:extLst>
                <a:ext uri="{FF2B5EF4-FFF2-40B4-BE49-F238E27FC236}">
                  <a16:creationId xmlns:a16="http://schemas.microsoft.com/office/drawing/2014/main" id="{91FF4757-5FD8-4169-9ADE-9201CEDEA755}"/>
                </a:ext>
              </a:extLst>
            </p:cNvPr>
            <p:cNvCxnSpPr/>
            <p:nvPr/>
          </p:nvCxnSpPr>
          <p:spPr>
            <a:xfrm>
              <a:off x="6493670" y="2051651"/>
              <a:ext cx="0" cy="39531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27 CuadroTexto">
              <a:extLst>
                <a:ext uri="{FF2B5EF4-FFF2-40B4-BE49-F238E27FC236}">
                  <a16:creationId xmlns:a16="http://schemas.microsoft.com/office/drawing/2014/main" id="{49BF90C1-3A0B-45BC-A4D7-427946A16DCD}"/>
                </a:ext>
              </a:extLst>
            </p:cNvPr>
            <p:cNvSpPr txBox="1">
              <a:spLocks noChangeArrowheads="1"/>
            </p:cNvSpPr>
            <p:nvPr/>
          </p:nvSpPr>
          <p:spPr bwMode="auto">
            <a:xfrm>
              <a:off x="5666634" y="2470829"/>
              <a:ext cx="1665185" cy="55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Captura del Águila</a:t>
              </a:r>
            </a:p>
          </p:txBody>
        </p:sp>
      </p:grpSp>
      <p:pic>
        <p:nvPicPr>
          <p:cNvPr id="24" name="Picture 4" descr="Escanear001003">
            <a:extLst>
              <a:ext uri="{FF2B5EF4-FFF2-40B4-BE49-F238E27FC236}">
                <a16:creationId xmlns:a16="http://schemas.microsoft.com/office/drawing/2014/main" id="{30236DAA-9019-4538-8934-DBE9A3C907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634" t="13863" r="17137" b="22479"/>
          <a:stretch>
            <a:fillRect/>
          </a:stretch>
        </p:blipFill>
        <p:spPr bwMode="auto">
          <a:xfrm>
            <a:off x="7299325" y="3121713"/>
            <a:ext cx="126365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descr="http://2.bp.blogspot.com/-DFl4PdDUMeQ/UDxHMlZ1F8I/AAAAAAAAAAs/0mNDHqfvVqk/s1600/reconaquista.jpg">
            <a:hlinkClick r:id="rId5"/>
            <a:extLst>
              <a:ext uri="{FF2B5EF4-FFF2-40B4-BE49-F238E27FC236}">
                <a16:creationId xmlns:a16="http://schemas.microsoft.com/office/drawing/2014/main" id="{9152E44D-0952-41F2-98E4-49968428702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32361" y="5080539"/>
            <a:ext cx="1330664" cy="887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Flecha: hacia la izquierda 25">
            <a:extLst>
              <a:ext uri="{FF2B5EF4-FFF2-40B4-BE49-F238E27FC236}">
                <a16:creationId xmlns:a16="http://schemas.microsoft.com/office/drawing/2014/main" id="{47D358EA-C9B6-4D54-B439-483DC8ABBA0B}"/>
              </a:ext>
            </a:extLst>
          </p:cNvPr>
          <p:cNvSpPr/>
          <p:nvPr/>
        </p:nvSpPr>
        <p:spPr>
          <a:xfrm rot="10800000">
            <a:off x="1876344" y="2619641"/>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27" name="CuadroTexto 26">
            <a:extLst>
              <a:ext uri="{FF2B5EF4-FFF2-40B4-BE49-F238E27FC236}">
                <a16:creationId xmlns:a16="http://schemas.microsoft.com/office/drawing/2014/main" id="{A3D4A4E5-378D-480D-B319-1CD62EF5B484}"/>
              </a:ext>
            </a:extLst>
          </p:cNvPr>
          <p:cNvSpPr txBox="1"/>
          <p:nvPr/>
        </p:nvSpPr>
        <p:spPr>
          <a:xfrm>
            <a:off x="1043608" y="2564904"/>
            <a:ext cx="1387688"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RECONQUISTA</a:t>
            </a:r>
            <a:br>
              <a:rPr lang="es-CL" sz="1600" dirty="0"/>
            </a:br>
            <a:r>
              <a:rPr lang="es-CL" sz="1600" dirty="0"/>
              <a:t>1814 - 1817</a:t>
            </a:r>
          </a:p>
        </p:txBody>
      </p:sp>
      <p:sp>
        <p:nvSpPr>
          <p:cNvPr id="2" name="Marcador de número de diapositiva 1">
            <a:extLst>
              <a:ext uri="{FF2B5EF4-FFF2-40B4-BE49-F238E27FC236}">
                <a16:creationId xmlns:a16="http://schemas.microsoft.com/office/drawing/2014/main" id="{AD1C7706-3E77-4BAA-8990-16BA053986C4}"/>
              </a:ext>
            </a:extLst>
          </p:cNvPr>
          <p:cNvSpPr>
            <a:spLocks noGrp="1"/>
          </p:cNvSpPr>
          <p:nvPr>
            <p:ph type="sldNum" sz="quarter" idx="12"/>
          </p:nvPr>
        </p:nvSpPr>
        <p:spPr/>
        <p:txBody>
          <a:bodyPr/>
          <a:lstStyle/>
          <a:p>
            <a:fld id="{A05041F8-EBEC-4C00-91E2-578FB82E8E8E}" type="slidenum">
              <a:rPr lang="es-CL" smtClean="0"/>
              <a:pPr/>
              <a:t>40</a:t>
            </a:fld>
            <a:endParaRPr lang="es-CL"/>
          </a:p>
        </p:txBody>
      </p:sp>
    </p:spTree>
    <p:extLst>
      <p:ext uri="{BB962C8B-B14F-4D97-AF65-F5344CB8AC3E}">
        <p14:creationId xmlns:p14="http://schemas.microsoft.com/office/powerpoint/2010/main" val="362293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pic>
        <p:nvPicPr>
          <p:cNvPr id="13" name="Picture 4" descr="Escanear001003">
            <a:extLst>
              <a:ext uri="{FF2B5EF4-FFF2-40B4-BE49-F238E27FC236}">
                <a16:creationId xmlns:a16="http://schemas.microsoft.com/office/drawing/2014/main" id="{E7070A52-6224-4D6F-A8EA-6D087FA399A4}"/>
              </a:ext>
            </a:extLst>
          </p:cNvPr>
          <p:cNvPicPr>
            <a:picLocks noChangeAspect="1" noChangeArrowheads="1"/>
          </p:cNvPicPr>
          <p:nvPr/>
        </p:nvPicPr>
        <p:blipFill>
          <a:blip r:embed="rId4">
            <a:lum bright="24000" contrast="64000"/>
            <a:extLst>
              <a:ext uri="{28A0092B-C50C-407E-A947-70E740481C1C}">
                <a14:useLocalDpi xmlns:a14="http://schemas.microsoft.com/office/drawing/2010/main" val="0"/>
              </a:ext>
            </a:extLst>
          </a:blip>
          <a:srcRect l="7491" t="2663" r="2785" b="3223"/>
          <a:stretch>
            <a:fillRect/>
          </a:stretch>
        </p:blipFill>
        <p:spPr bwMode="auto">
          <a:xfrm>
            <a:off x="0" y="1705275"/>
            <a:ext cx="9139238" cy="4556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ángulo 1">
            <a:extLst>
              <a:ext uri="{FF2B5EF4-FFF2-40B4-BE49-F238E27FC236}">
                <a16:creationId xmlns:a16="http://schemas.microsoft.com/office/drawing/2014/main" id="{3006B5FE-2C7E-4034-90C7-E118D9A7D4C8}"/>
              </a:ext>
            </a:extLst>
          </p:cNvPr>
          <p:cNvSpPr>
            <a:spLocks noChangeArrowheads="1"/>
          </p:cNvSpPr>
          <p:nvPr/>
        </p:nvSpPr>
        <p:spPr bwMode="auto">
          <a:xfrm>
            <a:off x="483442" y="1863085"/>
            <a:ext cx="8048998"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26 de Febrero de 1817 Captura del Bergantín “Águila”</a:t>
            </a:r>
            <a:endParaRPr lang="es-CL" altLang="es-CL" sz="2400" dirty="0"/>
          </a:p>
        </p:txBody>
      </p:sp>
      <p:sp>
        <p:nvSpPr>
          <p:cNvPr id="2" name="Marcador de número de diapositiva 1">
            <a:extLst>
              <a:ext uri="{FF2B5EF4-FFF2-40B4-BE49-F238E27FC236}">
                <a16:creationId xmlns:a16="http://schemas.microsoft.com/office/drawing/2014/main" id="{A2C122BF-62ED-4464-B6F5-19CD17F81668}"/>
              </a:ext>
            </a:extLst>
          </p:cNvPr>
          <p:cNvSpPr>
            <a:spLocks noGrp="1"/>
          </p:cNvSpPr>
          <p:nvPr>
            <p:ph type="sldNum" sz="quarter" idx="12"/>
          </p:nvPr>
        </p:nvSpPr>
        <p:spPr/>
        <p:txBody>
          <a:bodyPr/>
          <a:lstStyle/>
          <a:p>
            <a:fld id="{A05041F8-EBEC-4C00-91E2-578FB82E8E8E}" type="slidenum">
              <a:rPr lang="es-CL" smtClean="0"/>
              <a:pPr/>
              <a:t>41</a:t>
            </a:fld>
            <a:endParaRPr lang="es-CL"/>
          </a:p>
        </p:txBody>
      </p:sp>
    </p:spTree>
    <p:extLst>
      <p:ext uri="{BB962C8B-B14F-4D97-AF65-F5344CB8AC3E}">
        <p14:creationId xmlns:p14="http://schemas.microsoft.com/office/powerpoint/2010/main" val="25914830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DA5AD014-DF1B-4E91-BB12-9DBC4F4C7B66}"/>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4" name="6 Conector recto de flecha">
            <a:extLst>
              <a:ext uri="{FF2B5EF4-FFF2-40B4-BE49-F238E27FC236}">
                <a16:creationId xmlns:a16="http://schemas.microsoft.com/office/drawing/2014/main" id="{482596CE-440B-4AFB-B7C6-6CD8187D05EF}"/>
              </a:ext>
            </a:extLst>
          </p:cNvPr>
          <p:cNvCxnSpPr/>
          <p:nvPr/>
        </p:nvCxnSpPr>
        <p:spPr>
          <a:xfrm>
            <a:off x="250825" y="2047875"/>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24 Grupo">
            <a:extLst>
              <a:ext uri="{FF2B5EF4-FFF2-40B4-BE49-F238E27FC236}">
                <a16:creationId xmlns:a16="http://schemas.microsoft.com/office/drawing/2014/main" id="{94B0848D-59CC-473D-8B86-562FD0E809DF}"/>
              </a:ext>
            </a:extLst>
          </p:cNvPr>
          <p:cNvGrpSpPr>
            <a:grpSpLocks/>
          </p:cNvGrpSpPr>
          <p:nvPr/>
        </p:nvGrpSpPr>
        <p:grpSpPr bwMode="auto">
          <a:xfrm>
            <a:off x="115888" y="1673225"/>
            <a:ext cx="1665287" cy="1350963"/>
            <a:chOff x="5666634" y="1673805"/>
            <a:chExt cx="1665185" cy="1351037"/>
          </a:xfrm>
        </p:grpSpPr>
        <p:sp>
          <p:nvSpPr>
            <p:cNvPr id="16" name="25 CuadroTexto">
              <a:extLst>
                <a:ext uri="{FF2B5EF4-FFF2-40B4-BE49-F238E27FC236}">
                  <a16:creationId xmlns:a16="http://schemas.microsoft.com/office/drawing/2014/main" id="{C37391E8-1054-494D-BC5E-E625C46A288E}"/>
                </a:ext>
              </a:extLst>
            </p:cNvPr>
            <p:cNvSpPr txBox="1">
              <a:spLocks noChangeArrowheads="1"/>
            </p:cNvSpPr>
            <p:nvPr/>
          </p:nvSpPr>
          <p:spPr bwMode="auto">
            <a:xfrm>
              <a:off x="5936664" y="1673805"/>
              <a:ext cx="1048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FEB 1817</a:t>
              </a:r>
            </a:p>
          </p:txBody>
        </p:sp>
        <p:cxnSp>
          <p:nvCxnSpPr>
            <p:cNvPr id="17" name="26 Conector recto de flecha">
              <a:extLst>
                <a:ext uri="{FF2B5EF4-FFF2-40B4-BE49-F238E27FC236}">
                  <a16:creationId xmlns:a16="http://schemas.microsoft.com/office/drawing/2014/main" id="{4AF8088D-E15E-44F0-B200-6E15B1BEA3B3}"/>
                </a:ext>
              </a:extLst>
            </p:cNvPr>
            <p:cNvCxnSpPr/>
            <p:nvPr/>
          </p:nvCxnSpPr>
          <p:spPr>
            <a:xfrm>
              <a:off x="6493670" y="2051651"/>
              <a:ext cx="0" cy="39531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27 CuadroTexto">
              <a:extLst>
                <a:ext uri="{FF2B5EF4-FFF2-40B4-BE49-F238E27FC236}">
                  <a16:creationId xmlns:a16="http://schemas.microsoft.com/office/drawing/2014/main" id="{C9AE6F42-5D80-4093-A240-737716E2E71E}"/>
                </a:ext>
              </a:extLst>
            </p:cNvPr>
            <p:cNvSpPr txBox="1">
              <a:spLocks noChangeArrowheads="1"/>
            </p:cNvSpPr>
            <p:nvPr/>
          </p:nvSpPr>
          <p:spPr bwMode="auto">
            <a:xfrm>
              <a:off x="5666634" y="2470844"/>
              <a:ext cx="166518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Captura del Águila</a:t>
              </a:r>
            </a:p>
          </p:txBody>
        </p:sp>
      </p:grpSp>
      <p:grpSp>
        <p:nvGrpSpPr>
          <p:cNvPr id="19" name="24 Grupo">
            <a:extLst>
              <a:ext uri="{FF2B5EF4-FFF2-40B4-BE49-F238E27FC236}">
                <a16:creationId xmlns:a16="http://schemas.microsoft.com/office/drawing/2014/main" id="{004391CD-A78A-4942-A584-024C6E9B4D6B}"/>
              </a:ext>
            </a:extLst>
          </p:cNvPr>
          <p:cNvGrpSpPr>
            <a:grpSpLocks/>
          </p:cNvGrpSpPr>
          <p:nvPr/>
        </p:nvGrpSpPr>
        <p:grpSpPr bwMode="auto">
          <a:xfrm>
            <a:off x="1871663" y="1673225"/>
            <a:ext cx="1665287" cy="2517263"/>
            <a:chOff x="5666634" y="1673805"/>
            <a:chExt cx="1665185" cy="2516701"/>
          </a:xfrm>
        </p:grpSpPr>
        <p:sp>
          <p:nvSpPr>
            <p:cNvPr id="20" name="14 CuadroTexto">
              <a:extLst>
                <a:ext uri="{FF2B5EF4-FFF2-40B4-BE49-F238E27FC236}">
                  <a16:creationId xmlns:a16="http://schemas.microsoft.com/office/drawing/2014/main" id="{4C02A73B-8AFD-4602-A49D-80191A1A3527}"/>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1818</a:t>
              </a:r>
            </a:p>
          </p:txBody>
        </p:sp>
        <p:cxnSp>
          <p:nvCxnSpPr>
            <p:cNvPr id="21" name="15 Conector recto de flecha">
              <a:extLst>
                <a:ext uri="{FF2B5EF4-FFF2-40B4-BE49-F238E27FC236}">
                  <a16:creationId xmlns:a16="http://schemas.microsoft.com/office/drawing/2014/main" id="{BEC7A1E9-F52B-4046-AE4F-605C2FE3CEF7}"/>
                </a:ext>
              </a:extLst>
            </p:cNvPr>
            <p:cNvCxnSpPr/>
            <p:nvPr/>
          </p:nvCxnSpPr>
          <p:spPr>
            <a:xfrm>
              <a:off x="6493670" y="2051546"/>
              <a:ext cx="0" cy="115226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17 CuadroTexto">
              <a:extLst>
                <a:ext uri="{FF2B5EF4-FFF2-40B4-BE49-F238E27FC236}">
                  <a16:creationId xmlns:a16="http://schemas.microsoft.com/office/drawing/2014/main" id="{E76A101D-27C4-4182-969B-260F3AFBFB1C}"/>
                </a:ext>
              </a:extLst>
            </p:cNvPr>
            <p:cNvSpPr txBox="1">
              <a:spLocks noChangeArrowheads="1"/>
            </p:cNvSpPr>
            <p:nvPr/>
          </p:nvSpPr>
          <p:spPr bwMode="auto">
            <a:xfrm>
              <a:off x="5666634" y="3359695"/>
              <a:ext cx="1665185" cy="83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Creación Escuadra Nacional</a:t>
              </a:r>
            </a:p>
          </p:txBody>
        </p:sp>
      </p:grpSp>
      <p:grpSp>
        <p:nvGrpSpPr>
          <p:cNvPr id="23" name="24 Grupo">
            <a:extLst>
              <a:ext uri="{FF2B5EF4-FFF2-40B4-BE49-F238E27FC236}">
                <a16:creationId xmlns:a16="http://schemas.microsoft.com/office/drawing/2014/main" id="{A6FCC7DD-BF4B-4200-95CF-6C50ABE761B9}"/>
              </a:ext>
            </a:extLst>
          </p:cNvPr>
          <p:cNvGrpSpPr>
            <a:grpSpLocks/>
          </p:cNvGrpSpPr>
          <p:nvPr/>
        </p:nvGrpSpPr>
        <p:grpSpPr bwMode="auto">
          <a:xfrm>
            <a:off x="3792538" y="1673225"/>
            <a:ext cx="1665287" cy="1641376"/>
            <a:chOff x="5652120" y="1673805"/>
            <a:chExt cx="1665185" cy="1640988"/>
          </a:xfrm>
        </p:grpSpPr>
        <p:sp>
          <p:nvSpPr>
            <p:cNvPr id="24" name="20 CuadroTexto">
              <a:extLst>
                <a:ext uri="{FF2B5EF4-FFF2-40B4-BE49-F238E27FC236}">
                  <a16:creationId xmlns:a16="http://schemas.microsoft.com/office/drawing/2014/main" id="{D1A2404E-EBEF-4EB1-B4BF-597134E03E76}"/>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1819</a:t>
              </a:r>
            </a:p>
          </p:txBody>
        </p:sp>
        <p:cxnSp>
          <p:nvCxnSpPr>
            <p:cNvPr id="25" name="21 Conector recto de flecha">
              <a:extLst>
                <a:ext uri="{FF2B5EF4-FFF2-40B4-BE49-F238E27FC236}">
                  <a16:creationId xmlns:a16="http://schemas.microsoft.com/office/drawing/2014/main" id="{CF805FDC-AD5B-4704-B514-7FEC8AC49803}"/>
                </a:ext>
              </a:extLst>
            </p:cNvPr>
            <p:cNvCxnSpPr/>
            <p:nvPr/>
          </p:nvCxnSpPr>
          <p:spPr>
            <a:xfrm>
              <a:off x="6493443" y="2051541"/>
              <a:ext cx="0" cy="3951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2 CuadroTexto">
              <a:extLst>
                <a:ext uri="{FF2B5EF4-FFF2-40B4-BE49-F238E27FC236}">
                  <a16:creationId xmlns:a16="http://schemas.microsoft.com/office/drawing/2014/main" id="{B7D37518-5EA5-43F9-8FE5-C789C593AEC3}"/>
                </a:ext>
              </a:extLst>
            </p:cNvPr>
            <p:cNvSpPr txBox="1">
              <a:spLocks noChangeArrowheads="1"/>
            </p:cNvSpPr>
            <p:nvPr/>
          </p:nvSpPr>
          <p:spPr bwMode="auto">
            <a:xfrm>
              <a:off x="5652120" y="2483993"/>
              <a:ext cx="1665185" cy="8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Intentos de liberación del Perú</a:t>
              </a:r>
            </a:p>
          </p:txBody>
        </p:sp>
      </p:grpSp>
      <p:grpSp>
        <p:nvGrpSpPr>
          <p:cNvPr id="27" name="24 Grupo">
            <a:extLst>
              <a:ext uri="{FF2B5EF4-FFF2-40B4-BE49-F238E27FC236}">
                <a16:creationId xmlns:a16="http://schemas.microsoft.com/office/drawing/2014/main" id="{1FBD56F1-2AFF-40EC-AAAC-F3E6C4968240}"/>
              </a:ext>
            </a:extLst>
          </p:cNvPr>
          <p:cNvGrpSpPr>
            <a:grpSpLocks/>
          </p:cNvGrpSpPr>
          <p:nvPr/>
        </p:nvGrpSpPr>
        <p:grpSpPr bwMode="auto">
          <a:xfrm>
            <a:off x="5562600" y="1673225"/>
            <a:ext cx="1665288" cy="2831742"/>
            <a:chOff x="5666634" y="1673805"/>
            <a:chExt cx="1665185" cy="2831854"/>
          </a:xfrm>
        </p:grpSpPr>
        <p:sp>
          <p:nvSpPr>
            <p:cNvPr id="28" name="24 CuadroTexto">
              <a:extLst>
                <a:ext uri="{FF2B5EF4-FFF2-40B4-BE49-F238E27FC236}">
                  <a16:creationId xmlns:a16="http://schemas.microsoft.com/office/drawing/2014/main" id="{51F32ED3-F31B-45EE-A8FE-1A843C610ED7}"/>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1820</a:t>
              </a:r>
            </a:p>
          </p:txBody>
        </p:sp>
        <p:cxnSp>
          <p:nvCxnSpPr>
            <p:cNvPr id="29" name="29 Conector recto de flecha">
              <a:extLst>
                <a:ext uri="{FF2B5EF4-FFF2-40B4-BE49-F238E27FC236}">
                  <a16:creationId xmlns:a16="http://schemas.microsoft.com/office/drawing/2014/main" id="{A5759B11-3C08-4F78-96A7-62CF71599ABF}"/>
                </a:ext>
              </a:extLst>
            </p:cNvPr>
            <p:cNvCxnSpPr/>
            <p:nvPr/>
          </p:nvCxnSpPr>
          <p:spPr>
            <a:xfrm>
              <a:off x="6493671" y="2051645"/>
              <a:ext cx="0" cy="11509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30 CuadroTexto">
              <a:extLst>
                <a:ext uri="{FF2B5EF4-FFF2-40B4-BE49-F238E27FC236}">
                  <a16:creationId xmlns:a16="http://schemas.microsoft.com/office/drawing/2014/main" id="{5A904743-308B-4831-8184-BE51919F70F8}"/>
                </a:ext>
              </a:extLst>
            </p:cNvPr>
            <p:cNvSpPr txBox="1">
              <a:spLocks noChangeArrowheads="1"/>
            </p:cNvSpPr>
            <p:nvPr/>
          </p:nvSpPr>
          <p:spPr bwMode="auto">
            <a:xfrm>
              <a:off x="5666634" y="3397619"/>
              <a:ext cx="1665185" cy="1108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Toma de Corral, Valdivia y expediciones a Chiloé</a:t>
              </a:r>
            </a:p>
          </p:txBody>
        </p:sp>
      </p:grpSp>
      <p:grpSp>
        <p:nvGrpSpPr>
          <p:cNvPr id="31" name="24 Grupo">
            <a:extLst>
              <a:ext uri="{FF2B5EF4-FFF2-40B4-BE49-F238E27FC236}">
                <a16:creationId xmlns:a16="http://schemas.microsoft.com/office/drawing/2014/main" id="{75FF99C0-412B-4CED-B1ED-69B8AFD72EBA}"/>
              </a:ext>
            </a:extLst>
          </p:cNvPr>
          <p:cNvGrpSpPr>
            <a:grpSpLocks/>
          </p:cNvGrpSpPr>
          <p:nvPr/>
        </p:nvGrpSpPr>
        <p:grpSpPr bwMode="auto">
          <a:xfrm>
            <a:off x="7181850" y="1673225"/>
            <a:ext cx="1665288" cy="1641376"/>
            <a:chOff x="5652120" y="1673805"/>
            <a:chExt cx="1665185" cy="1640988"/>
          </a:xfrm>
        </p:grpSpPr>
        <p:sp>
          <p:nvSpPr>
            <p:cNvPr id="32" name="32 CuadroTexto">
              <a:extLst>
                <a:ext uri="{FF2B5EF4-FFF2-40B4-BE49-F238E27FC236}">
                  <a16:creationId xmlns:a16="http://schemas.microsoft.com/office/drawing/2014/main" id="{D95452EB-298A-4149-862C-2C2F779E9E2D}"/>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b="1">
                  <a:solidFill>
                    <a:srgbClr val="FFFF00"/>
                  </a:solidFill>
                  <a:latin typeface="Calibri" panose="020F0502020204030204" pitchFamily="34" charset="0"/>
                </a:rPr>
                <a:t>1821</a:t>
              </a:r>
            </a:p>
          </p:txBody>
        </p:sp>
        <p:cxnSp>
          <p:nvCxnSpPr>
            <p:cNvPr id="33" name="33 Conector recto de flecha">
              <a:extLst>
                <a:ext uri="{FF2B5EF4-FFF2-40B4-BE49-F238E27FC236}">
                  <a16:creationId xmlns:a16="http://schemas.microsoft.com/office/drawing/2014/main" id="{992B154D-3C2B-4B3C-8906-619A57F878F1}"/>
                </a:ext>
              </a:extLst>
            </p:cNvPr>
            <p:cNvCxnSpPr/>
            <p:nvPr/>
          </p:nvCxnSpPr>
          <p:spPr>
            <a:xfrm>
              <a:off x="6493443" y="2051541"/>
              <a:ext cx="0" cy="3951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4" name="34 CuadroTexto">
              <a:extLst>
                <a:ext uri="{FF2B5EF4-FFF2-40B4-BE49-F238E27FC236}">
                  <a16:creationId xmlns:a16="http://schemas.microsoft.com/office/drawing/2014/main" id="{EE123F16-6CBE-4E47-B530-3AB308A6C807}"/>
                </a:ext>
              </a:extLst>
            </p:cNvPr>
            <p:cNvSpPr txBox="1">
              <a:spLocks noChangeArrowheads="1"/>
            </p:cNvSpPr>
            <p:nvPr/>
          </p:nvSpPr>
          <p:spPr bwMode="auto">
            <a:xfrm>
              <a:off x="5652120" y="2483993"/>
              <a:ext cx="1665185" cy="8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Expedición Libertadora del Perú</a:t>
              </a:r>
            </a:p>
          </p:txBody>
        </p:sp>
      </p:grpSp>
      <p:pic>
        <p:nvPicPr>
          <p:cNvPr id="35" name="Picture 2" descr="http://2.bp.blogspot.com/-DFl4PdDUMeQ/UDxHMlZ1F8I/AAAAAAAAAAs/0mNDHqfvVqk/s1600/reconaquista.jpg">
            <a:hlinkClick r:id="rId4"/>
            <a:extLst>
              <a:ext uri="{FF2B5EF4-FFF2-40B4-BE49-F238E27FC236}">
                <a16:creationId xmlns:a16="http://schemas.microsoft.com/office/drawing/2014/main" id="{814FFF6A-8C0B-43D0-B5DD-2456DB7F04F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97720" y="5013176"/>
            <a:ext cx="1330664" cy="887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 descr="Escanear001001">
            <a:extLst>
              <a:ext uri="{FF2B5EF4-FFF2-40B4-BE49-F238E27FC236}">
                <a16:creationId xmlns:a16="http://schemas.microsoft.com/office/drawing/2014/main" id="{2E6FF2B5-E2A0-4070-A339-024EDBD5DB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4330" b="868"/>
          <a:stretch>
            <a:fillRect/>
          </a:stretch>
        </p:blipFill>
        <p:spPr bwMode="auto">
          <a:xfrm>
            <a:off x="107504" y="3771180"/>
            <a:ext cx="1660525"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36 CuadroTexto">
            <a:extLst>
              <a:ext uri="{FF2B5EF4-FFF2-40B4-BE49-F238E27FC236}">
                <a16:creationId xmlns:a16="http://schemas.microsoft.com/office/drawing/2014/main" id="{A23F30BB-556F-4467-940D-CECA8B6A3F49}"/>
              </a:ext>
            </a:extLst>
          </p:cNvPr>
          <p:cNvSpPr txBox="1">
            <a:spLocks noChangeArrowheads="1"/>
          </p:cNvSpPr>
          <p:nvPr/>
        </p:nvSpPr>
        <p:spPr bwMode="auto">
          <a:xfrm>
            <a:off x="83682" y="4995065"/>
            <a:ext cx="6472336" cy="923330"/>
          </a:xfrm>
          <a:prstGeom prst="rect">
            <a:avLst/>
          </a:prstGeom>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0488" algn="just">
              <a:defRPr/>
            </a:pPr>
            <a:r>
              <a:rPr lang="es-CL" altLang="es-CL" sz="2000" b="1" dirty="0">
                <a:solidFill>
                  <a:srgbClr val="FFFF00"/>
                </a:solidFill>
                <a:cs typeface="+mn-cs"/>
              </a:rPr>
              <a:t>Patria Nueva</a:t>
            </a:r>
          </a:p>
          <a:p>
            <a:pPr marL="90488" algn="just">
              <a:buFont typeface="Arial" panose="020B0604020202020204" pitchFamily="34" charset="0"/>
              <a:buChar char="•"/>
              <a:defRPr/>
            </a:pPr>
            <a:r>
              <a:rPr lang="es-CL" altLang="es-CL" sz="2000" b="1" dirty="0">
                <a:solidFill>
                  <a:srgbClr val="FFFF00"/>
                </a:solidFill>
                <a:cs typeface="+mn-cs"/>
              </a:rPr>
              <a:t>Disputa del control del mar.</a:t>
            </a:r>
          </a:p>
          <a:p>
            <a:pPr marL="90488" algn="just">
              <a:buFont typeface="Arial" panose="020B0604020202020204" pitchFamily="34" charset="0"/>
              <a:buChar char="•"/>
              <a:defRPr/>
            </a:pPr>
            <a:r>
              <a:rPr lang="es-CL" altLang="es-CL" sz="2000" b="1" dirty="0">
                <a:solidFill>
                  <a:srgbClr val="FFFF00"/>
                </a:solidFill>
                <a:cs typeface="+mn-cs"/>
              </a:rPr>
              <a:t>Primeras acciones para consolidar independencia.</a:t>
            </a:r>
          </a:p>
        </p:txBody>
      </p:sp>
      <p:pic>
        <p:nvPicPr>
          <p:cNvPr id="38" name="Imagen 37">
            <a:extLst>
              <a:ext uri="{FF2B5EF4-FFF2-40B4-BE49-F238E27FC236}">
                <a16:creationId xmlns:a16="http://schemas.microsoft.com/office/drawing/2014/main" id="{C51A7C9F-FEAC-4B29-9B4A-FF59139282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12268" y="2322041"/>
            <a:ext cx="714375" cy="714375"/>
          </a:xfrm>
          <a:prstGeom prst="rect">
            <a:avLst/>
          </a:prstGeom>
        </p:spPr>
      </p:pic>
      <p:sp>
        <p:nvSpPr>
          <p:cNvPr id="39" name="Flecha: hacia la izquierda 38">
            <a:extLst>
              <a:ext uri="{FF2B5EF4-FFF2-40B4-BE49-F238E27FC236}">
                <a16:creationId xmlns:a16="http://schemas.microsoft.com/office/drawing/2014/main" id="{6219F69C-71B5-4795-A20E-63BF7883D996}"/>
              </a:ext>
            </a:extLst>
          </p:cNvPr>
          <p:cNvSpPr/>
          <p:nvPr/>
        </p:nvSpPr>
        <p:spPr>
          <a:xfrm rot="10800000">
            <a:off x="1084256" y="3123697"/>
            <a:ext cx="978408" cy="484632"/>
          </a:xfrm>
          <a:prstGeom prst="lef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s-CL"/>
          </a:p>
        </p:txBody>
      </p:sp>
      <p:sp>
        <p:nvSpPr>
          <p:cNvPr id="40" name="CuadroTexto 39">
            <a:extLst>
              <a:ext uri="{FF2B5EF4-FFF2-40B4-BE49-F238E27FC236}">
                <a16:creationId xmlns:a16="http://schemas.microsoft.com/office/drawing/2014/main" id="{1FEEABC0-0473-4EA1-88DB-53941B6CDA93}"/>
              </a:ext>
            </a:extLst>
          </p:cNvPr>
          <p:cNvSpPr txBox="1"/>
          <p:nvPr/>
        </p:nvSpPr>
        <p:spPr>
          <a:xfrm>
            <a:off x="246646" y="3068960"/>
            <a:ext cx="1397435" cy="584775"/>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pPr algn="ctr"/>
            <a:r>
              <a:rPr lang="es-CL" sz="1600" dirty="0"/>
              <a:t>PATRIA NUEVA</a:t>
            </a:r>
            <a:br>
              <a:rPr lang="es-CL" sz="1600" dirty="0"/>
            </a:br>
            <a:r>
              <a:rPr lang="es-CL" sz="1600" dirty="0"/>
              <a:t>1817 - 1823</a:t>
            </a:r>
          </a:p>
        </p:txBody>
      </p:sp>
      <p:sp>
        <p:nvSpPr>
          <p:cNvPr id="2" name="Marcador de número de diapositiva 1">
            <a:extLst>
              <a:ext uri="{FF2B5EF4-FFF2-40B4-BE49-F238E27FC236}">
                <a16:creationId xmlns:a16="http://schemas.microsoft.com/office/drawing/2014/main" id="{AD7A7752-E956-4E55-95C9-605EC50C8956}"/>
              </a:ext>
            </a:extLst>
          </p:cNvPr>
          <p:cNvSpPr>
            <a:spLocks noGrp="1"/>
          </p:cNvSpPr>
          <p:nvPr>
            <p:ph type="sldNum" sz="quarter" idx="12"/>
          </p:nvPr>
        </p:nvSpPr>
        <p:spPr/>
        <p:txBody>
          <a:bodyPr/>
          <a:lstStyle/>
          <a:p>
            <a:fld id="{A05041F8-EBEC-4C00-91E2-578FB82E8E8E}" type="slidenum">
              <a:rPr lang="es-CL" smtClean="0"/>
              <a:pPr/>
              <a:t>42</a:t>
            </a:fld>
            <a:endParaRPr lang="es-CL"/>
          </a:p>
        </p:txBody>
      </p:sp>
    </p:spTree>
    <p:extLst>
      <p:ext uri="{BB962C8B-B14F-4D97-AF65-F5344CB8AC3E}">
        <p14:creationId xmlns:p14="http://schemas.microsoft.com/office/powerpoint/2010/main" val="25805979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pic>
        <p:nvPicPr>
          <p:cNvPr id="13" name="Picture 2" descr="DSCN7008">
            <a:extLst>
              <a:ext uri="{FF2B5EF4-FFF2-40B4-BE49-F238E27FC236}">
                <a16:creationId xmlns:a16="http://schemas.microsoft.com/office/drawing/2014/main" id="{65358139-5855-44D6-BA33-3951C7F507A2}"/>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l="3459" t="7822" r="17004" b="12206"/>
          <a:stretch>
            <a:fillRect/>
          </a:stretch>
        </p:blipFill>
        <p:spPr bwMode="auto">
          <a:xfrm>
            <a:off x="-9654" y="1705806"/>
            <a:ext cx="9153654" cy="4556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ángulo 1">
            <a:extLst>
              <a:ext uri="{FF2B5EF4-FFF2-40B4-BE49-F238E27FC236}">
                <a16:creationId xmlns:a16="http://schemas.microsoft.com/office/drawing/2014/main" id="{B12577E8-1D95-4F4B-B46C-00D5ED014F99}"/>
              </a:ext>
            </a:extLst>
          </p:cNvPr>
          <p:cNvSpPr>
            <a:spLocks noChangeArrowheads="1"/>
          </p:cNvSpPr>
          <p:nvPr/>
        </p:nvSpPr>
        <p:spPr bwMode="auto">
          <a:xfrm>
            <a:off x="905091" y="1863085"/>
            <a:ext cx="7339317"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27 de Abril de 1818 Combate Naval de Valparaíso</a:t>
            </a:r>
            <a:endParaRPr lang="es-CL" altLang="es-CL" sz="2400" dirty="0"/>
          </a:p>
        </p:txBody>
      </p:sp>
      <p:sp>
        <p:nvSpPr>
          <p:cNvPr id="2" name="Marcador de número de diapositiva 1">
            <a:extLst>
              <a:ext uri="{FF2B5EF4-FFF2-40B4-BE49-F238E27FC236}">
                <a16:creationId xmlns:a16="http://schemas.microsoft.com/office/drawing/2014/main" id="{F89F73B7-43BD-49DE-95C8-47D97D7A21A4}"/>
              </a:ext>
            </a:extLst>
          </p:cNvPr>
          <p:cNvSpPr>
            <a:spLocks noGrp="1"/>
          </p:cNvSpPr>
          <p:nvPr>
            <p:ph type="sldNum" sz="quarter" idx="12"/>
          </p:nvPr>
        </p:nvSpPr>
        <p:spPr/>
        <p:txBody>
          <a:bodyPr/>
          <a:lstStyle/>
          <a:p>
            <a:fld id="{A05041F8-EBEC-4C00-91E2-578FB82E8E8E}" type="slidenum">
              <a:rPr lang="es-CL" smtClean="0"/>
              <a:pPr/>
              <a:t>43</a:t>
            </a:fld>
            <a:endParaRPr lang="es-CL"/>
          </a:p>
        </p:txBody>
      </p:sp>
    </p:spTree>
    <p:extLst>
      <p:ext uri="{BB962C8B-B14F-4D97-AF65-F5344CB8AC3E}">
        <p14:creationId xmlns:p14="http://schemas.microsoft.com/office/powerpoint/2010/main" val="9981415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Marcador de contenido 2">
            <a:extLst>
              <a:ext uri="{FF2B5EF4-FFF2-40B4-BE49-F238E27FC236}">
                <a16:creationId xmlns:a16="http://schemas.microsoft.com/office/drawing/2014/main" id="{9691F313-DB69-4CCE-A0F2-5B482662596C}"/>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2000" b="1" dirty="0">
                <a:solidFill>
                  <a:schemeClr val="bg1">
                    <a:lumMod val="85000"/>
                  </a:schemeClr>
                </a:solidFill>
              </a:rPr>
              <a:t>Primera ESCUADRA NACIONAL</a:t>
            </a:r>
            <a:endParaRPr lang="es-CL" altLang="es-CL" sz="3200" dirty="0">
              <a:solidFill>
                <a:schemeClr val="bg1">
                  <a:lumMod val="85000"/>
                </a:schemeClr>
              </a:solidFill>
            </a:endParaRPr>
          </a:p>
          <a:p>
            <a:pPr algn="just" eaLnBrk="0" hangingPunct="0">
              <a:spcBef>
                <a:spcPct val="0"/>
              </a:spcBef>
              <a:buFontTx/>
              <a:buNone/>
              <a:defRPr/>
            </a:pPr>
            <a:endParaRPr lang="es-ES_tradnl" altLang="es-CL" sz="2000" b="1" dirty="0">
              <a:solidFill>
                <a:srgbClr val="FFFF00"/>
              </a:solidFill>
              <a:ea typeface="Times New Roman" panose="02020603050405020304" pitchFamily="18"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 pos="12344400" algn="l"/>
                <a:tab pos="12801600" algn="l"/>
                <a:tab pos="13258800" algn="l"/>
                <a:tab pos="13716000" algn="l"/>
                <a:tab pos="14173200" algn="l"/>
                <a:tab pos="14630400" algn="l"/>
              </a:tabLst>
            </a:pPr>
            <a:r>
              <a:rPr lang="es-ES_tradnl" altLang="es-CL" sz="2000" b="1" dirty="0">
                <a:solidFill>
                  <a:srgbClr val="FFFF66"/>
                </a:solidFill>
                <a:latin typeface="Arial" panose="020B0604020202020204" pitchFamily="34" charset="0"/>
              </a:rPr>
              <a:t>Corsarios chilenos afectan LCM españolas, no combaten buques de guerra. </a:t>
            </a:r>
            <a:r>
              <a:rPr lang="es-ES_tradnl" altLang="es-CL" sz="2000" b="1" dirty="0">
                <a:solidFill>
                  <a:schemeClr val="bg1">
                    <a:lumMod val="85000"/>
                  </a:schemeClr>
                </a:solidFill>
                <a:latin typeface="Arial" panose="020B0604020202020204" pitchFamily="34" charset="0"/>
              </a:rPr>
              <a:t>Formación de una escuadra: esencial. </a:t>
            </a: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 pos="12344400" algn="l"/>
                <a:tab pos="12801600" algn="l"/>
                <a:tab pos="13258800" algn="l"/>
                <a:tab pos="13716000" algn="l"/>
                <a:tab pos="14173200" algn="l"/>
                <a:tab pos="14630400" algn="l"/>
              </a:tabLst>
            </a:pPr>
            <a:r>
              <a:rPr lang="es-ES_tradnl" altLang="es-CL" sz="2000" b="1" dirty="0">
                <a:solidFill>
                  <a:schemeClr val="bg1">
                    <a:lumMod val="85000"/>
                  </a:schemeClr>
                </a:solidFill>
                <a:latin typeface="Arial" panose="020B0604020202020204" pitchFamily="34" charset="0"/>
              </a:rPr>
              <a:t>Mayo 1818 </a:t>
            </a:r>
            <a:r>
              <a:rPr lang="es-ES_tradnl" altLang="es-CL" sz="2000" b="1" dirty="0">
                <a:solidFill>
                  <a:srgbClr val="FFFF66"/>
                </a:solidFill>
                <a:latin typeface="Arial" panose="020B0604020202020204" pitchFamily="34" charset="0"/>
              </a:rPr>
              <a:t>arribo navío "San Martín" y corbeta "Chacabuco". </a:t>
            </a:r>
            <a:r>
              <a:rPr lang="es-MX" altLang="es-CL" sz="2000" b="1" dirty="0">
                <a:solidFill>
                  <a:srgbClr val="FFFF66"/>
                </a:solidFill>
                <a:latin typeface="Arial" panose="020B0604020202020204" pitchFamily="34" charset="0"/>
              </a:rPr>
              <a:t>Antes, bergantín “Araucano“ y  "Pueyrredón“ (sin Comandante).</a:t>
            </a:r>
            <a:endParaRPr lang="es-CL" altLang="es-CL" sz="2000" b="1" dirty="0">
              <a:solidFill>
                <a:srgbClr val="FFFF66"/>
              </a:solidFill>
              <a:latin typeface="Arial" panose="020B0604020202020204" pitchFamily="34"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 pos="12344400" algn="l"/>
                <a:tab pos="12801600" algn="l"/>
                <a:tab pos="13258800" algn="l"/>
                <a:tab pos="13716000" algn="l"/>
                <a:tab pos="14173200" algn="l"/>
                <a:tab pos="14630400" algn="l"/>
              </a:tabLst>
            </a:pPr>
            <a:r>
              <a:rPr lang="es-ES_tradnl" altLang="es-CL" sz="2000" b="1" dirty="0">
                <a:solidFill>
                  <a:srgbClr val="FFFF66"/>
                </a:solidFill>
                <a:latin typeface="Arial" panose="020B0604020202020204" pitchFamily="34" charset="0"/>
              </a:rPr>
              <a:t>$4 por </a:t>
            </a:r>
            <a:r>
              <a:rPr lang="es-ES_tradnl" altLang="es-CL" sz="2000" b="1" dirty="0">
                <a:solidFill>
                  <a:schemeClr val="bg1">
                    <a:lumMod val="85000"/>
                  </a:schemeClr>
                </a:solidFill>
                <a:latin typeface="Arial" panose="020B0604020202020204" pitchFamily="34" charset="0"/>
              </a:rPr>
              <a:t>enganche</a:t>
            </a:r>
            <a:r>
              <a:rPr lang="es-ES_tradnl" altLang="es-CL" sz="2000" b="1" dirty="0">
                <a:solidFill>
                  <a:srgbClr val="FFFF66"/>
                </a:solidFill>
                <a:latin typeface="Arial" panose="020B0604020202020204" pitchFamily="34" charset="0"/>
              </a:rPr>
              <a:t>. Redada 1.000 vagos en Santiago.</a:t>
            </a:r>
            <a:endParaRPr lang="es-CL" altLang="es-CL" sz="2000" b="1" dirty="0">
              <a:solidFill>
                <a:srgbClr val="FFFF66"/>
              </a:solidFill>
              <a:latin typeface="Arial" panose="020B0604020202020204" pitchFamily="34"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 pos="12344400" algn="l"/>
                <a:tab pos="12801600" algn="l"/>
                <a:tab pos="13258800" algn="l"/>
                <a:tab pos="13716000" algn="l"/>
                <a:tab pos="14173200" algn="l"/>
                <a:tab pos="14630400" algn="l"/>
              </a:tabLst>
            </a:pPr>
            <a:r>
              <a:rPr lang="es-ES_tradnl" altLang="es-CL" sz="2000" b="1" u="sng" dirty="0">
                <a:solidFill>
                  <a:schemeClr val="bg1">
                    <a:lumMod val="85000"/>
                  </a:schemeClr>
                </a:solidFill>
                <a:latin typeface="Arial" panose="020B0604020202020204" pitchFamily="34" charset="0"/>
              </a:rPr>
              <a:t>Jefe Escuadra, Manuel Blanco Encalada</a:t>
            </a:r>
            <a:r>
              <a:rPr lang="es-ES_tradnl" altLang="es-CL" sz="2000" b="1" dirty="0">
                <a:solidFill>
                  <a:srgbClr val="FFFF66"/>
                </a:solidFill>
                <a:latin typeface="Arial" panose="020B0604020202020204" pitchFamily="34" charset="0"/>
              </a:rPr>
              <a:t>. Oposición de ingleses embarcados. </a:t>
            </a:r>
            <a:endParaRPr lang="es-CL" altLang="es-CL" sz="2000" b="1" dirty="0">
              <a:solidFill>
                <a:srgbClr val="FFFF66"/>
              </a:solidFill>
              <a:latin typeface="Arial" panose="020B0604020202020204" pitchFamily="34" charset="0"/>
            </a:endParaRPr>
          </a:p>
          <a:p>
            <a:pPr algn="just">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 pos="12344400" algn="l"/>
                <a:tab pos="12801600" algn="l"/>
                <a:tab pos="13258800" algn="l"/>
                <a:tab pos="13716000" algn="l"/>
                <a:tab pos="14173200" algn="l"/>
                <a:tab pos="14630400" algn="l"/>
              </a:tabLst>
            </a:pPr>
            <a:r>
              <a:rPr lang="es-ES_tradnl" altLang="es-CL" sz="2000" b="1" dirty="0">
                <a:solidFill>
                  <a:srgbClr val="FFFF66"/>
                </a:solidFill>
                <a:latin typeface="Arial" panose="020B0604020202020204" pitchFamily="34" charset="0"/>
              </a:rPr>
              <a:t>Corona no sabe formación Escuadra. Mayo 1818, despacha de Cádiz </a:t>
            </a:r>
            <a:r>
              <a:rPr lang="es-ES_tradnl" altLang="es-CL" sz="2000" b="1" dirty="0">
                <a:solidFill>
                  <a:schemeClr val="bg1">
                    <a:lumMod val="85000"/>
                  </a:schemeClr>
                </a:solidFill>
                <a:latin typeface="Arial" panose="020B0604020202020204" pitchFamily="34" charset="0"/>
              </a:rPr>
              <a:t>convoy</a:t>
            </a:r>
            <a:r>
              <a:rPr lang="es-ES_tradnl" altLang="es-CL" sz="2000" b="1" dirty="0">
                <a:solidFill>
                  <a:srgbClr val="FFFF66"/>
                </a:solidFill>
                <a:latin typeface="Arial" panose="020B0604020202020204" pitchFamily="34" charset="0"/>
              </a:rPr>
              <a:t> 11 mercantes, 2.000 soldados y pertrechos, escoltado por fragata </a:t>
            </a:r>
            <a:r>
              <a:rPr lang="es-ES_tradnl" altLang="es-CL" sz="2000" b="1" dirty="0">
                <a:solidFill>
                  <a:schemeClr val="bg1">
                    <a:lumMod val="85000"/>
                  </a:schemeClr>
                </a:solidFill>
                <a:latin typeface="Arial" panose="020B0604020202020204" pitchFamily="34" charset="0"/>
              </a:rPr>
              <a:t>"Reina María Isabel".</a:t>
            </a:r>
            <a:endParaRPr lang="es-CL" altLang="es-CL" sz="2000" b="1" dirty="0">
              <a:solidFill>
                <a:schemeClr val="bg1">
                  <a:lumMod val="85000"/>
                </a:schemeClr>
              </a:solidFill>
              <a:latin typeface="Arial" panose="020B0604020202020204" pitchFamily="34" charset="0"/>
            </a:endParaRPr>
          </a:p>
        </p:txBody>
      </p:sp>
      <p:sp>
        <p:nvSpPr>
          <p:cNvPr id="14" name="Título 1">
            <a:extLst>
              <a:ext uri="{FF2B5EF4-FFF2-40B4-BE49-F238E27FC236}">
                <a16:creationId xmlns:a16="http://schemas.microsoft.com/office/drawing/2014/main" id="{29E4F5CB-25B7-4C20-940F-23BA304DE728}"/>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A28E9520-D254-465D-9F39-C7CE234AAAD7}"/>
              </a:ext>
            </a:extLst>
          </p:cNvPr>
          <p:cNvSpPr>
            <a:spLocks noGrp="1"/>
          </p:cNvSpPr>
          <p:nvPr>
            <p:ph type="sldNum" sz="quarter" idx="12"/>
          </p:nvPr>
        </p:nvSpPr>
        <p:spPr/>
        <p:txBody>
          <a:bodyPr/>
          <a:lstStyle/>
          <a:p>
            <a:fld id="{A05041F8-EBEC-4C00-91E2-578FB82E8E8E}" type="slidenum">
              <a:rPr lang="es-CL" smtClean="0"/>
              <a:pPr/>
              <a:t>44</a:t>
            </a:fld>
            <a:endParaRPr lang="es-CL"/>
          </a:p>
        </p:txBody>
      </p:sp>
    </p:spTree>
    <p:extLst>
      <p:ext uri="{BB962C8B-B14F-4D97-AF65-F5344CB8AC3E}">
        <p14:creationId xmlns:p14="http://schemas.microsoft.com/office/powerpoint/2010/main" val="10860265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pic>
        <p:nvPicPr>
          <p:cNvPr id="13" name="Picture 4" descr="DSCN6635">
            <a:extLst>
              <a:ext uri="{FF2B5EF4-FFF2-40B4-BE49-F238E27FC236}">
                <a16:creationId xmlns:a16="http://schemas.microsoft.com/office/drawing/2014/main" id="{26DE5709-EF41-444C-9723-E19597028B83}"/>
              </a:ext>
            </a:extLst>
          </p:cNvPr>
          <p:cNvPicPr>
            <a:picLocks noChangeAspect="1" noChangeArrowheads="1"/>
          </p:cNvPicPr>
          <p:nvPr/>
        </p:nvPicPr>
        <p:blipFill>
          <a:blip r:embed="rId4" cstate="print">
            <a:lum bright="6000" contrast="42000"/>
            <a:extLst>
              <a:ext uri="{28A0092B-C50C-407E-A947-70E740481C1C}">
                <a14:useLocalDpi xmlns:a14="http://schemas.microsoft.com/office/drawing/2010/main" val="0"/>
              </a:ext>
            </a:extLst>
          </a:blip>
          <a:srcRect l="6528" t="7956" r="1170" b="7123"/>
          <a:stretch>
            <a:fillRect/>
          </a:stretch>
        </p:blipFill>
        <p:spPr bwMode="auto">
          <a:xfrm>
            <a:off x="0" y="1714239"/>
            <a:ext cx="9144000" cy="4523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6">
            <a:extLst>
              <a:ext uri="{FF2B5EF4-FFF2-40B4-BE49-F238E27FC236}">
                <a16:creationId xmlns:a16="http://schemas.microsoft.com/office/drawing/2014/main" id="{5B9A4E39-1570-42CA-920E-4F3AE442A374}"/>
              </a:ext>
            </a:extLst>
          </p:cNvPr>
          <p:cNvSpPr txBox="1">
            <a:spLocks noChangeArrowheads="1"/>
          </p:cNvSpPr>
          <p:nvPr/>
        </p:nvSpPr>
        <p:spPr bwMode="auto">
          <a:xfrm>
            <a:off x="323850" y="1838017"/>
            <a:ext cx="8496300" cy="923330"/>
          </a:xfrm>
          <a:prstGeom prst="rect">
            <a:avLst/>
          </a:prstGeom>
          <a:solidFill>
            <a:schemeClr val="accent5">
              <a:lumMod val="75000"/>
            </a:schemeClr>
          </a:solidFill>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eaLnBrk="1" hangingPunct="1">
              <a:spcBef>
                <a:spcPct val="50000"/>
              </a:spcBef>
              <a:buClrTx/>
              <a:buSzTx/>
              <a:buNone/>
            </a:pPr>
            <a:r>
              <a:rPr lang="es-CL" altLang="es-CL" sz="1800" b="1" i="1" dirty="0">
                <a:solidFill>
                  <a:srgbClr val="FFFF00"/>
                </a:solidFill>
                <a:latin typeface="Arial" panose="020B0604020202020204" pitchFamily="34" charset="0"/>
              </a:rPr>
              <a:t>“</a:t>
            </a:r>
            <a:r>
              <a:rPr lang="es-MX" sz="1800" b="1" i="1" dirty="0">
                <a:solidFill>
                  <a:srgbClr val="FFFF00"/>
                </a:solidFill>
                <a:latin typeface="Arial" panose="020B0604020202020204" pitchFamily="34" charset="0"/>
              </a:rPr>
              <a:t>Tres barquichuelos despachados por la Reina Isabel dieron a España el continente americano; esos cuatro barcos que acabamos de preparar le arrancaran su importante presa</a:t>
            </a:r>
            <a:r>
              <a:rPr lang="es-CL" altLang="es-CL" sz="1800" b="1" i="1" dirty="0">
                <a:solidFill>
                  <a:srgbClr val="FFFF00"/>
                </a:solidFill>
                <a:latin typeface="Arial" panose="020B0604020202020204" pitchFamily="34" charset="0"/>
              </a:rPr>
              <a:t>”</a:t>
            </a:r>
            <a:endParaRPr lang="es-ES" altLang="es-CL" sz="1800" b="1" i="1" dirty="0">
              <a:solidFill>
                <a:srgbClr val="FFFF00"/>
              </a:solidFill>
              <a:latin typeface="Arial" panose="020B0604020202020204" pitchFamily="34" charset="0"/>
            </a:endParaRPr>
          </a:p>
        </p:txBody>
      </p:sp>
      <p:sp>
        <p:nvSpPr>
          <p:cNvPr id="15" name="Text Box 7">
            <a:extLst>
              <a:ext uri="{FF2B5EF4-FFF2-40B4-BE49-F238E27FC236}">
                <a16:creationId xmlns:a16="http://schemas.microsoft.com/office/drawing/2014/main" id="{3874981D-7315-41C7-B172-4C720184165F}"/>
              </a:ext>
            </a:extLst>
          </p:cNvPr>
          <p:cNvSpPr txBox="1">
            <a:spLocks noChangeArrowheads="1"/>
          </p:cNvSpPr>
          <p:nvPr/>
        </p:nvSpPr>
        <p:spPr bwMode="auto">
          <a:xfrm>
            <a:off x="323528" y="2852936"/>
            <a:ext cx="2879725" cy="1015663"/>
          </a:xfrm>
          <a:prstGeom prst="rect">
            <a:avLst/>
          </a:prstGeom>
          <a:solidFill>
            <a:schemeClr val="accent5">
              <a:lumMod val="75000"/>
            </a:schemeClr>
          </a:solidFill>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eaLnBrk="1" hangingPunct="1">
              <a:spcBef>
                <a:spcPct val="50000"/>
              </a:spcBef>
              <a:buClrTx/>
              <a:buSzTx/>
              <a:buNone/>
            </a:pPr>
            <a:r>
              <a:rPr lang="es-CL" altLang="es-CL" b="1" i="1" dirty="0">
                <a:solidFill>
                  <a:srgbClr val="FFFF00"/>
                </a:solidFill>
                <a:latin typeface="Arial" panose="020B0604020202020204" pitchFamily="34" charset="0"/>
              </a:rPr>
              <a:t>“</a:t>
            </a:r>
            <a:r>
              <a:rPr lang="es-MX" b="1" i="1" dirty="0">
                <a:solidFill>
                  <a:srgbClr val="FFFF00"/>
                </a:solidFill>
                <a:latin typeface="Arial" panose="020B0604020202020204" pitchFamily="34" charset="0"/>
              </a:rPr>
              <a:t>De esas cuatro tablas penden los destinos de América</a:t>
            </a:r>
            <a:r>
              <a:rPr lang="es-CL" altLang="es-CL" b="1" i="1" dirty="0">
                <a:solidFill>
                  <a:srgbClr val="FFFF00"/>
                </a:solidFill>
                <a:latin typeface="Arial" panose="020B0604020202020204" pitchFamily="34" charset="0"/>
              </a:rPr>
              <a:t>”</a:t>
            </a:r>
            <a:endParaRPr lang="es-ES" altLang="es-CL" b="1" i="1" dirty="0">
              <a:solidFill>
                <a:srgbClr val="FFFF00"/>
              </a:solidFill>
              <a:latin typeface="Arial" panose="020B0604020202020204" pitchFamily="34" charset="0"/>
            </a:endParaRPr>
          </a:p>
        </p:txBody>
      </p:sp>
      <p:sp>
        <p:nvSpPr>
          <p:cNvPr id="16" name="Rectángulo 1">
            <a:extLst>
              <a:ext uri="{FF2B5EF4-FFF2-40B4-BE49-F238E27FC236}">
                <a16:creationId xmlns:a16="http://schemas.microsoft.com/office/drawing/2014/main" id="{7153ED66-4963-455D-A48F-8D5676F1C839}"/>
              </a:ext>
            </a:extLst>
          </p:cNvPr>
          <p:cNvSpPr>
            <a:spLocks noChangeArrowheads="1"/>
          </p:cNvSpPr>
          <p:nvPr/>
        </p:nvSpPr>
        <p:spPr bwMode="auto">
          <a:xfrm>
            <a:off x="179512" y="5703639"/>
            <a:ext cx="8770350"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9 de Octubre de 1818 Primer zarpe de la Escuadra Nacional</a:t>
            </a:r>
            <a:endParaRPr lang="es-CL" altLang="es-CL" sz="2400" dirty="0"/>
          </a:p>
        </p:txBody>
      </p:sp>
      <p:sp>
        <p:nvSpPr>
          <p:cNvPr id="17" name="Título 1">
            <a:extLst>
              <a:ext uri="{FF2B5EF4-FFF2-40B4-BE49-F238E27FC236}">
                <a16:creationId xmlns:a16="http://schemas.microsoft.com/office/drawing/2014/main" id="{02485234-9501-4DD6-A619-BA310D430436}"/>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5B8F8E7E-2973-4909-B02C-CC86C55C520F}"/>
              </a:ext>
            </a:extLst>
          </p:cNvPr>
          <p:cNvSpPr>
            <a:spLocks noGrp="1"/>
          </p:cNvSpPr>
          <p:nvPr>
            <p:ph type="sldNum" sz="quarter" idx="12"/>
          </p:nvPr>
        </p:nvSpPr>
        <p:spPr/>
        <p:txBody>
          <a:bodyPr/>
          <a:lstStyle/>
          <a:p>
            <a:fld id="{A05041F8-EBEC-4C00-91E2-578FB82E8E8E}" type="slidenum">
              <a:rPr lang="es-CL" smtClean="0"/>
              <a:pPr/>
              <a:t>45</a:t>
            </a:fld>
            <a:endParaRPr lang="es-CL"/>
          </a:p>
        </p:txBody>
      </p:sp>
    </p:spTree>
    <p:extLst>
      <p:ext uri="{BB962C8B-B14F-4D97-AF65-F5344CB8AC3E}">
        <p14:creationId xmlns:p14="http://schemas.microsoft.com/office/powerpoint/2010/main" val="2338142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grpSp>
        <p:nvGrpSpPr>
          <p:cNvPr id="7" name="Grupo 6">
            <a:extLst>
              <a:ext uri="{FF2B5EF4-FFF2-40B4-BE49-F238E27FC236}">
                <a16:creationId xmlns:a16="http://schemas.microsoft.com/office/drawing/2014/main" id="{9BC6BD2D-8CDA-44C3-97CA-267176B8CAF8}"/>
              </a:ext>
            </a:extLst>
          </p:cNvPr>
          <p:cNvGrpSpPr/>
          <p:nvPr/>
        </p:nvGrpSpPr>
        <p:grpSpPr>
          <a:xfrm>
            <a:off x="285751" y="1727597"/>
            <a:ext cx="8424491" cy="4509715"/>
            <a:chOff x="-323850" y="0"/>
            <a:chExt cx="6970713" cy="6858000"/>
          </a:xfrm>
        </p:grpSpPr>
        <p:pic>
          <p:nvPicPr>
            <p:cNvPr id="100" name="Imagen 2">
              <a:extLst>
                <a:ext uri="{FF2B5EF4-FFF2-40B4-BE49-F238E27FC236}">
                  <a16:creationId xmlns:a16="http://schemas.microsoft.com/office/drawing/2014/main" id="{0A090F00-5081-40D0-922C-2751EC11042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3850" y="0"/>
              <a:ext cx="69707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3" name="Conector recto de flecha 102">
              <a:extLst>
                <a:ext uri="{FF2B5EF4-FFF2-40B4-BE49-F238E27FC236}">
                  <a16:creationId xmlns:a16="http://schemas.microsoft.com/office/drawing/2014/main" id="{AF6C476D-78C0-41BF-81BC-F9003F1F14A1}"/>
                </a:ext>
              </a:extLst>
            </p:cNvPr>
            <p:cNvCxnSpPr/>
            <p:nvPr/>
          </p:nvCxnSpPr>
          <p:spPr>
            <a:xfrm>
              <a:off x="4187825" y="312738"/>
              <a:ext cx="0" cy="1119187"/>
            </a:xfrm>
            <a:prstGeom prst="straightConnector1">
              <a:avLst/>
            </a:prstGeom>
            <a:ln w="57150">
              <a:solidFill>
                <a:schemeClr val="bg1"/>
              </a:solidFill>
              <a:headEnd type="diamond"/>
              <a:tailEnd type="arrow"/>
            </a:ln>
          </p:spPr>
          <p:style>
            <a:lnRef idx="1">
              <a:schemeClr val="accent1"/>
            </a:lnRef>
            <a:fillRef idx="0">
              <a:schemeClr val="accent1"/>
            </a:fillRef>
            <a:effectRef idx="0">
              <a:schemeClr val="accent1"/>
            </a:effectRef>
            <a:fontRef idx="minor">
              <a:schemeClr val="tx1"/>
            </a:fontRef>
          </p:style>
        </p:cxnSp>
        <p:grpSp>
          <p:nvGrpSpPr>
            <p:cNvPr id="104" name="Grupo 15">
              <a:extLst>
                <a:ext uri="{FF2B5EF4-FFF2-40B4-BE49-F238E27FC236}">
                  <a16:creationId xmlns:a16="http://schemas.microsoft.com/office/drawing/2014/main" id="{3F17190B-D1A1-4753-9976-92C918342A6F}"/>
                </a:ext>
              </a:extLst>
            </p:cNvPr>
            <p:cNvGrpSpPr>
              <a:grpSpLocks/>
            </p:cNvGrpSpPr>
            <p:nvPr/>
          </p:nvGrpSpPr>
          <p:grpSpPr bwMode="auto">
            <a:xfrm rot="1979275">
              <a:off x="3786188" y="1471613"/>
              <a:ext cx="360362" cy="298450"/>
              <a:chOff x="2627784" y="566325"/>
              <a:chExt cx="1026335" cy="576064"/>
            </a:xfrm>
          </p:grpSpPr>
          <p:grpSp>
            <p:nvGrpSpPr>
              <p:cNvPr id="105" name="Grupo 11">
                <a:extLst>
                  <a:ext uri="{FF2B5EF4-FFF2-40B4-BE49-F238E27FC236}">
                    <a16:creationId xmlns:a16="http://schemas.microsoft.com/office/drawing/2014/main" id="{B74C5188-1FA4-4010-AD2B-F30616555E98}"/>
                  </a:ext>
                </a:extLst>
              </p:cNvPr>
              <p:cNvGrpSpPr>
                <a:grpSpLocks/>
              </p:cNvGrpSpPr>
              <p:nvPr/>
            </p:nvGrpSpPr>
            <p:grpSpPr bwMode="auto">
              <a:xfrm>
                <a:off x="2627784" y="710341"/>
                <a:ext cx="1026335" cy="288032"/>
                <a:chOff x="2627784" y="692696"/>
                <a:chExt cx="1026335" cy="288032"/>
              </a:xfrm>
            </p:grpSpPr>
            <p:sp>
              <p:nvSpPr>
                <p:cNvPr id="109" name="Elipse 108">
                  <a:extLst>
                    <a:ext uri="{FF2B5EF4-FFF2-40B4-BE49-F238E27FC236}">
                      <a16:creationId xmlns:a16="http://schemas.microsoft.com/office/drawing/2014/main" id="{C79B120D-F16A-41EA-BF8B-0E83F81969DE}"/>
                    </a:ext>
                  </a:extLst>
                </p:cNvPr>
                <p:cNvSpPr/>
                <p:nvPr/>
              </p:nvSpPr>
              <p:spPr>
                <a:xfrm>
                  <a:off x="2626659" y="692785"/>
                  <a:ext cx="845486"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0" name="Triángulo isósceles 109">
                  <a:extLst>
                    <a:ext uri="{FF2B5EF4-FFF2-40B4-BE49-F238E27FC236}">
                      <a16:creationId xmlns:a16="http://schemas.microsoft.com/office/drawing/2014/main" id="{603AB3E8-3178-4CD3-B6A3-8AE98AC466FE}"/>
                    </a:ext>
                  </a:extLst>
                </p:cNvPr>
                <p:cNvSpPr/>
                <p:nvPr/>
              </p:nvSpPr>
              <p:spPr>
                <a:xfrm rot="5400000">
                  <a:off x="3362942" y="653496"/>
                  <a:ext cx="214492" cy="361704"/>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06" name="Conector recto 105">
                <a:extLst>
                  <a:ext uri="{FF2B5EF4-FFF2-40B4-BE49-F238E27FC236}">
                    <a16:creationId xmlns:a16="http://schemas.microsoft.com/office/drawing/2014/main" id="{4B583E43-D3DA-4E09-B4C6-09FBC4545E1E}"/>
                  </a:ext>
                </a:extLst>
              </p:cNvPr>
              <p:cNvCxnSpPr/>
              <p:nvPr/>
            </p:nvCxnSpPr>
            <p:spPr>
              <a:xfrm flipH="1">
                <a:off x="3270687" y="566077"/>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Conector recto 106">
                <a:extLst>
                  <a:ext uri="{FF2B5EF4-FFF2-40B4-BE49-F238E27FC236}">
                    <a16:creationId xmlns:a16="http://schemas.microsoft.com/office/drawing/2014/main" id="{08B86EA2-A714-4D3C-A123-A6F6DE1B8FBF}"/>
                  </a:ext>
                </a:extLst>
              </p:cNvPr>
              <p:cNvCxnSpPr/>
              <p:nvPr/>
            </p:nvCxnSpPr>
            <p:spPr>
              <a:xfrm flipH="1">
                <a:off x="3091379" y="564588"/>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Conector recto 107">
                <a:extLst>
                  <a:ext uri="{FF2B5EF4-FFF2-40B4-BE49-F238E27FC236}">
                    <a16:creationId xmlns:a16="http://schemas.microsoft.com/office/drawing/2014/main" id="{7F97E306-1878-4BDD-A060-02390CA1D5BF}"/>
                  </a:ext>
                </a:extLst>
              </p:cNvPr>
              <p:cNvCxnSpPr/>
              <p:nvPr/>
            </p:nvCxnSpPr>
            <p:spPr>
              <a:xfrm flipH="1">
                <a:off x="2881935" y="565399"/>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1" name="Grupo 20">
              <a:extLst>
                <a:ext uri="{FF2B5EF4-FFF2-40B4-BE49-F238E27FC236}">
                  <a16:creationId xmlns:a16="http://schemas.microsoft.com/office/drawing/2014/main" id="{863DE76D-023D-4910-B052-CCA86747D6BB}"/>
                </a:ext>
              </a:extLst>
            </p:cNvPr>
            <p:cNvGrpSpPr>
              <a:grpSpLocks/>
            </p:cNvGrpSpPr>
            <p:nvPr/>
          </p:nvGrpSpPr>
          <p:grpSpPr bwMode="auto">
            <a:xfrm rot="1979275">
              <a:off x="3409950" y="1801813"/>
              <a:ext cx="360363" cy="298450"/>
              <a:chOff x="2627784" y="566325"/>
              <a:chExt cx="1026335" cy="576064"/>
            </a:xfrm>
          </p:grpSpPr>
          <p:grpSp>
            <p:nvGrpSpPr>
              <p:cNvPr id="112" name="Grupo 21">
                <a:extLst>
                  <a:ext uri="{FF2B5EF4-FFF2-40B4-BE49-F238E27FC236}">
                    <a16:creationId xmlns:a16="http://schemas.microsoft.com/office/drawing/2014/main" id="{63B21CBF-B99C-44B0-87C7-03ADF1BD6508}"/>
                  </a:ext>
                </a:extLst>
              </p:cNvPr>
              <p:cNvGrpSpPr>
                <a:grpSpLocks/>
              </p:cNvGrpSpPr>
              <p:nvPr/>
            </p:nvGrpSpPr>
            <p:grpSpPr bwMode="auto">
              <a:xfrm>
                <a:off x="2627784" y="710341"/>
                <a:ext cx="1026335" cy="288032"/>
                <a:chOff x="2627784" y="692696"/>
                <a:chExt cx="1026335" cy="288032"/>
              </a:xfrm>
            </p:grpSpPr>
            <p:sp>
              <p:nvSpPr>
                <p:cNvPr id="116" name="Elipse 115">
                  <a:extLst>
                    <a:ext uri="{FF2B5EF4-FFF2-40B4-BE49-F238E27FC236}">
                      <a16:creationId xmlns:a16="http://schemas.microsoft.com/office/drawing/2014/main" id="{0283D7B1-1244-423B-9E15-2F56DBB47041}"/>
                    </a:ext>
                  </a:extLst>
                </p:cNvPr>
                <p:cNvSpPr/>
                <p:nvPr/>
              </p:nvSpPr>
              <p:spPr>
                <a:xfrm>
                  <a:off x="2626661" y="692785"/>
                  <a:ext cx="845480"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7" name="Triángulo isósceles 116">
                  <a:extLst>
                    <a:ext uri="{FF2B5EF4-FFF2-40B4-BE49-F238E27FC236}">
                      <a16:creationId xmlns:a16="http://schemas.microsoft.com/office/drawing/2014/main" id="{12286EEF-1FD0-48C9-BB3E-A0B576D94866}"/>
                    </a:ext>
                  </a:extLst>
                </p:cNvPr>
                <p:cNvSpPr/>
                <p:nvPr/>
              </p:nvSpPr>
              <p:spPr>
                <a:xfrm rot="5400000">
                  <a:off x="3362942" y="653496"/>
                  <a:ext cx="214492" cy="361703"/>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13" name="Conector recto 112">
                <a:extLst>
                  <a:ext uri="{FF2B5EF4-FFF2-40B4-BE49-F238E27FC236}">
                    <a16:creationId xmlns:a16="http://schemas.microsoft.com/office/drawing/2014/main" id="{59F88B04-334A-42A1-9FAA-A29C6A9F947D}"/>
                  </a:ext>
                </a:extLst>
              </p:cNvPr>
              <p:cNvCxnSpPr/>
              <p:nvPr/>
            </p:nvCxnSpPr>
            <p:spPr>
              <a:xfrm flipH="1">
                <a:off x="3270685" y="566078"/>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4" name="Conector recto 113">
                <a:extLst>
                  <a:ext uri="{FF2B5EF4-FFF2-40B4-BE49-F238E27FC236}">
                    <a16:creationId xmlns:a16="http://schemas.microsoft.com/office/drawing/2014/main" id="{FF5D50FB-8758-4DE0-A1E7-FF8A22CF52E6}"/>
                  </a:ext>
                </a:extLst>
              </p:cNvPr>
              <p:cNvCxnSpPr/>
              <p:nvPr/>
            </p:nvCxnSpPr>
            <p:spPr>
              <a:xfrm flipH="1">
                <a:off x="3091381" y="564588"/>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5" name="Conector recto 114">
                <a:extLst>
                  <a:ext uri="{FF2B5EF4-FFF2-40B4-BE49-F238E27FC236}">
                    <a16:creationId xmlns:a16="http://schemas.microsoft.com/office/drawing/2014/main" id="{5D3DA427-C2E8-4269-B909-6C4FD01F65D2}"/>
                  </a:ext>
                </a:extLst>
              </p:cNvPr>
              <p:cNvCxnSpPr/>
              <p:nvPr/>
            </p:nvCxnSpPr>
            <p:spPr>
              <a:xfrm flipH="1">
                <a:off x="2881935" y="565399"/>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8" name="Grupo 117">
              <a:extLst>
                <a:ext uri="{FF2B5EF4-FFF2-40B4-BE49-F238E27FC236}">
                  <a16:creationId xmlns:a16="http://schemas.microsoft.com/office/drawing/2014/main" id="{A832FC78-3F0B-4486-81B7-3A908BAD97BF}"/>
                </a:ext>
              </a:extLst>
            </p:cNvPr>
            <p:cNvGrpSpPr>
              <a:grpSpLocks/>
            </p:cNvGrpSpPr>
            <p:nvPr/>
          </p:nvGrpSpPr>
          <p:grpSpPr bwMode="auto">
            <a:xfrm rot="5400000">
              <a:off x="3925094" y="2321719"/>
              <a:ext cx="360362" cy="298450"/>
              <a:chOff x="2627784" y="566325"/>
              <a:chExt cx="1026335" cy="576064"/>
            </a:xfrm>
          </p:grpSpPr>
          <p:grpSp>
            <p:nvGrpSpPr>
              <p:cNvPr id="119" name="Grupo 28">
                <a:extLst>
                  <a:ext uri="{FF2B5EF4-FFF2-40B4-BE49-F238E27FC236}">
                    <a16:creationId xmlns:a16="http://schemas.microsoft.com/office/drawing/2014/main" id="{4B01259B-A395-439D-8F0A-66EDD6231F1B}"/>
                  </a:ext>
                </a:extLst>
              </p:cNvPr>
              <p:cNvGrpSpPr>
                <a:grpSpLocks/>
              </p:cNvGrpSpPr>
              <p:nvPr/>
            </p:nvGrpSpPr>
            <p:grpSpPr bwMode="auto">
              <a:xfrm>
                <a:off x="2627784" y="710341"/>
                <a:ext cx="1026335" cy="288032"/>
                <a:chOff x="2627784" y="692696"/>
                <a:chExt cx="1026335" cy="288032"/>
              </a:xfrm>
            </p:grpSpPr>
            <p:sp>
              <p:nvSpPr>
                <p:cNvPr id="123" name="Elipse 122">
                  <a:extLst>
                    <a:ext uri="{FF2B5EF4-FFF2-40B4-BE49-F238E27FC236}">
                      <a16:creationId xmlns:a16="http://schemas.microsoft.com/office/drawing/2014/main" id="{30217E76-848B-47BE-85ED-016FEC6C1492}"/>
                    </a:ext>
                  </a:extLst>
                </p:cNvPr>
                <p:cNvSpPr/>
                <p:nvPr/>
              </p:nvSpPr>
              <p:spPr>
                <a:xfrm>
                  <a:off x="2627781" y="692694"/>
                  <a:ext cx="845483"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4" name="Triángulo isósceles 123">
                  <a:extLst>
                    <a:ext uri="{FF2B5EF4-FFF2-40B4-BE49-F238E27FC236}">
                      <a16:creationId xmlns:a16="http://schemas.microsoft.com/office/drawing/2014/main" id="{379DDAE9-E633-42B1-8FD1-79B6F2035360}"/>
                    </a:ext>
                  </a:extLst>
                </p:cNvPr>
                <p:cNvSpPr/>
                <p:nvPr/>
              </p:nvSpPr>
              <p:spPr>
                <a:xfrm rot="5400000">
                  <a:off x="3366019" y="655859"/>
                  <a:ext cx="214492" cy="361704"/>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20" name="Conector recto 119">
                <a:extLst>
                  <a:ext uri="{FF2B5EF4-FFF2-40B4-BE49-F238E27FC236}">
                    <a16:creationId xmlns:a16="http://schemas.microsoft.com/office/drawing/2014/main" id="{CAA0F278-1EAA-41F0-AC77-93C5D9427CE5}"/>
                  </a:ext>
                </a:extLst>
              </p:cNvPr>
              <p:cNvCxnSpPr/>
              <p:nvPr/>
            </p:nvCxnSpPr>
            <p:spPr>
              <a:xfrm flipH="1">
                <a:off x="3274329"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1" name="Conector recto 120">
                <a:extLst>
                  <a:ext uri="{FF2B5EF4-FFF2-40B4-BE49-F238E27FC236}">
                    <a16:creationId xmlns:a16="http://schemas.microsoft.com/office/drawing/2014/main" id="{1BC84432-4C11-4891-80FF-1F389554021D}"/>
                  </a:ext>
                </a:extLst>
              </p:cNvPr>
              <p:cNvCxnSpPr/>
              <p:nvPr/>
            </p:nvCxnSpPr>
            <p:spPr>
              <a:xfrm flipH="1">
                <a:off x="3093477"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2" name="Conector recto 121">
                <a:extLst>
                  <a:ext uri="{FF2B5EF4-FFF2-40B4-BE49-F238E27FC236}">
                    <a16:creationId xmlns:a16="http://schemas.microsoft.com/office/drawing/2014/main" id="{79CA4677-CB27-48FD-9921-99C8E8000B19}"/>
                  </a:ext>
                </a:extLst>
              </p:cNvPr>
              <p:cNvCxnSpPr/>
              <p:nvPr/>
            </p:nvCxnSpPr>
            <p:spPr>
              <a:xfrm flipH="1">
                <a:off x="2885497"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25" name="Grupo 124">
              <a:extLst>
                <a:ext uri="{FF2B5EF4-FFF2-40B4-BE49-F238E27FC236}">
                  <a16:creationId xmlns:a16="http://schemas.microsoft.com/office/drawing/2014/main" id="{5C73D529-E91D-435F-8C72-1F8A33617D68}"/>
                </a:ext>
              </a:extLst>
            </p:cNvPr>
            <p:cNvGrpSpPr>
              <a:grpSpLocks/>
            </p:cNvGrpSpPr>
            <p:nvPr/>
          </p:nvGrpSpPr>
          <p:grpSpPr bwMode="auto">
            <a:xfrm rot="5400000">
              <a:off x="4299744" y="3080544"/>
              <a:ext cx="360362" cy="298450"/>
              <a:chOff x="2627784" y="566325"/>
              <a:chExt cx="1026335" cy="576064"/>
            </a:xfrm>
          </p:grpSpPr>
          <p:grpSp>
            <p:nvGrpSpPr>
              <p:cNvPr id="126" name="Grupo 35">
                <a:extLst>
                  <a:ext uri="{FF2B5EF4-FFF2-40B4-BE49-F238E27FC236}">
                    <a16:creationId xmlns:a16="http://schemas.microsoft.com/office/drawing/2014/main" id="{D24B7DFD-0498-4D7F-B048-F32C5C45D5DC}"/>
                  </a:ext>
                </a:extLst>
              </p:cNvPr>
              <p:cNvGrpSpPr>
                <a:grpSpLocks/>
              </p:cNvGrpSpPr>
              <p:nvPr/>
            </p:nvGrpSpPr>
            <p:grpSpPr bwMode="auto">
              <a:xfrm>
                <a:off x="2627784" y="710341"/>
                <a:ext cx="1026335" cy="288032"/>
                <a:chOff x="2627784" y="692696"/>
                <a:chExt cx="1026335" cy="288032"/>
              </a:xfrm>
            </p:grpSpPr>
            <p:sp>
              <p:nvSpPr>
                <p:cNvPr id="130" name="Elipse 129">
                  <a:extLst>
                    <a:ext uri="{FF2B5EF4-FFF2-40B4-BE49-F238E27FC236}">
                      <a16:creationId xmlns:a16="http://schemas.microsoft.com/office/drawing/2014/main" id="{7D9747F6-AB95-42A4-8D25-F5FAE0DF7FB8}"/>
                    </a:ext>
                  </a:extLst>
                </p:cNvPr>
                <p:cNvSpPr/>
                <p:nvPr/>
              </p:nvSpPr>
              <p:spPr>
                <a:xfrm>
                  <a:off x="2627781" y="692694"/>
                  <a:ext cx="845483"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1" name="Triángulo isósceles 130">
                  <a:extLst>
                    <a:ext uri="{FF2B5EF4-FFF2-40B4-BE49-F238E27FC236}">
                      <a16:creationId xmlns:a16="http://schemas.microsoft.com/office/drawing/2014/main" id="{B4F4851A-63FC-46A1-AA49-0221DFDD24D4}"/>
                    </a:ext>
                  </a:extLst>
                </p:cNvPr>
                <p:cNvSpPr/>
                <p:nvPr/>
              </p:nvSpPr>
              <p:spPr>
                <a:xfrm rot="5400000">
                  <a:off x="3366019" y="655859"/>
                  <a:ext cx="214492" cy="361704"/>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27" name="Conector recto 126">
                <a:extLst>
                  <a:ext uri="{FF2B5EF4-FFF2-40B4-BE49-F238E27FC236}">
                    <a16:creationId xmlns:a16="http://schemas.microsoft.com/office/drawing/2014/main" id="{6C3F2507-CB4A-4D35-94A5-3A467DCD298B}"/>
                  </a:ext>
                </a:extLst>
              </p:cNvPr>
              <p:cNvCxnSpPr/>
              <p:nvPr/>
            </p:nvCxnSpPr>
            <p:spPr>
              <a:xfrm flipH="1">
                <a:off x="3274329"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8" name="Conector recto 127">
                <a:extLst>
                  <a:ext uri="{FF2B5EF4-FFF2-40B4-BE49-F238E27FC236}">
                    <a16:creationId xmlns:a16="http://schemas.microsoft.com/office/drawing/2014/main" id="{F0096CAC-DE14-4489-AE30-9696D60D66DA}"/>
                  </a:ext>
                </a:extLst>
              </p:cNvPr>
              <p:cNvCxnSpPr/>
              <p:nvPr/>
            </p:nvCxnSpPr>
            <p:spPr>
              <a:xfrm flipH="1">
                <a:off x="3093477"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9" name="Conector recto 128">
                <a:extLst>
                  <a:ext uri="{FF2B5EF4-FFF2-40B4-BE49-F238E27FC236}">
                    <a16:creationId xmlns:a16="http://schemas.microsoft.com/office/drawing/2014/main" id="{EAC05955-B458-42CD-976E-59F35C5D3199}"/>
                  </a:ext>
                </a:extLst>
              </p:cNvPr>
              <p:cNvCxnSpPr/>
              <p:nvPr/>
            </p:nvCxnSpPr>
            <p:spPr>
              <a:xfrm flipH="1">
                <a:off x="2885497" y="566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2" name="Grupo 131">
              <a:extLst>
                <a:ext uri="{FF2B5EF4-FFF2-40B4-BE49-F238E27FC236}">
                  <a16:creationId xmlns:a16="http://schemas.microsoft.com/office/drawing/2014/main" id="{C5B51D9D-4B76-42B0-A5A7-5E86D3792E92}"/>
                </a:ext>
              </a:extLst>
            </p:cNvPr>
            <p:cNvGrpSpPr>
              <a:grpSpLocks/>
            </p:cNvGrpSpPr>
            <p:nvPr/>
          </p:nvGrpSpPr>
          <p:grpSpPr bwMode="auto">
            <a:xfrm rot="-7899474">
              <a:off x="3571082" y="5763419"/>
              <a:ext cx="360362" cy="298450"/>
              <a:chOff x="2627784" y="566325"/>
              <a:chExt cx="1026335" cy="576064"/>
            </a:xfrm>
          </p:grpSpPr>
          <p:grpSp>
            <p:nvGrpSpPr>
              <p:cNvPr id="133" name="Grupo 42">
                <a:extLst>
                  <a:ext uri="{FF2B5EF4-FFF2-40B4-BE49-F238E27FC236}">
                    <a16:creationId xmlns:a16="http://schemas.microsoft.com/office/drawing/2014/main" id="{F9C36026-22C3-4002-93C9-BDFD9652165C}"/>
                  </a:ext>
                </a:extLst>
              </p:cNvPr>
              <p:cNvGrpSpPr>
                <a:grpSpLocks/>
              </p:cNvGrpSpPr>
              <p:nvPr/>
            </p:nvGrpSpPr>
            <p:grpSpPr bwMode="auto">
              <a:xfrm>
                <a:off x="2627784" y="710341"/>
                <a:ext cx="1026335" cy="288032"/>
                <a:chOff x="2627784" y="692696"/>
                <a:chExt cx="1026335" cy="288032"/>
              </a:xfrm>
            </p:grpSpPr>
            <p:sp>
              <p:nvSpPr>
                <p:cNvPr id="137" name="Elipse 136">
                  <a:extLst>
                    <a:ext uri="{FF2B5EF4-FFF2-40B4-BE49-F238E27FC236}">
                      <a16:creationId xmlns:a16="http://schemas.microsoft.com/office/drawing/2014/main" id="{258489D5-FAA7-480F-BBD8-A4B5327E58B0}"/>
                    </a:ext>
                  </a:extLst>
                </p:cNvPr>
                <p:cNvSpPr/>
                <p:nvPr/>
              </p:nvSpPr>
              <p:spPr>
                <a:xfrm>
                  <a:off x="2631851" y="693945"/>
                  <a:ext cx="845483"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8" name="Triángulo isósceles 137">
                  <a:extLst>
                    <a:ext uri="{FF2B5EF4-FFF2-40B4-BE49-F238E27FC236}">
                      <a16:creationId xmlns:a16="http://schemas.microsoft.com/office/drawing/2014/main" id="{210511D5-0EB1-4117-B9FD-C9292BA666D8}"/>
                    </a:ext>
                  </a:extLst>
                </p:cNvPr>
                <p:cNvSpPr/>
                <p:nvPr/>
              </p:nvSpPr>
              <p:spPr>
                <a:xfrm rot="5400000">
                  <a:off x="3365064" y="654684"/>
                  <a:ext cx="214492" cy="361704"/>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34" name="Conector recto 133">
                <a:extLst>
                  <a:ext uri="{FF2B5EF4-FFF2-40B4-BE49-F238E27FC236}">
                    <a16:creationId xmlns:a16="http://schemas.microsoft.com/office/drawing/2014/main" id="{AEB10D6D-3630-42D9-977A-18CDE2D543A9}"/>
                  </a:ext>
                </a:extLst>
              </p:cNvPr>
              <p:cNvCxnSpPr/>
              <p:nvPr/>
            </p:nvCxnSpPr>
            <p:spPr>
              <a:xfrm flipH="1">
                <a:off x="3273525" y="56688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5" name="Conector recto 134">
                <a:extLst>
                  <a:ext uri="{FF2B5EF4-FFF2-40B4-BE49-F238E27FC236}">
                    <a16:creationId xmlns:a16="http://schemas.microsoft.com/office/drawing/2014/main" id="{91186741-888E-47C8-ADEB-6C09434F598A}"/>
                  </a:ext>
                </a:extLst>
              </p:cNvPr>
              <p:cNvCxnSpPr/>
              <p:nvPr/>
            </p:nvCxnSpPr>
            <p:spPr>
              <a:xfrm flipH="1">
                <a:off x="3094049" y="565306"/>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Conector recto 135">
                <a:extLst>
                  <a:ext uri="{FF2B5EF4-FFF2-40B4-BE49-F238E27FC236}">
                    <a16:creationId xmlns:a16="http://schemas.microsoft.com/office/drawing/2014/main" id="{5D404C12-3054-4599-9982-9742417A5D1C}"/>
                  </a:ext>
                </a:extLst>
              </p:cNvPr>
              <p:cNvCxnSpPr/>
              <p:nvPr/>
            </p:nvCxnSpPr>
            <p:spPr>
              <a:xfrm flipH="1">
                <a:off x="2882659" y="564991"/>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9" name="Grupo 138">
              <a:extLst>
                <a:ext uri="{FF2B5EF4-FFF2-40B4-BE49-F238E27FC236}">
                  <a16:creationId xmlns:a16="http://schemas.microsoft.com/office/drawing/2014/main" id="{D91162AD-2AF6-4329-8C91-253511A40897}"/>
                </a:ext>
              </a:extLst>
            </p:cNvPr>
            <p:cNvGrpSpPr/>
            <p:nvPr/>
          </p:nvGrpSpPr>
          <p:grpSpPr>
            <a:xfrm rot="15569053">
              <a:off x="3424427" y="5318305"/>
              <a:ext cx="360039" cy="298532"/>
              <a:chOff x="2627784" y="566325"/>
              <a:chExt cx="1026335" cy="576064"/>
            </a:xfrm>
            <a:solidFill>
              <a:srgbClr val="FF0000"/>
            </a:solidFill>
          </p:grpSpPr>
          <p:grpSp>
            <p:nvGrpSpPr>
              <p:cNvPr id="140" name="Grupo 139">
                <a:extLst>
                  <a:ext uri="{FF2B5EF4-FFF2-40B4-BE49-F238E27FC236}">
                    <a16:creationId xmlns:a16="http://schemas.microsoft.com/office/drawing/2014/main" id="{9DA46AF6-DB6D-4E2D-8CD3-AFD1AB1BB725}"/>
                  </a:ext>
                </a:extLst>
              </p:cNvPr>
              <p:cNvGrpSpPr/>
              <p:nvPr/>
            </p:nvGrpSpPr>
            <p:grpSpPr>
              <a:xfrm>
                <a:off x="2627784" y="710341"/>
                <a:ext cx="1026335" cy="288032"/>
                <a:chOff x="2627784" y="692696"/>
                <a:chExt cx="1026335" cy="288032"/>
              </a:xfrm>
              <a:grpFill/>
            </p:grpSpPr>
            <p:sp>
              <p:nvSpPr>
                <p:cNvPr id="144" name="Elipse 143">
                  <a:extLst>
                    <a:ext uri="{FF2B5EF4-FFF2-40B4-BE49-F238E27FC236}">
                      <a16:creationId xmlns:a16="http://schemas.microsoft.com/office/drawing/2014/main" id="{04341922-C0A8-4D8A-9FB0-38334081B6A4}"/>
                    </a:ext>
                  </a:extLst>
                </p:cNvPr>
                <p:cNvSpPr/>
                <p:nvPr/>
              </p:nvSpPr>
              <p:spPr>
                <a:xfrm>
                  <a:off x="2627784" y="692696"/>
                  <a:ext cx="846315" cy="288032"/>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5" name="Triángulo isósceles 144">
                  <a:extLst>
                    <a:ext uri="{FF2B5EF4-FFF2-40B4-BE49-F238E27FC236}">
                      <a16:creationId xmlns:a16="http://schemas.microsoft.com/office/drawing/2014/main" id="{001D775B-AD3D-480C-93E9-90A35DDA2554}"/>
                    </a:ext>
                  </a:extLst>
                </p:cNvPr>
                <p:cNvSpPr/>
                <p:nvPr/>
              </p:nvSpPr>
              <p:spPr>
                <a:xfrm rot="5400000">
                  <a:off x="3366087" y="656692"/>
                  <a:ext cx="216024" cy="360040"/>
                </a:xfrm>
                <a:prstGeom prst="triangl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41" name="Conector recto 140">
                <a:extLst>
                  <a:ext uri="{FF2B5EF4-FFF2-40B4-BE49-F238E27FC236}">
                    <a16:creationId xmlns:a16="http://schemas.microsoft.com/office/drawing/2014/main" id="{511E70B1-026B-499D-9670-7D585652CB4D}"/>
                  </a:ext>
                </a:extLst>
              </p:cNvPr>
              <p:cNvCxnSpPr/>
              <p:nvPr/>
            </p:nvCxnSpPr>
            <p:spPr>
              <a:xfrm flipH="1">
                <a:off x="3272604"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Conector recto 141">
                <a:extLst>
                  <a:ext uri="{FF2B5EF4-FFF2-40B4-BE49-F238E27FC236}">
                    <a16:creationId xmlns:a16="http://schemas.microsoft.com/office/drawing/2014/main" id="{00B73C49-F2B5-4985-B30E-639916B89035}"/>
                  </a:ext>
                </a:extLst>
              </p:cNvPr>
              <p:cNvCxnSpPr/>
              <p:nvPr/>
            </p:nvCxnSpPr>
            <p:spPr>
              <a:xfrm flipH="1">
                <a:off x="3092584"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3" name="Conector recto 142">
                <a:extLst>
                  <a:ext uri="{FF2B5EF4-FFF2-40B4-BE49-F238E27FC236}">
                    <a16:creationId xmlns:a16="http://schemas.microsoft.com/office/drawing/2014/main" id="{DEAA2075-62DF-4BDC-8E20-C29982A29956}"/>
                  </a:ext>
                </a:extLst>
              </p:cNvPr>
              <p:cNvCxnSpPr/>
              <p:nvPr/>
            </p:nvCxnSpPr>
            <p:spPr>
              <a:xfrm flipH="1">
                <a:off x="2887143"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6" name="Grupo 145">
              <a:extLst>
                <a:ext uri="{FF2B5EF4-FFF2-40B4-BE49-F238E27FC236}">
                  <a16:creationId xmlns:a16="http://schemas.microsoft.com/office/drawing/2014/main" id="{93CF0D43-7ABF-4A87-886D-3F8FB3281CB2}"/>
                </a:ext>
              </a:extLst>
            </p:cNvPr>
            <p:cNvGrpSpPr/>
            <p:nvPr/>
          </p:nvGrpSpPr>
          <p:grpSpPr>
            <a:xfrm rot="8836343">
              <a:off x="2674766" y="5911906"/>
              <a:ext cx="360039" cy="298532"/>
              <a:chOff x="2627784" y="566325"/>
              <a:chExt cx="1026335" cy="576064"/>
            </a:xfrm>
            <a:solidFill>
              <a:srgbClr val="FF0000"/>
            </a:solidFill>
          </p:grpSpPr>
          <p:grpSp>
            <p:nvGrpSpPr>
              <p:cNvPr id="147" name="Grupo 146">
                <a:extLst>
                  <a:ext uri="{FF2B5EF4-FFF2-40B4-BE49-F238E27FC236}">
                    <a16:creationId xmlns:a16="http://schemas.microsoft.com/office/drawing/2014/main" id="{26D6DAE0-793C-4DA3-BBCC-3BD6F2BB8083}"/>
                  </a:ext>
                </a:extLst>
              </p:cNvPr>
              <p:cNvGrpSpPr/>
              <p:nvPr/>
            </p:nvGrpSpPr>
            <p:grpSpPr>
              <a:xfrm>
                <a:off x="2627784" y="710341"/>
                <a:ext cx="1026335" cy="288032"/>
                <a:chOff x="2627784" y="692696"/>
                <a:chExt cx="1026335" cy="288032"/>
              </a:xfrm>
              <a:grpFill/>
            </p:grpSpPr>
            <p:sp>
              <p:nvSpPr>
                <p:cNvPr id="151" name="Elipse 150">
                  <a:extLst>
                    <a:ext uri="{FF2B5EF4-FFF2-40B4-BE49-F238E27FC236}">
                      <a16:creationId xmlns:a16="http://schemas.microsoft.com/office/drawing/2014/main" id="{4F4AC6CF-6D3F-4CE4-919D-697197F1903F}"/>
                    </a:ext>
                  </a:extLst>
                </p:cNvPr>
                <p:cNvSpPr/>
                <p:nvPr/>
              </p:nvSpPr>
              <p:spPr>
                <a:xfrm>
                  <a:off x="2627784" y="692696"/>
                  <a:ext cx="846315" cy="288032"/>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2" name="Triángulo isósceles 151">
                  <a:extLst>
                    <a:ext uri="{FF2B5EF4-FFF2-40B4-BE49-F238E27FC236}">
                      <a16:creationId xmlns:a16="http://schemas.microsoft.com/office/drawing/2014/main" id="{8B39D204-87EE-4A60-91AC-F82433FDC45F}"/>
                    </a:ext>
                  </a:extLst>
                </p:cNvPr>
                <p:cNvSpPr/>
                <p:nvPr/>
              </p:nvSpPr>
              <p:spPr>
                <a:xfrm rot="5400000">
                  <a:off x="3366087" y="656692"/>
                  <a:ext cx="216024" cy="360040"/>
                </a:xfrm>
                <a:prstGeom prst="triangl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48" name="Conector recto 147">
                <a:extLst>
                  <a:ext uri="{FF2B5EF4-FFF2-40B4-BE49-F238E27FC236}">
                    <a16:creationId xmlns:a16="http://schemas.microsoft.com/office/drawing/2014/main" id="{1876E41C-7F98-47D1-AC3D-47A0D6F4271A}"/>
                  </a:ext>
                </a:extLst>
              </p:cNvPr>
              <p:cNvCxnSpPr/>
              <p:nvPr/>
            </p:nvCxnSpPr>
            <p:spPr>
              <a:xfrm flipH="1">
                <a:off x="3272604"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Conector recto 148">
                <a:extLst>
                  <a:ext uri="{FF2B5EF4-FFF2-40B4-BE49-F238E27FC236}">
                    <a16:creationId xmlns:a16="http://schemas.microsoft.com/office/drawing/2014/main" id="{3C4750E1-802C-41DC-B457-4D400FA6B064}"/>
                  </a:ext>
                </a:extLst>
              </p:cNvPr>
              <p:cNvCxnSpPr/>
              <p:nvPr/>
            </p:nvCxnSpPr>
            <p:spPr>
              <a:xfrm flipH="1">
                <a:off x="3092584"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Conector recto 149">
                <a:extLst>
                  <a:ext uri="{FF2B5EF4-FFF2-40B4-BE49-F238E27FC236}">
                    <a16:creationId xmlns:a16="http://schemas.microsoft.com/office/drawing/2014/main" id="{A1D8B32B-C10F-400F-A945-3849715F636D}"/>
                  </a:ext>
                </a:extLst>
              </p:cNvPr>
              <p:cNvCxnSpPr/>
              <p:nvPr/>
            </p:nvCxnSpPr>
            <p:spPr>
              <a:xfrm flipH="1">
                <a:off x="2887143" y="566325"/>
                <a:ext cx="90231" cy="576064"/>
              </a:xfrm>
              <a:prstGeom prst="line">
                <a:avLst/>
              </a:prstGeom>
              <a:grpFill/>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3" name="Grupo 152">
              <a:extLst>
                <a:ext uri="{FF2B5EF4-FFF2-40B4-BE49-F238E27FC236}">
                  <a16:creationId xmlns:a16="http://schemas.microsoft.com/office/drawing/2014/main" id="{C95760F8-7A34-46CB-BDF5-A999C48CCC0B}"/>
                </a:ext>
              </a:extLst>
            </p:cNvPr>
            <p:cNvGrpSpPr>
              <a:grpSpLocks/>
            </p:cNvGrpSpPr>
            <p:nvPr/>
          </p:nvGrpSpPr>
          <p:grpSpPr bwMode="auto">
            <a:xfrm rot="-7899474">
              <a:off x="3161507" y="6011069"/>
              <a:ext cx="360362" cy="298450"/>
              <a:chOff x="2627784" y="566325"/>
              <a:chExt cx="1026335" cy="576064"/>
            </a:xfrm>
          </p:grpSpPr>
          <p:grpSp>
            <p:nvGrpSpPr>
              <p:cNvPr id="154" name="Grupo 63">
                <a:extLst>
                  <a:ext uri="{FF2B5EF4-FFF2-40B4-BE49-F238E27FC236}">
                    <a16:creationId xmlns:a16="http://schemas.microsoft.com/office/drawing/2014/main" id="{AA7246EF-BF98-4E2D-9898-FBAD0EDF1F04}"/>
                  </a:ext>
                </a:extLst>
              </p:cNvPr>
              <p:cNvGrpSpPr>
                <a:grpSpLocks/>
              </p:cNvGrpSpPr>
              <p:nvPr/>
            </p:nvGrpSpPr>
            <p:grpSpPr bwMode="auto">
              <a:xfrm>
                <a:off x="2627784" y="710341"/>
                <a:ext cx="1026335" cy="288032"/>
                <a:chOff x="2627784" y="692696"/>
                <a:chExt cx="1026335" cy="288032"/>
              </a:xfrm>
            </p:grpSpPr>
            <p:sp>
              <p:nvSpPr>
                <p:cNvPr id="158" name="Elipse 157">
                  <a:extLst>
                    <a:ext uri="{FF2B5EF4-FFF2-40B4-BE49-F238E27FC236}">
                      <a16:creationId xmlns:a16="http://schemas.microsoft.com/office/drawing/2014/main" id="{3F131E00-4450-4F1E-AB94-3AC27711B14C}"/>
                    </a:ext>
                  </a:extLst>
                </p:cNvPr>
                <p:cNvSpPr/>
                <p:nvPr/>
              </p:nvSpPr>
              <p:spPr>
                <a:xfrm>
                  <a:off x="2631851" y="693945"/>
                  <a:ext cx="845483"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9" name="Triángulo isósceles 158">
                  <a:extLst>
                    <a:ext uri="{FF2B5EF4-FFF2-40B4-BE49-F238E27FC236}">
                      <a16:creationId xmlns:a16="http://schemas.microsoft.com/office/drawing/2014/main" id="{CFC51A7A-DC5A-4E7C-8682-48870AD3DEDF}"/>
                    </a:ext>
                  </a:extLst>
                </p:cNvPr>
                <p:cNvSpPr/>
                <p:nvPr/>
              </p:nvSpPr>
              <p:spPr>
                <a:xfrm rot="5400000">
                  <a:off x="3365064" y="654684"/>
                  <a:ext cx="214492" cy="361704"/>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55" name="Conector recto 154">
                <a:extLst>
                  <a:ext uri="{FF2B5EF4-FFF2-40B4-BE49-F238E27FC236}">
                    <a16:creationId xmlns:a16="http://schemas.microsoft.com/office/drawing/2014/main" id="{84D13858-01D3-45CA-968A-CAC0A7CFED1F}"/>
                  </a:ext>
                </a:extLst>
              </p:cNvPr>
              <p:cNvCxnSpPr/>
              <p:nvPr/>
            </p:nvCxnSpPr>
            <p:spPr>
              <a:xfrm flipH="1">
                <a:off x="3273525" y="56688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6" name="Conector recto 155">
                <a:extLst>
                  <a:ext uri="{FF2B5EF4-FFF2-40B4-BE49-F238E27FC236}">
                    <a16:creationId xmlns:a16="http://schemas.microsoft.com/office/drawing/2014/main" id="{F173D559-F05B-46D6-AF51-81590B4A4F2D}"/>
                  </a:ext>
                </a:extLst>
              </p:cNvPr>
              <p:cNvCxnSpPr/>
              <p:nvPr/>
            </p:nvCxnSpPr>
            <p:spPr>
              <a:xfrm flipH="1">
                <a:off x="3094049" y="565306"/>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7" name="Conector recto 156">
                <a:extLst>
                  <a:ext uri="{FF2B5EF4-FFF2-40B4-BE49-F238E27FC236}">
                    <a16:creationId xmlns:a16="http://schemas.microsoft.com/office/drawing/2014/main" id="{667CD66B-5FC4-4C70-9FD9-721B2AFEC140}"/>
                  </a:ext>
                </a:extLst>
              </p:cNvPr>
              <p:cNvCxnSpPr/>
              <p:nvPr/>
            </p:nvCxnSpPr>
            <p:spPr>
              <a:xfrm flipH="1">
                <a:off x="2882659" y="564991"/>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0" name="Grupo 159">
              <a:extLst>
                <a:ext uri="{FF2B5EF4-FFF2-40B4-BE49-F238E27FC236}">
                  <a16:creationId xmlns:a16="http://schemas.microsoft.com/office/drawing/2014/main" id="{1CB8AF20-65BF-4FB8-B188-B025E4A47428}"/>
                </a:ext>
              </a:extLst>
            </p:cNvPr>
            <p:cNvGrpSpPr>
              <a:grpSpLocks/>
            </p:cNvGrpSpPr>
            <p:nvPr/>
          </p:nvGrpSpPr>
          <p:grpSpPr bwMode="auto">
            <a:xfrm rot="-6287412">
              <a:off x="2867818" y="5447507"/>
              <a:ext cx="360363" cy="298450"/>
              <a:chOff x="2627784" y="566325"/>
              <a:chExt cx="1026335" cy="576064"/>
            </a:xfrm>
          </p:grpSpPr>
          <p:grpSp>
            <p:nvGrpSpPr>
              <p:cNvPr id="161" name="Grupo 77">
                <a:extLst>
                  <a:ext uri="{FF2B5EF4-FFF2-40B4-BE49-F238E27FC236}">
                    <a16:creationId xmlns:a16="http://schemas.microsoft.com/office/drawing/2014/main" id="{964FE615-8340-47BE-B2D2-996011FFF6F9}"/>
                  </a:ext>
                </a:extLst>
              </p:cNvPr>
              <p:cNvGrpSpPr>
                <a:grpSpLocks/>
              </p:cNvGrpSpPr>
              <p:nvPr/>
            </p:nvGrpSpPr>
            <p:grpSpPr bwMode="auto">
              <a:xfrm>
                <a:off x="2627784" y="710341"/>
                <a:ext cx="1026335" cy="288032"/>
                <a:chOff x="2627784" y="692696"/>
                <a:chExt cx="1026335" cy="288032"/>
              </a:xfrm>
            </p:grpSpPr>
            <p:sp>
              <p:nvSpPr>
                <p:cNvPr id="165" name="Elipse 164">
                  <a:extLst>
                    <a:ext uri="{FF2B5EF4-FFF2-40B4-BE49-F238E27FC236}">
                      <a16:creationId xmlns:a16="http://schemas.microsoft.com/office/drawing/2014/main" id="{6AEE0374-2504-4C50-B01B-FA77F56E0A15}"/>
                    </a:ext>
                  </a:extLst>
                </p:cNvPr>
                <p:cNvSpPr/>
                <p:nvPr/>
              </p:nvSpPr>
              <p:spPr>
                <a:xfrm>
                  <a:off x="2629385" y="692650"/>
                  <a:ext cx="845480" cy="288032"/>
                </a:xfrm>
                <a:prstGeom prst="ellips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66" name="Triángulo isósceles 165">
                  <a:extLst>
                    <a:ext uri="{FF2B5EF4-FFF2-40B4-BE49-F238E27FC236}">
                      <a16:creationId xmlns:a16="http://schemas.microsoft.com/office/drawing/2014/main" id="{4B2DB6AC-0709-470F-8172-ECE48EDE9E9D}"/>
                    </a:ext>
                  </a:extLst>
                </p:cNvPr>
                <p:cNvSpPr/>
                <p:nvPr/>
              </p:nvSpPr>
              <p:spPr>
                <a:xfrm rot="5400000">
                  <a:off x="3363827" y="654718"/>
                  <a:ext cx="214492" cy="361703"/>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cxnSp>
            <p:nvCxnSpPr>
              <p:cNvPr id="162" name="Conector recto 161">
                <a:extLst>
                  <a:ext uri="{FF2B5EF4-FFF2-40B4-BE49-F238E27FC236}">
                    <a16:creationId xmlns:a16="http://schemas.microsoft.com/office/drawing/2014/main" id="{394D70DF-BEB8-4D08-B243-73E1BE285865}"/>
                  </a:ext>
                </a:extLst>
              </p:cNvPr>
              <p:cNvCxnSpPr/>
              <p:nvPr/>
            </p:nvCxnSpPr>
            <p:spPr>
              <a:xfrm flipH="1">
                <a:off x="3271213" y="566033"/>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3" name="Conector recto 162">
                <a:extLst>
                  <a:ext uri="{FF2B5EF4-FFF2-40B4-BE49-F238E27FC236}">
                    <a16:creationId xmlns:a16="http://schemas.microsoft.com/office/drawing/2014/main" id="{2337A65A-662E-4F6D-BE77-734509444126}"/>
                  </a:ext>
                </a:extLst>
              </p:cNvPr>
              <p:cNvCxnSpPr/>
              <p:nvPr/>
            </p:nvCxnSpPr>
            <p:spPr>
              <a:xfrm flipH="1">
                <a:off x="3093555" y="56593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4" name="Conector recto 163">
                <a:extLst>
                  <a:ext uri="{FF2B5EF4-FFF2-40B4-BE49-F238E27FC236}">
                    <a16:creationId xmlns:a16="http://schemas.microsoft.com/office/drawing/2014/main" id="{3D462528-85A9-4F2D-ADF5-7C83D927880B}"/>
                  </a:ext>
                </a:extLst>
              </p:cNvPr>
              <p:cNvCxnSpPr/>
              <p:nvPr/>
            </p:nvCxnSpPr>
            <p:spPr>
              <a:xfrm flipH="1">
                <a:off x="2884140" y="563325"/>
                <a:ext cx="90426" cy="576064"/>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7" name="CuadroTexto 83">
              <a:extLst>
                <a:ext uri="{FF2B5EF4-FFF2-40B4-BE49-F238E27FC236}">
                  <a16:creationId xmlns:a16="http://schemas.microsoft.com/office/drawing/2014/main" id="{2C9DF399-1DB1-4457-88F5-AAEBD8424A34}"/>
                </a:ext>
              </a:extLst>
            </p:cNvPr>
            <p:cNvSpPr txBox="1">
              <a:spLocks noChangeArrowheads="1"/>
            </p:cNvSpPr>
            <p:nvPr/>
          </p:nvSpPr>
          <p:spPr bwMode="auto">
            <a:xfrm>
              <a:off x="3670300" y="1733550"/>
              <a:ext cx="4048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L</a:t>
              </a:r>
            </a:p>
          </p:txBody>
        </p:sp>
        <p:sp>
          <p:nvSpPr>
            <p:cNvPr id="168" name="CuadroTexto 84">
              <a:extLst>
                <a:ext uri="{FF2B5EF4-FFF2-40B4-BE49-F238E27FC236}">
                  <a16:creationId xmlns:a16="http://schemas.microsoft.com/office/drawing/2014/main" id="{E4855BE4-24AA-4A7C-AAFF-54432F136BDF}"/>
                </a:ext>
              </a:extLst>
            </p:cNvPr>
            <p:cNvSpPr txBox="1">
              <a:spLocks noChangeArrowheads="1"/>
            </p:cNvSpPr>
            <p:nvPr/>
          </p:nvSpPr>
          <p:spPr bwMode="auto">
            <a:xfrm>
              <a:off x="4035425" y="1311275"/>
              <a:ext cx="7223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SM</a:t>
              </a:r>
            </a:p>
          </p:txBody>
        </p:sp>
        <p:sp>
          <p:nvSpPr>
            <p:cNvPr id="169" name="CuadroTexto 168">
              <a:extLst>
                <a:ext uri="{FF2B5EF4-FFF2-40B4-BE49-F238E27FC236}">
                  <a16:creationId xmlns:a16="http://schemas.microsoft.com/office/drawing/2014/main" id="{8BC1E87B-A472-4E84-9337-DDDF73EE3645}"/>
                </a:ext>
              </a:extLst>
            </p:cNvPr>
            <p:cNvSpPr txBox="1">
              <a:spLocks noChangeArrowheads="1"/>
            </p:cNvSpPr>
            <p:nvPr/>
          </p:nvSpPr>
          <p:spPr bwMode="auto">
            <a:xfrm>
              <a:off x="3633788" y="2363788"/>
              <a:ext cx="40481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L</a:t>
              </a:r>
            </a:p>
          </p:txBody>
        </p:sp>
        <p:sp>
          <p:nvSpPr>
            <p:cNvPr id="170" name="CuadroTexto 169">
              <a:extLst>
                <a:ext uri="{FF2B5EF4-FFF2-40B4-BE49-F238E27FC236}">
                  <a16:creationId xmlns:a16="http://schemas.microsoft.com/office/drawing/2014/main" id="{9D163A56-2253-4F98-ACEA-C0486976BD7E}"/>
                </a:ext>
              </a:extLst>
            </p:cNvPr>
            <p:cNvSpPr txBox="1">
              <a:spLocks noChangeArrowheads="1"/>
            </p:cNvSpPr>
            <p:nvPr/>
          </p:nvSpPr>
          <p:spPr bwMode="auto">
            <a:xfrm>
              <a:off x="4597400" y="3014663"/>
              <a:ext cx="7239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SM</a:t>
              </a:r>
            </a:p>
          </p:txBody>
        </p:sp>
        <p:sp>
          <p:nvSpPr>
            <p:cNvPr id="171" name="CuadroTexto 170">
              <a:extLst>
                <a:ext uri="{FF2B5EF4-FFF2-40B4-BE49-F238E27FC236}">
                  <a16:creationId xmlns:a16="http://schemas.microsoft.com/office/drawing/2014/main" id="{5924FE92-41B2-42F9-8EBF-2B571940A8DC}"/>
                </a:ext>
              </a:extLst>
            </p:cNvPr>
            <p:cNvSpPr txBox="1">
              <a:spLocks noChangeArrowheads="1"/>
            </p:cNvSpPr>
            <p:nvPr/>
          </p:nvSpPr>
          <p:spPr bwMode="auto">
            <a:xfrm>
              <a:off x="3943350" y="5667375"/>
              <a:ext cx="7239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SM</a:t>
              </a:r>
            </a:p>
          </p:txBody>
        </p:sp>
        <p:sp>
          <p:nvSpPr>
            <p:cNvPr id="172" name="CuadroTexto 171">
              <a:extLst>
                <a:ext uri="{FF2B5EF4-FFF2-40B4-BE49-F238E27FC236}">
                  <a16:creationId xmlns:a16="http://schemas.microsoft.com/office/drawing/2014/main" id="{C8BF1A60-1058-4A51-BFDA-3A34A28A9860}"/>
                </a:ext>
              </a:extLst>
            </p:cNvPr>
            <p:cNvSpPr txBox="1">
              <a:spLocks noChangeArrowheads="1"/>
            </p:cNvSpPr>
            <p:nvPr/>
          </p:nvSpPr>
          <p:spPr bwMode="auto">
            <a:xfrm>
              <a:off x="3524250" y="6000750"/>
              <a:ext cx="723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SM</a:t>
              </a:r>
            </a:p>
          </p:txBody>
        </p:sp>
        <p:sp>
          <p:nvSpPr>
            <p:cNvPr id="173" name="CuadroTexto 172">
              <a:extLst>
                <a:ext uri="{FF2B5EF4-FFF2-40B4-BE49-F238E27FC236}">
                  <a16:creationId xmlns:a16="http://schemas.microsoft.com/office/drawing/2014/main" id="{D70CB9DA-511E-48ED-8935-05FF3265C2CF}"/>
                </a:ext>
              </a:extLst>
            </p:cNvPr>
            <p:cNvSpPr txBox="1">
              <a:spLocks noChangeArrowheads="1"/>
            </p:cNvSpPr>
            <p:nvPr/>
          </p:nvSpPr>
          <p:spPr bwMode="auto">
            <a:xfrm>
              <a:off x="3121025" y="5157788"/>
              <a:ext cx="404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L</a:t>
              </a:r>
            </a:p>
          </p:txBody>
        </p:sp>
        <p:sp>
          <p:nvSpPr>
            <p:cNvPr id="174" name="CuadroTexto 90">
              <a:extLst>
                <a:ext uri="{FF2B5EF4-FFF2-40B4-BE49-F238E27FC236}">
                  <a16:creationId xmlns:a16="http://schemas.microsoft.com/office/drawing/2014/main" id="{DDEB934C-AB5D-4D8A-B5D0-BDF0EE017FC1}"/>
                </a:ext>
              </a:extLst>
            </p:cNvPr>
            <p:cNvSpPr txBox="1">
              <a:spLocks noChangeArrowheads="1"/>
            </p:cNvSpPr>
            <p:nvPr/>
          </p:nvSpPr>
          <p:spPr bwMode="auto">
            <a:xfrm>
              <a:off x="3711575" y="5162550"/>
              <a:ext cx="5842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MI</a:t>
              </a:r>
            </a:p>
          </p:txBody>
        </p:sp>
        <p:sp>
          <p:nvSpPr>
            <p:cNvPr id="175" name="CuadroTexto 174">
              <a:extLst>
                <a:ext uri="{FF2B5EF4-FFF2-40B4-BE49-F238E27FC236}">
                  <a16:creationId xmlns:a16="http://schemas.microsoft.com/office/drawing/2014/main" id="{4C7338EB-C958-41A7-93FD-B5F62618F563}"/>
                </a:ext>
              </a:extLst>
            </p:cNvPr>
            <p:cNvSpPr txBox="1">
              <a:spLocks noChangeArrowheads="1"/>
            </p:cNvSpPr>
            <p:nvPr/>
          </p:nvSpPr>
          <p:spPr bwMode="auto">
            <a:xfrm>
              <a:off x="2206625" y="5862638"/>
              <a:ext cx="582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CL" altLang="es-CL" sz="2800" b="1">
                  <a:solidFill>
                    <a:schemeClr val="bg1"/>
                  </a:solidFill>
                </a:rPr>
                <a:t>MI</a:t>
              </a:r>
            </a:p>
          </p:txBody>
        </p:sp>
        <p:sp>
          <p:nvSpPr>
            <p:cNvPr id="176" name="CuadroTexto 92">
              <a:extLst>
                <a:ext uri="{FF2B5EF4-FFF2-40B4-BE49-F238E27FC236}">
                  <a16:creationId xmlns:a16="http://schemas.microsoft.com/office/drawing/2014/main" id="{E3213553-AA20-433F-95DC-18EBEA69A3D0}"/>
                </a:ext>
              </a:extLst>
            </p:cNvPr>
            <p:cNvSpPr txBox="1">
              <a:spLocks noChangeArrowheads="1"/>
            </p:cNvSpPr>
            <p:nvPr/>
          </p:nvSpPr>
          <p:spPr bwMode="auto">
            <a:xfrm>
              <a:off x="3106738" y="4110038"/>
              <a:ext cx="17764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s-CL" altLang="es-CL" sz="1600" b="1">
                  <a:solidFill>
                    <a:schemeClr val="bg1"/>
                  </a:solidFill>
                </a:rPr>
                <a:t>Bahía de Concepción</a:t>
              </a:r>
            </a:p>
          </p:txBody>
        </p:sp>
        <p:sp>
          <p:nvSpPr>
            <p:cNvPr id="177" name="Forma libre 16">
              <a:extLst>
                <a:ext uri="{FF2B5EF4-FFF2-40B4-BE49-F238E27FC236}">
                  <a16:creationId xmlns:a16="http://schemas.microsoft.com/office/drawing/2014/main" id="{DF9A3A94-22CE-4120-86B0-C40B36E4C9B2}"/>
                </a:ext>
              </a:extLst>
            </p:cNvPr>
            <p:cNvSpPr/>
            <p:nvPr/>
          </p:nvSpPr>
          <p:spPr>
            <a:xfrm>
              <a:off x="4130675" y="1717675"/>
              <a:ext cx="438150" cy="1308100"/>
            </a:xfrm>
            <a:custGeom>
              <a:avLst/>
              <a:gdLst>
                <a:gd name="connsiteX0" fmla="*/ 0 w 437178"/>
                <a:gd name="connsiteY0" fmla="*/ 0 h 1307506"/>
                <a:gd name="connsiteX1" fmla="*/ 324740 w 437178"/>
                <a:gd name="connsiteY1" fmla="*/ 222190 h 1307506"/>
                <a:gd name="connsiteX2" fmla="*/ 435836 w 437178"/>
                <a:gd name="connsiteY2" fmla="*/ 658026 h 1307506"/>
                <a:gd name="connsiteX3" fmla="*/ 384561 w 437178"/>
                <a:gd name="connsiteY3" fmla="*/ 1034041 h 1307506"/>
                <a:gd name="connsiteX4" fmla="*/ 358923 w 437178"/>
                <a:gd name="connsiteY4" fmla="*/ 1307506 h 1307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178" h="1307506">
                  <a:moveTo>
                    <a:pt x="0" y="0"/>
                  </a:moveTo>
                  <a:cubicBezTo>
                    <a:pt x="126050" y="56259"/>
                    <a:pt x="252101" y="112519"/>
                    <a:pt x="324740" y="222190"/>
                  </a:cubicBezTo>
                  <a:cubicBezTo>
                    <a:pt x="397379" y="331861"/>
                    <a:pt x="425866" y="522718"/>
                    <a:pt x="435836" y="658026"/>
                  </a:cubicBezTo>
                  <a:cubicBezTo>
                    <a:pt x="445806" y="793335"/>
                    <a:pt x="397380" y="925794"/>
                    <a:pt x="384561" y="1034041"/>
                  </a:cubicBezTo>
                  <a:cubicBezTo>
                    <a:pt x="371742" y="1142288"/>
                    <a:pt x="365332" y="1224897"/>
                    <a:pt x="358923" y="1307506"/>
                  </a:cubicBezTo>
                </a:path>
              </a:pathLst>
            </a:cu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8" name="Forma libre 19">
              <a:extLst>
                <a:ext uri="{FF2B5EF4-FFF2-40B4-BE49-F238E27FC236}">
                  <a16:creationId xmlns:a16="http://schemas.microsoft.com/office/drawing/2014/main" id="{2D559FEF-4281-4A6C-A6D6-911C9AB1AE55}"/>
                </a:ext>
              </a:extLst>
            </p:cNvPr>
            <p:cNvSpPr/>
            <p:nvPr/>
          </p:nvSpPr>
          <p:spPr>
            <a:xfrm>
              <a:off x="3738563" y="2051050"/>
              <a:ext cx="290512" cy="273050"/>
            </a:xfrm>
            <a:custGeom>
              <a:avLst/>
              <a:gdLst>
                <a:gd name="connsiteX0" fmla="*/ 0 w 290557"/>
                <a:gd name="connsiteY0" fmla="*/ 0 h 273465"/>
                <a:gd name="connsiteX1" fmla="*/ 222190 w 290557"/>
                <a:gd name="connsiteY1" fmla="*/ 196553 h 273465"/>
                <a:gd name="connsiteX2" fmla="*/ 290557 w 290557"/>
                <a:gd name="connsiteY2" fmla="*/ 273465 h 273465"/>
              </a:gdLst>
              <a:ahLst/>
              <a:cxnLst>
                <a:cxn ang="0">
                  <a:pos x="connsiteX0" y="connsiteY0"/>
                </a:cxn>
                <a:cxn ang="0">
                  <a:pos x="connsiteX1" y="connsiteY1"/>
                </a:cxn>
                <a:cxn ang="0">
                  <a:pos x="connsiteX2" y="connsiteY2"/>
                </a:cxn>
              </a:cxnLst>
              <a:rect l="l" t="t" r="r" b="b"/>
              <a:pathLst>
                <a:path w="290557" h="273465">
                  <a:moveTo>
                    <a:pt x="0" y="0"/>
                  </a:moveTo>
                  <a:cubicBezTo>
                    <a:pt x="86882" y="75488"/>
                    <a:pt x="173764" y="150976"/>
                    <a:pt x="222190" y="196553"/>
                  </a:cubicBezTo>
                  <a:cubicBezTo>
                    <a:pt x="270616" y="242131"/>
                    <a:pt x="280586" y="257798"/>
                    <a:pt x="290557" y="273465"/>
                  </a:cubicBezTo>
                </a:path>
              </a:pathLst>
            </a:cu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9" name="Forma libre 93">
              <a:extLst>
                <a:ext uri="{FF2B5EF4-FFF2-40B4-BE49-F238E27FC236}">
                  <a16:creationId xmlns:a16="http://schemas.microsoft.com/office/drawing/2014/main" id="{600F8EB6-79D4-41D4-9735-BD1D9B816638}"/>
                </a:ext>
              </a:extLst>
            </p:cNvPr>
            <p:cNvSpPr/>
            <p:nvPr/>
          </p:nvSpPr>
          <p:spPr>
            <a:xfrm>
              <a:off x="3908425" y="3452813"/>
              <a:ext cx="801688" cy="2409825"/>
            </a:xfrm>
            <a:custGeom>
              <a:avLst/>
              <a:gdLst>
                <a:gd name="connsiteX0" fmla="*/ 581114 w 800792"/>
                <a:gd name="connsiteY0" fmla="*/ 0 h 2409914"/>
                <a:gd name="connsiteX1" fmla="*/ 632389 w 800792"/>
                <a:gd name="connsiteY1" fmla="*/ 418744 h 2409914"/>
                <a:gd name="connsiteX2" fmla="*/ 769122 w 800792"/>
                <a:gd name="connsiteY2" fmla="*/ 914400 h 2409914"/>
                <a:gd name="connsiteX3" fmla="*/ 786214 w 800792"/>
                <a:gd name="connsiteY3" fmla="*/ 1324598 h 2409914"/>
                <a:gd name="connsiteX4" fmla="*/ 589660 w 800792"/>
                <a:gd name="connsiteY4" fmla="*/ 1999716 h 2409914"/>
                <a:gd name="connsiteX5" fmla="*/ 427290 w 800792"/>
                <a:gd name="connsiteY5" fmla="*/ 2213361 h 2409914"/>
                <a:gd name="connsiteX6" fmla="*/ 111096 w 800792"/>
                <a:gd name="connsiteY6" fmla="*/ 2375731 h 2409914"/>
                <a:gd name="connsiteX7" fmla="*/ 0 w 800792"/>
                <a:gd name="connsiteY7" fmla="*/ 2409914 h 2409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0792" h="2409914">
                  <a:moveTo>
                    <a:pt x="581114" y="0"/>
                  </a:moveTo>
                  <a:cubicBezTo>
                    <a:pt x="591084" y="133172"/>
                    <a:pt x="601054" y="266344"/>
                    <a:pt x="632389" y="418744"/>
                  </a:cubicBezTo>
                  <a:cubicBezTo>
                    <a:pt x="663724" y="571144"/>
                    <a:pt x="743484" y="763424"/>
                    <a:pt x="769122" y="914400"/>
                  </a:cubicBezTo>
                  <a:cubicBezTo>
                    <a:pt x="794760" y="1065376"/>
                    <a:pt x="816124" y="1143712"/>
                    <a:pt x="786214" y="1324598"/>
                  </a:cubicBezTo>
                  <a:cubicBezTo>
                    <a:pt x="756304" y="1505484"/>
                    <a:pt x="649481" y="1851589"/>
                    <a:pt x="589660" y="1999716"/>
                  </a:cubicBezTo>
                  <a:cubicBezTo>
                    <a:pt x="529839" y="2147843"/>
                    <a:pt x="507051" y="2150692"/>
                    <a:pt x="427290" y="2213361"/>
                  </a:cubicBezTo>
                  <a:cubicBezTo>
                    <a:pt x="347529" y="2276030"/>
                    <a:pt x="182311" y="2342972"/>
                    <a:pt x="111096" y="2375731"/>
                  </a:cubicBezTo>
                  <a:cubicBezTo>
                    <a:pt x="39881" y="2408490"/>
                    <a:pt x="19940" y="2409202"/>
                    <a:pt x="0" y="2409914"/>
                  </a:cubicBezTo>
                </a:path>
              </a:pathLst>
            </a:cu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80" name="Forma libre 94">
              <a:extLst>
                <a:ext uri="{FF2B5EF4-FFF2-40B4-BE49-F238E27FC236}">
                  <a16:creationId xmlns:a16="http://schemas.microsoft.com/office/drawing/2014/main" id="{EBE1C4F2-5FC7-4284-9924-DD244B54CC7A}"/>
                </a:ext>
              </a:extLst>
            </p:cNvPr>
            <p:cNvSpPr/>
            <p:nvPr/>
          </p:nvSpPr>
          <p:spPr>
            <a:xfrm>
              <a:off x="3490913" y="6007100"/>
              <a:ext cx="255587" cy="188913"/>
            </a:xfrm>
            <a:custGeom>
              <a:avLst/>
              <a:gdLst>
                <a:gd name="connsiteX0" fmla="*/ 256373 w 256373"/>
                <a:gd name="connsiteY0" fmla="*/ 0 h 188008"/>
                <a:gd name="connsiteX1" fmla="*/ 196553 w 256373"/>
                <a:gd name="connsiteY1" fmla="*/ 128187 h 188008"/>
                <a:gd name="connsiteX2" fmla="*/ 0 w 256373"/>
                <a:gd name="connsiteY2" fmla="*/ 188008 h 188008"/>
              </a:gdLst>
              <a:ahLst/>
              <a:cxnLst>
                <a:cxn ang="0">
                  <a:pos x="connsiteX0" y="connsiteY0"/>
                </a:cxn>
                <a:cxn ang="0">
                  <a:pos x="connsiteX1" y="connsiteY1"/>
                </a:cxn>
                <a:cxn ang="0">
                  <a:pos x="connsiteX2" y="connsiteY2"/>
                </a:cxn>
              </a:cxnLst>
              <a:rect l="l" t="t" r="r" b="b"/>
              <a:pathLst>
                <a:path w="256373" h="188008">
                  <a:moveTo>
                    <a:pt x="256373" y="0"/>
                  </a:moveTo>
                  <a:cubicBezTo>
                    <a:pt x="247827" y="48426"/>
                    <a:pt x="239282" y="96852"/>
                    <a:pt x="196553" y="128187"/>
                  </a:cubicBezTo>
                  <a:cubicBezTo>
                    <a:pt x="153824" y="159522"/>
                    <a:pt x="76912" y="173765"/>
                    <a:pt x="0" y="188008"/>
                  </a:cubicBezTo>
                </a:path>
              </a:pathLst>
            </a:cu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81" name="Forma libre 95">
              <a:extLst>
                <a:ext uri="{FF2B5EF4-FFF2-40B4-BE49-F238E27FC236}">
                  <a16:creationId xmlns:a16="http://schemas.microsoft.com/office/drawing/2014/main" id="{7906ED00-8929-476D-A7E0-F0372683F238}"/>
                </a:ext>
              </a:extLst>
            </p:cNvPr>
            <p:cNvSpPr/>
            <p:nvPr/>
          </p:nvSpPr>
          <p:spPr>
            <a:xfrm>
              <a:off x="2733675" y="2674938"/>
              <a:ext cx="1509713" cy="3154362"/>
            </a:xfrm>
            <a:custGeom>
              <a:avLst/>
              <a:gdLst>
                <a:gd name="connsiteX0" fmla="*/ 1379700 w 1508447"/>
                <a:gd name="connsiteY0" fmla="*/ 0 h 3154364"/>
                <a:gd name="connsiteX1" fmla="*/ 1430975 w 1508447"/>
                <a:gd name="connsiteY1" fmla="*/ 341831 h 3154364"/>
                <a:gd name="connsiteX2" fmla="*/ 1507887 w 1508447"/>
                <a:gd name="connsiteY2" fmla="*/ 640934 h 3154364"/>
                <a:gd name="connsiteX3" fmla="*/ 1388246 w 1508447"/>
                <a:gd name="connsiteY3" fmla="*/ 854579 h 3154364"/>
                <a:gd name="connsiteX4" fmla="*/ 1037869 w 1508447"/>
                <a:gd name="connsiteY4" fmla="*/ 1256231 h 3154364"/>
                <a:gd name="connsiteX5" fmla="*/ 781495 w 1508447"/>
                <a:gd name="connsiteY5" fmla="*/ 1615155 h 3154364"/>
                <a:gd name="connsiteX6" fmla="*/ 456755 w 1508447"/>
                <a:gd name="connsiteY6" fmla="*/ 1999716 h 3154364"/>
                <a:gd name="connsiteX7" fmla="*/ 294385 w 1508447"/>
                <a:gd name="connsiteY7" fmla="*/ 2247544 h 3154364"/>
                <a:gd name="connsiteX8" fmla="*/ 132015 w 1508447"/>
                <a:gd name="connsiteY8" fmla="*/ 2538101 h 3154364"/>
                <a:gd name="connsiteX9" fmla="*/ 3828 w 1508447"/>
                <a:gd name="connsiteY9" fmla="*/ 2862841 h 3154364"/>
                <a:gd name="connsiteX10" fmla="*/ 55102 w 1508447"/>
                <a:gd name="connsiteY10" fmla="*/ 3050848 h 3154364"/>
                <a:gd name="connsiteX11" fmla="*/ 268747 w 1508447"/>
                <a:gd name="connsiteY11" fmla="*/ 3153398 h 3154364"/>
                <a:gd name="connsiteX12" fmla="*/ 362751 w 1508447"/>
                <a:gd name="connsiteY12" fmla="*/ 3093577 h 3154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08447" h="3154364">
                  <a:moveTo>
                    <a:pt x="1379700" y="0"/>
                  </a:moveTo>
                  <a:cubicBezTo>
                    <a:pt x="1394655" y="117504"/>
                    <a:pt x="1409611" y="235009"/>
                    <a:pt x="1430975" y="341831"/>
                  </a:cubicBezTo>
                  <a:cubicBezTo>
                    <a:pt x="1452339" y="448653"/>
                    <a:pt x="1515009" y="555476"/>
                    <a:pt x="1507887" y="640934"/>
                  </a:cubicBezTo>
                  <a:cubicBezTo>
                    <a:pt x="1500765" y="726392"/>
                    <a:pt x="1466582" y="752030"/>
                    <a:pt x="1388246" y="854579"/>
                  </a:cubicBezTo>
                  <a:cubicBezTo>
                    <a:pt x="1309910" y="957129"/>
                    <a:pt x="1138994" y="1129468"/>
                    <a:pt x="1037869" y="1256231"/>
                  </a:cubicBezTo>
                  <a:cubicBezTo>
                    <a:pt x="936744" y="1382994"/>
                    <a:pt x="878347" y="1491241"/>
                    <a:pt x="781495" y="1615155"/>
                  </a:cubicBezTo>
                  <a:cubicBezTo>
                    <a:pt x="684643" y="1739069"/>
                    <a:pt x="537940" y="1894318"/>
                    <a:pt x="456755" y="1999716"/>
                  </a:cubicBezTo>
                  <a:cubicBezTo>
                    <a:pt x="375570" y="2105114"/>
                    <a:pt x="348508" y="2157813"/>
                    <a:pt x="294385" y="2247544"/>
                  </a:cubicBezTo>
                  <a:cubicBezTo>
                    <a:pt x="240262" y="2337275"/>
                    <a:pt x="180441" y="2435551"/>
                    <a:pt x="132015" y="2538101"/>
                  </a:cubicBezTo>
                  <a:cubicBezTo>
                    <a:pt x="83589" y="2640651"/>
                    <a:pt x="16647" y="2777383"/>
                    <a:pt x="3828" y="2862841"/>
                  </a:cubicBezTo>
                  <a:cubicBezTo>
                    <a:pt x="-8991" y="2948299"/>
                    <a:pt x="10949" y="3002422"/>
                    <a:pt x="55102" y="3050848"/>
                  </a:cubicBezTo>
                  <a:cubicBezTo>
                    <a:pt x="99255" y="3099274"/>
                    <a:pt x="217472" y="3146277"/>
                    <a:pt x="268747" y="3153398"/>
                  </a:cubicBezTo>
                  <a:cubicBezTo>
                    <a:pt x="320022" y="3160519"/>
                    <a:pt x="341386" y="3127048"/>
                    <a:pt x="362751" y="3093577"/>
                  </a:cubicBezTo>
                </a:path>
              </a:pathLst>
            </a:cu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82" name="Forma libre 96">
              <a:extLst>
                <a:ext uri="{FF2B5EF4-FFF2-40B4-BE49-F238E27FC236}">
                  <a16:creationId xmlns:a16="http://schemas.microsoft.com/office/drawing/2014/main" id="{3D42F5B6-2130-41B9-A128-F7F2C2EFA60D}"/>
                </a:ext>
              </a:extLst>
            </p:cNvPr>
            <p:cNvSpPr/>
            <p:nvPr/>
          </p:nvSpPr>
          <p:spPr>
            <a:xfrm>
              <a:off x="3019425" y="5622925"/>
              <a:ext cx="573088" cy="369888"/>
            </a:xfrm>
            <a:custGeom>
              <a:avLst/>
              <a:gdLst>
                <a:gd name="connsiteX0" fmla="*/ 0 w 572568"/>
                <a:gd name="connsiteY0" fmla="*/ 350377 h 370236"/>
                <a:gd name="connsiteX1" fmla="*/ 222190 w 572568"/>
                <a:gd name="connsiteY1" fmla="*/ 367469 h 370236"/>
                <a:gd name="connsiteX2" fmla="*/ 410198 w 572568"/>
                <a:gd name="connsiteY2" fmla="*/ 299103 h 370236"/>
                <a:gd name="connsiteX3" fmla="*/ 512747 w 572568"/>
                <a:gd name="connsiteY3" fmla="*/ 162370 h 370236"/>
                <a:gd name="connsiteX4" fmla="*/ 572568 w 572568"/>
                <a:gd name="connsiteY4" fmla="*/ 0 h 370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568" h="370236">
                  <a:moveTo>
                    <a:pt x="0" y="350377"/>
                  </a:moveTo>
                  <a:cubicBezTo>
                    <a:pt x="76912" y="363196"/>
                    <a:pt x="153824" y="376015"/>
                    <a:pt x="222190" y="367469"/>
                  </a:cubicBezTo>
                  <a:cubicBezTo>
                    <a:pt x="290556" y="358923"/>
                    <a:pt x="361772" y="333286"/>
                    <a:pt x="410198" y="299103"/>
                  </a:cubicBezTo>
                  <a:cubicBezTo>
                    <a:pt x="458624" y="264920"/>
                    <a:pt x="485685" y="212221"/>
                    <a:pt x="512747" y="162370"/>
                  </a:cubicBezTo>
                  <a:cubicBezTo>
                    <a:pt x="539809" y="112519"/>
                    <a:pt x="556188" y="56259"/>
                    <a:pt x="572568" y="0"/>
                  </a:cubicBezTo>
                </a:path>
              </a:pathLst>
            </a:cu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sp>
        <p:nvSpPr>
          <p:cNvPr id="183" name="Rectángulo 97">
            <a:extLst>
              <a:ext uri="{FF2B5EF4-FFF2-40B4-BE49-F238E27FC236}">
                <a16:creationId xmlns:a16="http://schemas.microsoft.com/office/drawing/2014/main" id="{14549853-68CC-4A0E-B376-A4F26F659E84}"/>
              </a:ext>
            </a:extLst>
          </p:cNvPr>
          <p:cNvSpPr>
            <a:spLocks noChangeArrowheads="1"/>
          </p:cNvSpPr>
          <p:nvPr/>
        </p:nvSpPr>
        <p:spPr bwMode="auto">
          <a:xfrm>
            <a:off x="352650" y="1797765"/>
            <a:ext cx="4233778" cy="1569660"/>
          </a:xfrm>
          <a:prstGeom prst="rect">
            <a:avLst/>
          </a:prstGeom>
          <a:solidFill>
            <a:schemeClr val="accent5">
              <a:lumMod val="75000"/>
            </a:schemeClr>
          </a:solidFill>
          <a:ln w="9525">
            <a:solidFill>
              <a:srgbClr val="FFFF00"/>
            </a:solidFill>
            <a:miter lim="800000"/>
            <a:headEnd/>
            <a:tailEnd/>
          </a:ln>
        </p:spPr>
        <p:txBody>
          <a:bodyPr wrap="square">
            <a:spAutoFit/>
          </a:bodyPr>
          <a:lstStyle>
            <a:lvl1pPr marL="285750" indent="-28575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buFont typeface="Arial" panose="020B0604020202020204" pitchFamily="34" charset="0"/>
              <a:buChar char="•"/>
            </a:pPr>
            <a:r>
              <a:rPr lang="es-MX" altLang="es-CL" sz="1200" b="1" dirty="0">
                <a:solidFill>
                  <a:srgbClr val="FFFF66"/>
                </a:solidFill>
              </a:rPr>
              <a:t>Temporal separa buques. "San Martín" y "Lautaro" recalan al área y confirman presencia "María Isabel“ y atacan, 27 Octubre, en bahía de Concepción.</a:t>
            </a:r>
            <a:endParaRPr lang="es-CL" altLang="es-CL" sz="1200" b="1" dirty="0">
              <a:solidFill>
                <a:srgbClr val="FFFF66"/>
              </a:solidFill>
            </a:endParaRPr>
          </a:p>
          <a:p>
            <a:pPr algn="just">
              <a:buFont typeface="Arial" panose="020B0604020202020204" pitchFamily="34" charset="0"/>
              <a:buChar char="•"/>
            </a:pPr>
            <a:r>
              <a:rPr lang="es-ES_tradnl" altLang="es-CL" sz="1200" b="1" dirty="0">
                <a:solidFill>
                  <a:srgbClr val="FFFF66"/>
                </a:solidFill>
              </a:rPr>
              <a:t>"María Isabel" se vara y abandonada. </a:t>
            </a:r>
          </a:p>
          <a:p>
            <a:pPr algn="just">
              <a:buFont typeface="Arial" panose="020B0604020202020204" pitchFamily="34" charset="0"/>
              <a:buChar char="•"/>
            </a:pPr>
            <a:r>
              <a:rPr lang="es-ES_tradnl" altLang="es-CL" sz="1200" b="1" dirty="0">
                <a:solidFill>
                  <a:srgbClr val="FFFF66"/>
                </a:solidFill>
              </a:rPr>
              <a:t>50 marineros en 2 botes la abordan.</a:t>
            </a:r>
          </a:p>
          <a:p>
            <a:pPr algn="just">
              <a:buFont typeface="Arial" panose="020B0604020202020204" pitchFamily="34" charset="0"/>
              <a:buChar char="•"/>
            </a:pPr>
            <a:r>
              <a:rPr lang="es-ES_tradnl" altLang="es-CL" sz="1200" b="1" dirty="0">
                <a:solidFill>
                  <a:srgbClr val="FFFF66"/>
                </a:solidFill>
              </a:rPr>
              <a:t>Miller y 150 IM defienden en tierra contra ataques españoles</a:t>
            </a:r>
            <a:endParaRPr lang="es-CL" altLang="es-CL" sz="1200" b="1" dirty="0">
              <a:solidFill>
                <a:srgbClr val="FFFF66"/>
              </a:solidFill>
            </a:endParaRPr>
          </a:p>
        </p:txBody>
      </p:sp>
      <p:sp>
        <p:nvSpPr>
          <p:cNvPr id="2" name="Marcador de número de diapositiva 1">
            <a:extLst>
              <a:ext uri="{FF2B5EF4-FFF2-40B4-BE49-F238E27FC236}">
                <a16:creationId xmlns:a16="http://schemas.microsoft.com/office/drawing/2014/main" id="{D306B6A9-C17A-4467-A458-52F309B0DFE1}"/>
              </a:ext>
            </a:extLst>
          </p:cNvPr>
          <p:cNvSpPr>
            <a:spLocks noGrp="1"/>
          </p:cNvSpPr>
          <p:nvPr>
            <p:ph type="sldNum" sz="quarter" idx="12"/>
          </p:nvPr>
        </p:nvSpPr>
        <p:spPr/>
        <p:txBody>
          <a:bodyPr/>
          <a:lstStyle/>
          <a:p>
            <a:fld id="{A05041F8-EBEC-4C00-91E2-578FB82E8E8E}" type="slidenum">
              <a:rPr lang="es-CL" smtClean="0"/>
              <a:pPr/>
              <a:t>46</a:t>
            </a:fld>
            <a:endParaRPr lang="es-CL"/>
          </a:p>
        </p:txBody>
      </p:sp>
    </p:spTree>
    <p:extLst>
      <p:ext uri="{BB962C8B-B14F-4D97-AF65-F5344CB8AC3E}">
        <p14:creationId xmlns:p14="http://schemas.microsoft.com/office/powerpoint/2010/main" val="39218191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65871CA6-3294-428D-9F7D-EC0674B45405}"/>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Primera Campaña de COCHRANE</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Insignia “O'Higgins”. 23 Dic. 1818 </a:t>
            </a: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chemeClr val="bg1">
                    <a:lumMod val="85000"/>
                  </a:schemeClr>
                </a:solidFill>
                <a:cs typeface="Arial" panose="020B0604020202020204" pitchFamily="34" charset="0"/>
              </a:rPr>
              <a:t>14-ENE-1819 1ª división (Cochrane) 1 navío, 2 fragatas y 1 corbeta; 2ª división (Blanco) 3 bergantines. 170 bocas de fuego. Virrey: 2 fragatas, 2 corbetas, 4 bergantines y 6 mercantes armados con 298 bocas de fuego.</a:t>
            </a:r>
            <a:endParaRPr lang="es-CL" altLang="es-CL" sz="1800" b="1" dirty="0">
              <a:solidFill>
                <a:schemeClr val="bg1">
                  <a:lumMod val="85000"/>
                </a:schemeClr>
              </a:solidFill>
              <a:cs typeface="Arial" panose="020B0604020202020204" pitchFamily="34"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Plan Cochrane: capturar buques en Callao, aprovechando Carnaval (10-FEB-1819).</a:t>
            </a:r>
            <a:endParaRPr lang="es-CL" altLang="es-CL" sz="1800" b="1" dirty="0">
              <a:solidFill>
                <a:srgbClr val="FFFF00"/>
              </a:solidFill>
              <a:cs typeface="Arial" panose="020B0604020202020204" pitchFamily="34"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Defensa Callao 352 cañones. Neblina frustra asalto pero permite reconocer defensas y rescatar prisioneros chilenos en isla San Lorenzo.</a:t>
            </a:r>
            <a:endParaRPr lang="es-CL" altLang="es-CL" sz="1800" b="1" dirty="0">
              <a:solidFill>
                <a:srgbClr val="FFFF00"/>
              </a:solidFill>
              <a:cs typeface="Arial" panose="020B0604020202020204" pitchFamily="34"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Cochrane al norte y deja a Blanco Encalada (en Huacho) bloqueando. Falta de víveres y aguada levanta bloqueo y regresa a Chile. (8-MAY-1819). Sometido a juicio, Cochrane interviene a su favor. </a:t>
            </a:r>
            <a:endParaRPr lang="es-CL" altLang="es-CL" sz="1800" b="1" dirty="0">
              <a:solidFill>
                <a:srgbClr val="FFFF00"/>
              </a:solidFill>
              <a:cs typeface="Arial" panose="020B0604020202020204" pitchFamily="34"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Correrías del norte: Financia operaciones con arcas españolas: mas de $130.000, captura goleta "</a:t>
            </a:r>
            <a:r>
              <a:rPr lang="es-ES_tradnl" altLang="es-CL" sz="1800" b="1" dirty="0" err="1">
                <a:solidFill>
                  <a:srgbClr val="FFFF00"/>
                </a:solidFill>
                <a:cs typeface="Arial" panose="020B0604020202020204" pitchFamily="34" charset="0"/>
              </a:rPr>
              <a:t>Gaspel</a:t>
            </a:r>
            <a:r>
              <a:rPr lang="es-ES_tradnl" altLang="es-CL" sz="1800" b="1" dirty="0">
                <a:solidFill>
                  <a:srgbClr val="FFFF00"/>
                </a:solidFill>
                <a:cs typeface="Arial" panose="020B0604020202020204" pitchFamily="34" charset="0"/>
              </a:rPr>
              <a:t>", cañones y aguardiente; asalta Supe y regresa a Valparaíso.</a:t>
            </a:r>
          </a:p>
        </p:txBody>
      </p:sp>
      <p:sp>
        <p:nvSpPr>
          <p:cNvPr id="2" name="Marcador de número de diapositiva 1">
            <a:extLst>
              <a:ext uri="{FF2B5EF4-FFF2-40B4-BE49-F238E27FC236}">
                <a16:creationId xmlns:a16="http://schemas.microsoft.com/office/drawing/2014/main" id="{4170996D-49D2-41A6-9754-4AA4DD9C4C36}"/>
              </a:ext>
            </a:extLst>
          </p:cNvPr>
          <p:cNvSpPr>
            <a:spLocks noGrp="1"/>
          </p:cNvSpPr>
          <p:nvPr>
            <p:ph type="sldNum" sz="quarter" idx="12"/>
          </p:nvPr>
        </p:nvSpPr>
        <p:spPr/>
        <p:txBody>
          <a:bodyPr/>
          <a:lstStyle/>
          <a:p>
            <a:fld id="{A05041F8-EBEC-4C00-91E2-578FB82E8E8E}" type="slidenum">
              <a:rPr lang="es-CL" smtClean="0"/>
              <a:pPr/>
              <a:t>47</a:t>
            </a:fld>
            <a:endParaRPr lang="es-CL"/>
          </a:p>
        </p:txBody>
      </p:sp>
    </p:spTree>
    <p:extLst>
      <p:ext uri="{BB962C8B-B14F-4D97-AF65-F5344CB8AC3E}">
        <p14:creationId xmlns:p14="http://schemas.microsoft.com/office/powerpoint/2010/main" val="22898819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65871CA6-3294-428D-9F7D-EC0674B45405}"/>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Segunda Campaña de COCHRANE</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10 May 1819, zarpe de Cádiz  refuerzo, navíos "San Telmo" y "Alejandro" (74 cañones c/u) y fragata "Prueba" (44 cañones).  </a:t>
            </a:r>
            <a:endParaRPr lang="es-CL" sz="1800" b="1" dirty="0">
              <a:solidFill>
                <a:srgbClr val="FFFF00"/>
              </a:solidFill>
              <a:cs typeface="Arial" panose="020B0604020202020204" pitchFamily="34"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Plan de Zenteno: destruir o apresar escuadra española surta en Callao", esperar división de Cádiz.</a:t>
            </a:r>
            <a:endParaRPr lang="es-CL" sz="1800" b="1" dirty="0">
              <a:solidFill>
                <a:srgbClr val="FFFF00"/>
              </a:solidFill>
              <a:cs typeface="Arial" panose="020B0604020202020204" pitchFamily="34"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12 Sep. zarpa de Valparaíso escuadra 1 navío, 2 fragatas, 1 corbeta y 2 bergantines; bergantines "Pueyrredón" y "Moctezuma" navegan entre costa e isla Mocha para alertar de la presencia española. </a:t>
            </a: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28 Sep. y 1 Oct. Ataque con 3 brulotes (2 con cohetes y 1 con bombas). Primeros fallan por sabotaje de prisioneros españoles. Nuevo ataque con brulotes, falla por falta de viento.  </a:t>
            </a:r>
            <a:endParaRPr lang="es-CL" sz="1800" b="1" dirty="0">
              <a:solidFill>
                <a:srgbClr val="FFFF00"/>
              </a:solidFill>
              <a:cs typeface="Arial" panose="020B0604020202020204" pitchFamily="34" charset="0"/>
            </a:endParaRPr>
          </a:p>
        </p:txBody>
      </p:sp>
      <p:sp>
        <p:nvSpPr>
          <p:cNvPr id="2" name="Marcador de número de diapositiva 1">
            <a:extLst>
              <a:ext uri="{FF2B5EF4-FFF2-40B4-BE49-F238E27FC236}">
                <a16:creationId xmlns:a16="http://schemas.microsoft.com/office/drawing/2014/main" id="{B9498635-883A-4551-8164-9A4C0BD35B08}"/>
              </a:ext>
            </a:extLst>
          </p:cNvPr>
          <p:cNvSpPr>
            <a:spLocks noGrp="1"/>
          </p:cNvSpPr>
          <p:nvPr>
            <p:ph type="sldNum" sz="quarter" idx="12"/>
          </p:nvPr>
        </p:nvSpPr>
        <p:spPr/>
        <p:txBody>
          <a:bodyPr/>
          <a:lstStyle/>
          <a:p>
            <a:fld id="{A05041F8-EBEC-4C00-91E2-578FB82E8E8E}" type="slidenum">
              <a:rPr lang="es-CL" smtClean="0"/>
              <a:pPr/>
              <a:t>48</a:t>
            </a:fld>
            <a:endParaRPr lang="es-CL"/>
          </a:p>
        </p:txBody>
      </p:sp>
    </p:spTree>
    <p:extLst>
      <p:ext uri="{BB962C8B-B14F-4D97-AF65-F5344CB8AC3E}">
        <p14:creationId xmlns:p14="http://schemas.microsoft.com/office/powerpoint/2010/main" val="3260196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65871CA6-3294-428D-9F7D-EC0674B45405}"/>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Segunda Campaña de COCHRANE</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7 Sep. a Arica busca división española y regresa al Callao.</a:t>
            </a:r>
            <a:endParaRPr lang="es-CL" sz="1800" b="1" dirty="0">
              <a:solidFill>
                <a:srgbClr val="FFFF00"/>
              </a:solidFill>
              <a:cs typeface="Arial" panose="020B0604020202020204" pitchFamily="34"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Sólo fragata "Prueba" cruza Cabo de Hornos y se refugia en Guayaquil. Cochrane envía "San Martín" e "Independencia" a Valparaíso para atender enfermos de peste. </a:t>
            </a: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Captura fragatas "Águila" y "Begoña" 800 toneladas, pero no puede remontar rio Guayas.</a:t>
            </a:r>
            <a:endParaRPr lang="es-CL" sz="1800" b="1" dirty="0">
              <a:solidFill>
                <a:srgbClr val="FFFF00"/>
              </a:solidFill>
              <a:cs typeface="Arial" panose="020B0604020202020204" pitchFamily="34"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2 buques patrullando. Resto a Valparaíso. Con la "O'Higgins“ al sur.</a:t>
            </a:r>
            <a:endParaRPr lang="es-CL" sz="1800" b="1" dirty="0">
              <a:solidFill>
                <a:srgbClr val="FFFF00"/>
              </a:solidFill>
              <a:cs typeface="Arial" panose="020B0604020202020204" pitchFamily="34"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Cochrane, decide lo imposible: ¡Atacar Valdivia!</a:t>
            </a:r>
            <a:endParaRPr lang="es-CL" sz="1800" b="1" dirty="0">
              <a:solidFill>
                <a:srgbClr val="FFFF00"/>
              </a:solidFill>
              <a:cs typeface="Arial" panose="020B0604020202020204" pitchFamily="34" charset="0"/>
            </a:endParaRPr>
          </a:p>
        </p:txBody>
      </p:sp>
      <p:sp>
        <p:nvSpPr>
          <p:cNvPr id="2" name="Marcador de número de diapositiva 1">
            <a:extLst>
              <a:ext uri="{FF2B5EF4-FFF2-40B4-BE49-F238E27FC236}">
                <a16:creationId xmlns:a16="http://schemas.microsoft.com/office/drawing/2014/main" id="{29C640ED-C750-447E-A2EA-388C6EF8D723}"/>
              </a:ext>
            </a:extLst>
          </p:cNvPr>
          <p:cNvSpPr>
            <a:spLocks noGrp="1"/>
          </p:cNvSpPr>
          <p:nvPr>
            <p:ph type="sldNum" sz="quarter" idx="12"/>
          </p:nvPr>
        </p:nvSpPr>
        <p:spPr/>
        <p:txBody>
          <a:bodyPr/>
          <a:lstStyle/>
          <a:p>
            <a:fld id="{A05041F8-EBEC-4C00-91E2-578FB82E8E8E}" type="slidenum">
              <a:rPr lang="es-CL" smtClean="0"/>
              <a:pPr/>
              <a:t>49</a:t>
            </a:fld>
            <a:endParaRPr lang="es-CL"/>
          </a:p>
        </p:txBody>
      </p:sp>
    </p:spTree>
    <p:extLst>
      <p:ext uri="{BB962C8B-B14F-4D97-AF65-F5344CB8AC3E}">
        <p14:creationId xmlns:p14="http://schemas.microsoft.com/office/powerpoint/2010/main" val="8875709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pic>
        <p:nvPicPr>
          <p:cNvPr id="15" name="Picture 2">
            <a:extLst>
              <a:ext uri="{FF2B5EF4-FFF2-40B4-BE49-F238E27FC236}">
                <a16:creationId xmlns:a16="http://schemas.microsoft.com/office/drawing/2014/main" id="{DB2710C3-E954-4F7B-826F-6ED27A56785C}"/>
              </a:ext>
            </a:extLst>
          </p:cNvPr>
          <p:cNvPicPr>
            <a:picLocks noChangeAspect="1" noChangeArrowheads="1"/>
          </p:cNvPicPr>
          <p:nvPr/>
        </p:nvPicPr>
        <p:blipFill>
          <a:blip r:embed="rId4">
            <a:lum bright="-12000" contrast="36000"/>
            <a:extLst>
              <a:ext uri="{28A0092B-C50C-407E-A947-70E740481C1C}">
                <a14:useLocalDpi xmlns:a14="http://schemas.microsoft.com/office/drawing/2010/main" val="0"/>
              </a:ext>
            </a:extLst>
          </a:blip>
          <a:srcRect l="5121" r="11400" b="2306"/>
          <a:stretch>
            <a:fillRect/>
          </a:stretch>
        </p:blipFill>
        <p:spPr bwMode="auto">
          <a:xfrm>
            <a:off x="0" y="1705806"/>
            <a:ext cx="9144000" cy="455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ángulo 1">
            <a:extLst>
              <a:ext uri="{FF2B5EF4-FFF2-40B4-BE49-F238E27FC236}">
                <a16:creationId xmlns:a16="http://schemas.microsoft.com/office/drawing/2014/main" id="{84CFCC5F-E668-42D0-BAA1-DD00505BBBFC}"/>
              </a:ext>
            </a:extLst>
          </p:cNvPr>
          <p:cNvSpPr>
            <a:spLocks noChangeArrowheads="1"/>
          </p:cNvSpPr>
          <p:nvPr/>
        </p:nvSpPr>
        <p:spPr bwMode="auto">
          <a:xfrm>
            <a:off x="2411760" y="5703639"/>
            <a:ext cx="4271362" cy="461665"/>
          </a:xfrm>
          <a:prstGeom prst="rect">
            <a:avLst/>
          </a:prstGeom>
          <a:solidFill>
            <a:srgbClr val="002060"/>
          </a:solidFill>
          <a:ln w="9525">
            <a:solidFill>
              <a:srgbClr val="FFFF00"/>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s-ES_tradnl" altLang="es-CL" sz="2400" b="1" dirty="0">
                <a:solidFill>
                  <a:srgbClr val="FFFF66"/>
                </a:solidFill>
              </a:rPr>
              <a:t>Captura de Corral y Valdivia</a:t>
            </a:r>
            <a:endParaRPr lang="es-CL" altLang="es-CL" sz="2400" dirty="0"/>
          </a:p>
        </p:txBody>
      </p:sp>
      <p:sp>
        <p:nvSpPr>
          <p:cNvPr id="2" name="Marcador de número de diapositiva 1">
            <a:extLst>
              <a:ext uri="{FF2B5EF4-FFF2-40B4-BE49-F238E27FC236}">
                <a16:creationId xmlns:a16="http://schemas.microsoft.com/office/drawing/2014/main" id="{9856C818-03A7-4CEF-B051-AA287D3D2FEC}"/>
              </a:ext>
            </a:extLst>
          </p:cNvPr>
          <p:cNvSpPr>
            <a:spLocks noGrp="1"/>
          </p:cNvSpPr>
          <p:nvPr>
            <p:ph type="sldNum" sz="quarter" idx="12"/>
          </p:nvPr>
        </p:nvSpPr>
        <p:spPr/>
        <p:txBody>
          <a:bodyPr/>
          <a:lstStyle/>
          <a:p>
            <a:fld id="{A05041F8-EBEC-4C00-91E2-578FB82E8E8E}" type="slidenum">
              <a:rPr lang="es-CL" smtClean="0"/>
              <a:pPr/>
              <a:t>50</a:t>
            </a:fld>
            <a:endParaRPr lang="es-CL"/>
          </a:p>
        </p:txBody>
      </p:sp>
    </p:spTree>
    <p:extLst>
      <p:ext uri="{BB962C8B-B14F-4D97-AF65-F5344CB8AC3E}">
        <p14:creationId xmlns:p14="http://schemas.microsoft.com/office/powerpoint/2010/main" val="9524180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65871CA6-3294-428D-9F7D-EC0674B45405}"/>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Captura de Corral y Valdivia</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a:p>
            <a:pPr marL="285750" indent="-285750" algn="just" eaLnBrk="0" fontAlgn="base" hangingPunct="0">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Cochrane considera capturar Corral de un sólo golpe de mano para evitar mal efecto que causaría el poco éxito de expedición al Perú.</a:t>
            </a:r>
          </a:p>
          <a:p>
            <a:pPr marL="285750" indent="-285750" algn="just" eaLnBrk="0" fontAlgn="base" hangingPunct="0">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18 Ene. 1820 entra a reconocer Corral con la "O'Higgins“, haciéndose pasar por la "Prueba“. Lo descubren y se retira. </a:t>
            </a:r>
          </a:p>
          <a:p>
            <a:pPr marL="285750" indent="-285750" algn="just" eaLnBrk="0" fontAlgn="base" hangingPunct="0">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Conoce organización de fuertes y recalada bergantín “Potrillo”. </a:t>
            </a:r>
          </a:p>
          <a:p>
            <a:pPr marL="285750" indent="-285750" algn="just" eaLnBrk="0" fontAlgn="base" hangingPunct="0">
              <a:spcBef>
                <a:spcPct val="0"/>
              </a:spcBef>
              <a:spcAft>
                <a:spcPct val="0"/>
              </a:spcAft>
              <a:buFont typeface="Arial" panose="020B0604020202020204" pitchFamily="34" charset="0"/>
              <a:buChar char="•"/>
            </a:pPr>
            <a:r>
              <a:rPr lang="es-ES_tradnl" altLang="es-CL" sz="1800" b="1" dirty="0">
                <a:solidFill>
                  <a:srgbClr val="FFFF00"/>
                </a:solidFill>
                <a:cs typeface="Arial" panose="020B0604020202020204" pitchFamily="34" charset="0"/>
              </a:rPr>
              <a:t>Espera fuera de bahía y lo captura. Obtiene $20.000, municiones y pertrechos.</a:t>
            </a:r>
            <a:endParaRPr lang="es-ES_tradnl" sz="1800" b="1" dirty="0">
              <a:solidFill>
                <a:srgbClr val="FFFF00"/>
              </a:solidFill>
              <a:cs typeface="Arial" panose="020B0604020202020204" pitchFamily="34" charset="0"/>
            </a:endParaRPr>
          </a:p>
        </p:txBody>
      </p:sp>
      <p:sp>
        <p:nvSpPr>
          <p:cNvPr id="2" name="Marcador de número de diapositiva 1">
            <a:extLst>
              <a:ext uri="{FF2B5EF4-FFF2-40B4-BE49-F238E27FC236}">
                <a16:creationId xmlns:a16="http://schemas.microsoft.com/office/drawing/2014/main" id="{C9EEE56D-370B-4C6B-AB51-F020AE5D2E22}"/>
              </a:ext>
            </a:extLst>
          </p:cNvPr>
          <p:cNvSpPr>
            <a:spLocks noGrp="1"/>
          </p:cNvSpPr>
          <p:nvPr>
            <p:ph type="sldNum" sz="quarter" idx="12"/>
          </p:nvPr>
        </p:nvSpPr>
        <p:spPr/>
        <p:txBody>
          <a:bodyPr/>
          <a:lstStyle/>
          <a:p>
            <a:fld id="{A05041F8-EBEC-4C00-91E2-578FB82E8E8E}" type="slidenum">
              <a:rPr lang="es-CL" smtClean="0"/>
              <a:pPr/>
              <a:t>51</a:t>
            </a:fld>
            <a:endParaRPr lang="es-CL"/>
          </a:p>
        </p:txBody>
      </p:sp>
    </p:spTree>
    <p:extLst>
      <p:ext uri="{BB962C8B-B14F-4D97-AF65-F5344CB8AC3E}">
        <p14:creationId xmlns:p14="http://schemas.microsoft.com/office/powerpoint/2010/main" val="41992647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65871CA6-3294-428D-9F7D-EC0674B45405}"/>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Captura de Corral y Valdivia</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ea typeface="Times New Roman" panose="02020603050405020304" pitchFamily="18" charset="0"/>
                <a:cs typeface="Arial" panose="020B0604020202020204" pitchFamily="34" charset="0"/>
              </a:rPr>
              <a:t>Talcahuano, logra apoyo de Freire. </a:t>
            </a:r>
            <a:r>
              <a:rPr lang="es-ES_tradnl" altLang="es-CL" sz="1800" b="1" dirty="0" err="1">
                <a:solidFill>
                  <a:srgbClr val="FFFF00"/>
                </a:solidFill>
                <a:ea typeface="Times New Roman" panose="02020603050405020304" pitchFamily="18" charset="0"/>
                <a:cs typeface="Arial" panose="020B0604020202020204" pitchFamily="34" charset="0"/>
              </a:rPr>
              <a:t>Beauchef</a:t>
            </a:r>
            <a:r>
              <a:rPr lang="es-ES_tradnl" altLang="es-CL" sz="1800" b="1" dirty="0">
                <a:solidFill>
                  <a:srgbClr val="FFFF00"/>
                </a:solidFill>
                <a:ea typeface="Times New Roman" panose="02020603050405020304" pitchFamily="18" charset="0"/>
                <a:cs typeface="Arial" panose="020B0604020202020204" pitchFamily="34" charset="0"/>
              </a:rPr>
              <a:t> y 250 soldados a bordo de "O'Higgins“, "Intrépido" y "Moctezuma".</a:t>
            </a: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altLang="es-CL" sz="1800" b="1" dirty="0">
                <a:solidFill>
                  <a:srgbClr val="FFFF00"/>
                </a:solidFill>
                <a:ea typeface="Times New Roman" panose="02020603050405020304" pitchFamily="18" charset="0"/>
                <a:cs typeface="Arial" panose="020B0604020202020204" pitchFamily="34" charset="0"/>
              </a:rPr>
              <a:t>Golfo de Arauco: buque insignia se vara y se separa de los otros. Con inundación controlada, sigue a Corral.</a:t>
            </a: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2 Feb 1820, insignia en "Moctezuma“, "O'Higgins" fuera de vista,  "Intrépido" en Aguada del Inglés. </a:t>
            </a:r>
          </a:p>
          <a:p>
            <a:pPr marL="285750" indent="-285750" algn="just" eaLnBrk="0" fontAlgn="base" hangingPunct="0">
              <a:lnSpc>
                <a:spcPct val="100000"/>
              </a:lnSpc>
              <a:spcBef>
                <a:spcPct val="0"/>
              </a:spcBef>
              <a:spcAft>
                <a:spcPct val="0"/>
              </a:spcAft>
              <a:buFont typeface="Arial" panose="020B0604020202020204" pitchFamily="34" charset="0"/>
              <a:buChar char="•"/>
            </a:pPr>
            <a:r>
              <a:rPr lang="es-ES_tradnl" sz="1800" b="1" dirty="0">
                <a:solidFill>
                  <a:srgbClr val="FFFF00"/>
                </a:solidFill>
                <a:cs typeface="Arial" panose="020B0604020202020204" pitchFamily="34" charset="0"/>
              </a:rPr>
              <a:t>Usa pabellón español, oculta soldados bajo cubierta y mantiene botes en banda contraria a fuertes, Es descubierto y desembarca tropas en medio del cañoneo, Dirige operación desde chalupa, Se completa 031800.</a:t>
            </a:r>
            <a:endParaRPr lang="es-CL" sz="1800" b="1" dirty="0">
              <a:solidFill>
                <a:srgbClr val="FFFF00"/>
              </a:solidFill>
              <a:cs typeface="Arial" panose="020B0604020202020204" pitchFamily="34" charset="0"/>
            </a:endParaRPr>
          </a:p>
        </p:txBody>
      </p:sp>
      <p:sp>
        <p:nvSpPr>
          <p:cNvPr id="2" name="Marcador de número de diapositiva 1">
            <a:extLst>
              <a:ext uri="{FF2B5EF4-FFF2-40B4-BE49-F238E27FC236}">
                <a16:creationId xmlns:a16="http://schemas.microsoft.com/office/drawing/2014/main" id="{98E5C991-8E2A-4F53-8219-A1C91F45AAEA}"/>
              </a:ext>
            </a:extLst>
          </p:cNvPr>
          <p:cNvSpPr>
            <a:spLocks noGrp="1"/>
          </p:cNvSpPr>
          <p:nvPr>
            <p:ph type="sldNum" sz="quarter" idx="12"/>
          </p:nvPr>
        </p:nvSpPr>
        <p:spPr/>
        <p:txBody>
          <a:bodyPr/>
          <a:lstStyle/>
          <a:p>
            <a:fld id="{A05041F8-EBEC-4C00-91E2-578FB82E8E8E}" type="slidenum">
              <a:rPr lang="es-CL" smtClean="0"/>
              <a:pPr/>
              <a:t>52</a:t>
            </a:fld>
            <a:endParaRPr lang="es-CL"/>
          </a:p>
        </p:txBody>
      </p:sp>
    </p:spTree>
    <p:extLst>
      <p:ext uri="{BB962C8B-B14F-4D97-AF65-F5344CB8AC3E}">
        <p14:creationId xmlns:p14="http://schemas.microsoft.com/office/powerpoint/2010/main" val="28604719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1C9E7DA2-CBB2-4D63-8B37-640741968824}"/>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5" name="6 Conector recto de flecha">
            <a:extLst>
              <a:ext uri="{FF2B5EF4-FFF2-40B4-BE49-F238E27FC236}">
                <a16:creationId xmlns:a16="http://schemas.microsoft.com/office/drawing/2014/main" id="{250AEA69-4694-4BC7-B727-FFC8C7EBB669}"/>
              </a:ext>
            </a:extLst>
          </p:cNvPr>
          <p:cNvCxnSpPr/>
          <p:nvPr/>
        </p:nvCxnSpPr>
        <p:spPr>
          <a:xfrm>
            <a:off x="252952" y="2218727"/>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6" name="36 CuadroTexto">
            <a:extLst>
              <a:ext uri="{FF2B5EF4-FFF2-40B4-BE49-F238E27FC236}">
                <a16:creationId xmlns:a16="http://schemas.microsoft.com/office/drawing/2014/main" id="{9DA3801C-0027-4A44-AD3F-BEA9EF1CF41A}"/>
              </a:ext>
            </a:extLst>
          </p:cNvPr>
          <p:cNvSpPr txBox="1">
            <a:spLocks noChangeArrowheads="1"/>
          </p:cNvSpPr>
          <p:nvPr/>
        </p:nvSpPr>
        <p:spPr bwMode="auto">
          <a:xfrm>
            <a:off x="252953" y="4797152"/>
            <a:ext cx="6842125" cy="1107996"/>
          </a:xfrm>
          <a:prstGeom prst="rect">
            <a:avLst/>
          </a:prstGeom>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0488" algn="just">
              <a:defRPr/>
            </a:pPr>
            <a:r>
              <a:rPr lang="es-CL" altLang="es-CL" b="1" dirty="0">
                <a:solidFill>
                  <a:srgbClr val="FFFF00"/>
                </a:solidFill>
              </a:rPr>
              <a:t>Independencia y Anarquía Política</a:t>
            </a:r>
          </a:p>
          <a:p>
            <a:pPr marL="90488" algn="just">
              <a:buFont typeface="Arial" panose="020B0604020202020204" pitchFamily="34" charset="0"/>
              <a:buChar char="•"/>
              <a:defRPr/>
            </a:pPr>
            <a:r>
              <a:rPr lang="es-CL" altLang="es-CL" b="1" dirty="0">
                <a:solidFill>
                  <a:srgbClr val="FFFF00"/>
                </a:solidFill>
              </a:rPr>
              <a:t>Intentos de sublevación en el sur</a:t>
            </a:r>
          </a:p>
          <a:p>
            <a:pPr marL="90488" algn="just">
              <a:buFont typeface="Arial" panose="020B0604020202020204" pitchFamily="34" charset="0"/>
              <a:buChar char="•"/>
              <a:defRPr/>
            </a:pPr>
            <a:r>
              <a:rPr lang="es-CL" altLang="es-CL" b="1" dirty="0">
                <a:solidFill>
                  <a:srgbClr val="FFFF00"/>
                </a:solidFill>
              </a:rPr>
              <a:t>Distintas autoridades y distintos ensayos constitucionales</a:t>
            </a:r>
          </a:p>
          <a:p>
            <a:pPr marL="90488" algn="just">
              <a:buFont typeface="Arial" panose="020B0604020202020204" pitchFamily="34" charset="0"/>
              <a:buChar char="•"/>
              <a:defRPr/>
            </a:pPr>
            <a:r>
              <a:rPr lang="es-CL" altLang="es-CL" b="1" dirty="0">
                <a:solidFill>
                  <a:srgbClr val="FFFF00"/>
                </a:solidFill>
              </a:rPr>
              <a:t>Anarquía en Perú</a:t>
            </a:r>
          </a:p>
        </p:txBody>
      </p:sp>
      <p:grpSp>
        <p:nvGrpSpPr>
          <p:cNvPr id="17" name="24 Grupo">
            <a:extLst>
              <a:ext uri="{FF2B5EF4-FFF2-40B4-BE49-F238E27FC236}">
                <a16:creationId xmlns:a16="http://schemas.microsoft.com/office/drawing/2014/main" id="{5E89BC5A-59CF-400D-99BF-165D7936FD2E}"/>
              </a:ext>
            </a:extLst>
          </p:cNvPr>
          <p:cNvGrpSpPr>
            <a:grpSpLocks/>
          </p:cNvGrpSpPr>
          <p:nvPr/>
        </p:nvGrpSpPr>
        <p:grpSpPr bwMode="auto">
          <a:xfrm>
            <a:off x="118016" y="1844077"/>
            <a:ext cx="1665287" cy="1641376"/>
            <a:chOff x="5652120" y="1673805"/>
            <a:chExt cx="1665185" cy="1640989"/>
          </a:xfrm>
        </p:grpSpPr>
        <p:sp>
          <p:nvSpPr>
            <p:cNvPr id="18" name="32 CuadroTexto">
              <a:extLst>
                <a:ext uri="{FF2B5EF4-FFF2-40B4-BE49-F238E27FC236}">
                  <a16:creationId xmlns:a16="http://schemas.microsoft.com/office/drawing/2014/main" id="{B081686D-B395-4813-9777-4C8E60E99A05}"/>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1821</a:t>
              </a:r>
            </a:p>
          </p:txBody>
        </p:sp>
        <p:cxnSp>
          <p:nvCxnSpPr>
            <p:cNvPr id="19" name="33 Conector recto de flecha">
              <a:extLst>
                <a:ext uri="{FF2B5EF4-FFF2-40B4-BE49-F238E27FC236}">
                  <a16:creationId xmlns:a16="http://schemas.microsoft.com/office/drawing/2014/main" id="{B5301317-C131-4C47-9D58-C6561F6F1296}"/>
                </a:ext>
              </a:extLst>
            </p:cNvPr>
            <p:cNvCxnSpPr/>
            <p:nvPr/>
          </p:nvCxnSpPr>
          <p:spPr>
            <a:xfrm>
              <a:off x="6493443" y="2051541"/>
              <a:ext cx="0" cy="3951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 name="34 CuadroTexto">
              <a:extLst>
                <a:ext uri="{FF2B5EF4-FFF2-40B4-BE49-F238E27FC236}">
                  <a16:creationId xmlns:a16="http://schemas.microsoft.com/office/drawing/2014/main" id="{D9B93618-C954-4A49-B493-9DBE4D2833D1}"/>
                </a:ext>
              </a:extLst>
            </p:cNvPr>
            <p:cNvSpPr txBox="1">
              <a:spLocks noChangeArrowheads="1"/>
            </p:cNvSpPr>
            <p:nvPr/>
          </p:nvSpPr>
          <p:spPr bwMode="auto">
            <a:xfrm>
              <a:off x="5652120" y="2483993"/>
              <a:ext cx="1665185" cy="83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None/>
              </a:pPr>
              <a:r>
                <a:rPr lang="es-CL" altLang="es-CL" sz="1800" b="1" dirty="0">
                  <a:solidFill>
                    <a:srgbClr val="FFFF00"/>
                  </a:solidFill>
                  <a:latin typeface="Calibri" panose="020F0502020204030204" pitchFamily="34" charset="0"/>
                </a:rPr>
                <a:t>Expedición Libertadora del Perú</a:t>
              </a:r>
            </a:p>
          </p:txBody>
        </p:sp>
      </p:grpSp>
      <p:grpSp>
        <p:nvGrpSpPr>
          <p:cNvPr id="21" name="24 Grupo">
            <a:extLst>
              <a:ext uri="{FF2B5EF4-FFF2-40B4-BE49-F238E27FC236}">
                <a16:creationId xmlns:a16="http://schemas.microsoft.com/office/drawing/2014/main" id="{DDBEDB2F-F4D8-4986-A388-76548BF77BF7}"/>
              </a:ext>
            </a:extLst>
          </p:cNvPr>
          <p:cNvGrpSpPr>
            <a:grpSpLocks/>
          </p:cNvGrpSpPr>
          <p:nvPr/>
        </p:nvGrpSpPr>
        <p:grpSpPr bwMode="auto">
          <a:xfrm>
            <a:off x="1694402" y="1844077"/>
            <a:ext cx="1665288" cy="2426880"/>
            <a:chOff x="5652120" y="1673805"/>
            <a:chExt cx="1665185" cy="2426771"/>
          </a:xfrm>
        </p:grpSpPr>
        <p:sp>
          <p:nvSpPr>
            <p:cNvPr id="22" name="31 CuadroTexto">
              <a:extLst>
                <a:ext uri="{FF2B5EF4-FFF2-40B4-BE49-F238E27FC236}">
                  <a16:creationId xmlns:a16="http://schemas.microsoft.com/office/drawing/2014/main" id="{B0136ED2-D0EF-40A3-97CD-2F3DBDBFAD5B}"/>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1826</a:t>
              </a:r>
            </a:p>
          </p:txBody>
        </p:sp>
        <p:cxnSp>
          <p:nvCxnSpPr>
            <p:cNvPr id="23" name="35 Conector recto de flecha">
              <a:extLst>
                <a:ext uri="{FF2B5EF4-FFF2-40B4-BE49-F238E27FC236}">
                  <a16:creationId xmlns:a16="http://schemas.microsoft.com/office/drawing/2014/main" id="{252CE37C-18E3-4366-B0A1-EF0F860B3696}"/>
                </a:ext>
              </a:extLst>
            </p:cNvPr>
            <p:cNvCxnSpPr/>
            <p:nvPr/>
          </p:nvCxnSpPr>
          <p:spPr>
            <a:xfrm>
              <a:off x="6493443" y="2051613"/>
              <a:ext cx="0" cy="136836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4" name="37 CuadroTexto">
              <a:extLst>
                <a:ext uri="{FF2B5EF4-FFF2-40B4-BE49-F238E27FC236}">
                  <a16:creationId xmlns:a16="http://schemas.microsoft.com/office/drawing/2014/main" id="{17981D9D-EAE4-4740-915B-E1EFA000F07D}"/>
                </a:ext>
              </a:extLst>
            </p:cNvPr>
            <p:cNvSpPr txBox="1">
              <a:spLocks noChangeArrowheads="1"/>
            </p:cNvSpPr>
            <p:nvPr/>
          </p:nvSpPr>
          <p:spPr bwMode="auto">
            <a:xfrm>
              <a:off x="5652120" y="3546603"/>
              <a:ext cx="1665185" cy="55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Liberación de Chiloé</a:t>
              </a:r>
              <a:endParaRPr lang="es-CL" altLang="es-CL" sz="1800" dirty="0">
                <a:solidFill>
                  <a:srgbClr val="FFFF00"/>
                </a:solidFill>
                <a:latin typeface="Calibri" panose="020F0502020204030204" pitchFamily="34" charset="0"/>
              </a:endParaRPr>
            </a:p>
          </p:txBody>
        </p:sp>
      </p:grpSp>
      <p:grpSp>
        <p:nvGrpSpPr>
          <p:cNvPr id="25" name="24 Grupo">
            <a:extLst>
              <a:ext uri="{FF2B5EF4-FFF2-40B4-BE49-F238E27FC236}">
                <a16:creationId xmlns:a16="http://schemas.microsoft.com/office/drawing/2014/main" id="{6C02D653-168F-4704-930B-6D6942EB89F0}"/>
              </a:ext>
            </a:extLst>
          </p:cNvPr>
          <p:cNvGrpSpPr>
            <a:grpSpLocks/>
          </p:cNvGrpSpPr>
          <p:nvPr/>
        </p:nvGrpSpPr>
        <p:grpSpPr bwMode="auto">
          <a:xfrm>
            <a:off x="3359690" y="1844077"/>
            <a:ext cx="1663700" cy="2476282"/>
            <a:chOff x="5652120" y="1673805"/>
            <a:chExt cx="1665185" cy="2475052"/>
          </a:xfrm>
        </p:grpSpPr>
        <p:sp>
          <p:nvSpPr>
            <p:cNvPr id="26" name="39 CuadroTexto">
              <a:extLst>
                <a:ext uri="{FF2B5EF4-FFF2-40B4-BE49-F238E27FC236}">
                  <a16:creationId xmlns:a16="http://schemas.microsoft.com/office/drawing/2014/main" id="{819B934A-4DE5-4DF6-B1C9-70D5933E6D3A}"/>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1836</a:t>
              </a:r>
            </a:p>
          </p:txBody>
        </p:sp>
        <p:cxnSp>
          <p:nvCxnSpPr>
            <p:cNvPr id="27" name="40 Conector recto de flecha">
              <a:extLst>
                <a:ext uri="{FF2B5EF4-FFF2-40B4-BE49-F238E27FC236}">
                  <a16:creationId xmlns:a16="http://schemas.microsoft.com/office/drawing/2014/main" id="{4D8D3FA9-FB11-4F5F-A932-EA3D0B97845F}"/>
                </a:ext>
              </a:extLst>
            </p:cNvPr>
            <p:cNvCxnSpPr/>
            <p:nvPr/>
          </p:nvCxnSpPr>
          <p:spPr>
            <a:xfrm>
              <a:off x="6494246" y="2051442"/>
              <a:ext cx="0" cy="39509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8" name="41 CuadroTexto">
              <a:extLst>
                <a:ext uri="{FF2B5EF4-FFF2-40B4-BE49-F238E27FC236}">
                  <a16:creationId xmlns:a16="http://schemas.microsoft.com/office/drawing/2014/main" id="{DE9A9990-8DEC-4245-AA12-E10702C4E09A}"/>
                </a:ext>
              </a:extLst>
            </p:cNvPr>
            <p:cNvSpPr txBox="1">
              <a:spLocks noChangeArrowheads="1"/>
            </p:cNvSpPr>
            <p:nvPr/>
          </p:nvSpPr>
          <p:spPr bwMode="auto">
            <a:xfrm>
              <a:off x="5652120" y="2487690"/>
              <a:ext cx="1665185" cy="1661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Intento federativo de Santa Cruz</a:t>
              </a:r>
            </a:p>
            <a:p>
              <a:pPr algn="ctr">
                <a:spcBef>
                  <a:spcPct val="0"/>
                </a:spcBef>
                <a:buClrTx/>
                <a:buSzTx/>
                <a:buFontTx/>
                <a:buNone/>
              </a:pPr>
              <a:r>
                <a:rPr lang="es-CL" altLang="es-CL" sz="1800" b="1" dirty="0">
                  <a:solidFill>
                    <a:srgbClr val="FFFF00"/>
                  </a:solidFill>
                  <a:latin typeface="Calibri" panose="020F0502020204030204" pitchFamily="34" charset="0"/>
                </a:rPr>
                <a:t>Guerra contra la Confederación Perú Boliviana</a:t>
              </a:r>
              <a:endParaRPr lang="es-CL" altLang="es-CL" sz="1800" dirty="0">
                <a:solidFill>
                  <a:srgbClr val="FFFF00"/>
                </a:solidFill>
                <a:latin typeface="Calibri" panose="020F0502020204030204" pitchFamily="34" charset="0"/>
              </a:endParaRPr>
            </a:p>
          </p:txBody>
        </p:sp>
      </p:grpSp>
      <p:grpSp>
        <p:nvGrpSpPr>
          <p:cNvPr id="29" name="24 Grupo">
            <a:extLst>
              <a:ext uri="{FF2B5EF4-FFF2-40B4-BE49-F238E27FC236}">
                <a16:creationId xmlns:a16="http://schemas.microsoft.com/office/drawing/2014/main" id="{BC2BBBD9-59B7-4DB6-BFD1-51C07586CE56}"/>
              </a:ext>
            </a:extLst>
          </p:cNvPr>
          <p:cNvGrpSpPr>
            <a:grpSpLocks/>
          </p:cNvGrpSpPr>
          <p:nvPr/>
        </p:nvGrpSpPr>
        <p:grpSpPr bwMode="auto">
          <a:xfrm>
            <a:off x="5023391" y="1844078"/>
            <a:ext cx="1665287" cy="2541523"/>
            <a:chOff x="5652120" y="1673805"/>
            <a:chExt cx="1665185" cy="2541122"/>
          </a:xfrm>
        </p:grpSpPr>
        <p:sp>
          <p:nvSpPr>
            <p:cNvPr id="30" name="43 CuadroTexto">
              <a:extLst>
                <a:ext uri="{FF2B5EF4-FFF2-40B4-BE49-F238E27FC236}">
                  <a16:creationId xmlns:a16="http://schemas.microsoft.com/office/drawing/2014/main" id="{2BA24488-0CEE-451D-A462-7112EB1D2061}"/>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1843</a:t>
              </a:r>
            </a:p>
          </p:txBody>
        </p:sp>
        <p:cxnSp>
          <p:nvCxnSpPr>
            <p:cNvPr id="31" name="44 Conector recto de flecha">
              <a:extLst>
                <a:ext uri="{FF2B5EF4-FFF2-40B4-BE49-F238E27FC236}">
                  <a16:creationId xmlns:a16="http://schemas.microsoft.com/office/drawing/2014/main" id="{1CA01D32-05F4-4ECD-AA7A-96205CB59083}"/>
                </a:ext>
              </a:extLst>
            </p:cNvPr>
            <p:cNvCxnSpPr/>
            <p:nvPr/>
          </p:nvCxnSpPr>
          <p:spPr>
            <a:xfrm>
              <a:off x="6493443" y="2051570"/>
              <a:ext cx="0" cy="133170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2" name="45 CuadroTexto">
              <a:extLst>
                <a:ext uri="{FF2B5EF4-FFF2-40B4-BE49-F238E27FC236}">
                  <a16:creationId xmlns:a16="http://schemas.microsoft.com/office/drawing/2014/main" id="{E2199C8A-2BC2-47BE-B541-4CA409F24E60}"/>
                </a:ext>
              </a:extLst>
            </p:cNvPr>
            <p:cNvSpPr txBox="1">
              <a:spLocks noChangeArrowheads="1"/>
            </p:cNvSpPr>
            <p:nvPr/>
          </p:nvSpPr>
          <p:spPr bwMode="auto">
            <a:xfrm>
              <a:off x="5652120" y="3384061"/>
              <a:ext cx="1665185" cy="83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Toma posesión Estrecho Magallanes</a:t>
              </a:r>
              <a:endParaRPr lang="es-CL" altLang="es-CL" sz="1800" dirty="0">
                <a:solidFill>
                  <a:srgbClr val="FFFF00"/>
                </a:solidFill>
                <a:latin typeface="Calibri" panose="020F0502020204030204" pitchFamily="34" charset="0"/>
              </a:endParaRPr>
            </a:p>
          </p:txBody>
        </p:sp>
      </p:grpSp>
      <p:grpSp>
        <p:nvGrpSpPr>
          <p:cNvPr id="33" name="24 Grupo">
            <a:extLst>
              <a:ext uri="{FF2B5EF4-FFF2-40B4-BE49-F238E27FC236}">
                <a16:creationId xmlns:a16="http://schemas.microsoft.com/office/drawing/2014/main" id="{DC0A8C73-E2E7-433E-9309-FAB53A840D83}"/>
              </a:ext>
            </a:extLst>
          </p:cNvPr>
          <p:cNvGrpSpPr>
            <a:grpSpLocks/>
          </p:cNvGrpSpPr>
          <p:nvPr/>
        </p:nvGrpSpPr>
        <p:grpSpPr bwMode="auto">
          <a:xfrm>
            <a:off x="7371208" y="1844078"/>
            <a:ext cx="1665288" cy="2263737"/>
            <a:chOff x="5658376" y="1673805"/>
            <a:chExt cx="1665185" cy="2262856"/>
          </a:xfrm>
        </p:grpSpPr>
        <p:sp>
          <p:nvSpPr>
            <p:cNvPr id="34" name="47 CuadroTexto">
              <a:extLst>
                <a:ext uri="{FF2B5EF4-FFF2-40B4-BE49-F238E27FC236}">
                  <a16:creationId xmlns:a16="http://schemas.microsoft.com/office/drawing/2014/main" id="{98A8D021-E428-4E34-B381-1456C4A35187}"/>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1865</a:t>
              </a:r>
            </a:p>
          </p:txBody>
        </p:sp>
        <p:cxnSp>
          <p:nvCxnSpPr>
            <p:cNvPr id="35" name="48 Conector recto de flecha">
              <a:extLst>
                <a:ext uri="{FF2B5EF4-FFF2-40B4-BE49-F238E27FC236}">
                  <a16:creationId xmlns:a16="http://schemas.microsoft.com/office/drawing/2014/main" id="{698DCA44-14BC-4B99-BD73-E8D5869066F4}"/>
                </a:ext>
              </a:extLst>
            </p:cNvPr>
            <p:cNvCxnSpPr/>
            <p:nvPr/>
          </p:nvCxnSpPr>
          <p:spPr>
            <a:xfrm>
              <a:off x="6493443" y="2051483"/>
              <a:ext cx="0" cy="11885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6" name="49 CuadroTexto">
              <a:extLst>
                <a:ext uri="{FF2B5EF4-FFF2-40B4-BE49-F238E27FC236}">
                  <a16:creationId xmlns:a16="http://schemas.microsoft.com/office/drawing/2014/main" id="{6D71FA0C-F622-4816-A3A9-77227ACC964B}"/>
                </a:ext>
              </a:extLst>
            </p:cNvPr>
            <p:cNvSpPr txBox="1">
              <a:spLocks noChangeArrowheads="1"/>
            </p:cNvSpPr>
            <p:nvPr/>
          </p:nvSpPr>
          <p:spPr bwMode="auto">
            <a:xfrm>
              <a:off x="5658376" y="3382878"/>
              <a:ext cx="1665185" cy="553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Guerra contra España</a:t>
              </a:r>
              <a:endParaRPr lang="es-CL" altLang="es-CL" sz="1800" dirty="0">
                <a:solidFill>
                  <a:srgbClr val="FFFF00"/>
                </a:solidFill>
                <a:latin typeface="Calibri" panose="020F0502020204030204" pitchFamily="34" charset="0"/>
              </a:endParaRPr>
            </a:p>
          </p:txBody>
        </p:sp>
      </p:grpSp>
      <p:grpSp>
        <p:nvGrpSpPr>
          <p:cNvPr id="37" name="24 Grupo">
            <a:extLst>
              <a:ext uri="{FF2B5EF4-FFF2-40B4-BE49-F238E27FC236}">
                <a16:creationId xmlns:a16="http://schemas.microsoft.com/office/drawing/2014/main" id="{30199C71-B5BA-48E0-9D3D-D183F953AE29}"/>
              </a:ext>
            </a:extLst>
          </p:cNvPr>
          <p:cNvGrpSpPr>
            <a:grpSpLocks/>
          </p:cNvGrpSpPr>
          <p:nvPr/>
        </p:nvGrpSpPr>
        <p:grpSpPr bwMode="auto">
          <a:xfrm>
            <a:off x="6060027" y="1844077"/>
            <a:ext cx="1663700" cy="1614268"/>
            <a:chOff x="5652120" y="1673805"/>
            <a:chExt cx="1665185" cy="1612992"/>
          </a:xfrm>
        </p:grpSpPr>
        <p:sp>
          <p:nvSpPr>
            <p:cNvPr id="38" name="51 CuadroTexto">
              <a:extLst>
                <a:ext uri="{FF2B5EF4-FFF2-40B4-BE49-F238E27FC236}">
                  <a16:creationId xmlns:a16="http://schemas.microsoft.com/office/drawing/2014/main" id="{94D8A0AD-0BC3-4066-AE82-D3248318E129}"/>
                </a:ext>
              </a:extLst>
            </p:cNvPr>
            <p:cNvSpPr txBox="1">
              <a:spLocks noChangeArrowheads="1"/>
            </p:cNvSpPr>
            <p:nvPr/>
          </p:nvSpPr>
          <p:spPr bwMode="auto">
            <a:xfrm>
              <a:off x="6168044" y="1673805"/>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800">
                  <a:solidFill>
                    <a:srgbClr val="FFFF00"/>
                  </a:solidFill>
                  <a:latin typeface="Calibri" panose="020F0502020204030204" pitchFamily="34" charset="0"/>
                </a:rPr>
                <a:t>1858</a:t>
              </a:r>
            </a:p>
          </p:txBody>
        </p:sp>
        <p:cxnSp>
          <p:nvCxnSpPr>
            <p:cNvPr id="39" name="52 Conector recto de flecha">
              <a:extLst>
                <a:ext uri="{FF2B5EF4-FFF2-40B4-BE49-F238E27FC236}">
                  <a16:creationId xmlns:a16="http://schemas.microsoft.com/office/drawing/2014/main" id="{58DBEDDC-B50F-4F37-BBF7-28C00FDFD8A7}"/>
                </a:ext>
              </a:extLst>
            </p:cNvPr>
            <p:cNvCxnSpPr/>
            <p:nvPr/>
          </p:nvCxnSpPr>
          <p:spPr>
            <a:xfrm>
              <a:off x="6494246" y="2051331"/>
              <a:ext cx="0" cy="39656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0" name="53 CuadroTexto">
              <a:extLst>
                <a:ext uri="{FF2B5EF4-FFF2-40B4-BE49-F238E27FC236}">
                  <a16:creationId xmlns:a16="http://schemas.microsoft.com/office/drawing/2014/main" id="{6618A15B-63AB-471C-AF4A-65485B9CDDDE}"/>
                </a:ext>
              </a:extLst>
            </p:cNvPr>
            <p:cNvSpPr txBox="1">
              <a:spLocks noChangeArrowheads="1"/>
            </p:cNvSpPr>
            <p:nvPr/>
          </p:nvSpPr>
          <p:spPr bwMode="auto">
            <a:xfrm>
              <a:off x="5652120" y="2733237"/>
              <a:ext cx="1665185" cy="55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Curso de los Héroes</a:t>
              </a:r>
              <a:endParaRPr lang="es-CL" altLang="es-CL" sz="1800" dirty="0">
                <a:solidFill>
                  <a:srgbClr val="FFFF00"/>
                </a:solidFill>
                <a:latin typeface="Calibri" panose="020F0502020204030204" pitchFamily="34" charset="0"/>
              </a:endParaRPr>
            </a:p>
          </p:txBody>
        </p:sp>
      </p:grpSp>
      <p:pic>
        <p:nvPicPr>
          <p:cNvPr id="41" name="Picture 4" descr="DSCN6920">
            <a:extLst>
              <a:ext uri="{FF2B5EF4-FFF2-40B4-BE49-F238E27FC236}">
                <a16:creationId xmlns:a16="http://schemas.microsoft.com/office/drawing/2014/main" id="{11B6FD5F-0EF9-4F5F-9EA1-412049736C19}"/>
              </a:ext>
            </a:extLst>
          </p:cNvPr>
          <p:cNvPicPr>
            <a:picLocks noChangeAspect="1" noChangeArrowheads="1"/>
          </p:cNvPicPr>
          <p:nvPr/>
        </p:nvPicPr>
        <p:blipFill>
          <a:blip r:embed="rId4">
            <a:lum bright="18000" contrast="24000"/>
            <a:extLst>
              <a:ext uri="{28A0092B-C50C-407E-A947-70E740481C1C}">
                <a14:useLocalDpi xmlns:a14="http://schemas.microsoft.com/office/drawing/2010/main" val="0"/>
              </a:ext>
            </a:extLst>
          </a:blip>
          <a:srcRect l="3085" t="15244" r="6172" b="10934"/>
          <a:stretch>
            <a:fillRect/>
          </a:stretch>
        </p:blipFill>
        <p:spPr bwMode="auto">
          <a:xfrm>
            <a:off x="7312566" y="4869160"/>
            <a:ext cx="15335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Imagen 41">
            <a:extLst>
              <a:ext uri="{FF2B5EF4-FFF2-40B4-BE49-F238E27FC236}">
                <a16:creationId xmlns:a16="http://schemas.microsoft.com/office/drawing/2014/main" id="{EFC45AB6-2A66-480B-9664-ADE24189A8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123" y="3743193"/>
            <a:ext cx="714375" cy="714375"/>
          </a:xfrm>
          <a:prstGeom prst="rect">
            <a:avLst/>
          </a:prstGeom>
        </p:spPr>
      </p:pic>
      <p:sp>
        <p:nvSpPr>
          <p:cNvPr id="2" name="Marcador de número de diapositiva 1">
            <a:extLst>
              <a:ext uri="{FF2B5EF4-FFF2-40B4-BE49-F238E27FC236}">
                <a16:creationId xmlns:a16="http://schemas.microsoft.com/office/drawing/2014/main" id="{178B07F9-5BAD-4C5B-971C-6AF2567E354A}"/>
              </a:ext>
            </a:extLst>
          </p:cNvPr>
          <p:cNvSpPr>
            <a:spLocks noGrp="1"/>
          </p:cNvSpPr>
          <p:nvPr>
            <p:ph type="sldNum" sz="quarter" idx="12"/>
          </p:nvPr>
        </p:nvSpPr>
        <p:spPr/>
        <p:txBody>
          <a:bodyPr/>
          <a:lstStyle/>
          <a:p>
            <a:fld id="{A05041F8-EBEC-4C00-91E2-578FB82E8E8E}" type="slidenum">
              <a:rPr lang="es-CL" smtClean="0"/>
              <a:pPr/>
              <a:t>53</a:t>
            </a:fld>
            <a:endParaRPr lang="es-CL"/>
          </a:p>
        </p:txBody>
      </p:sp>
    </p:spTree>
    <p:extLst>
      <p:ext uri="{BB962C8B-B14F-4D97-AF65-F5344CB8AC3E}">
        <p14:creationId xmlns:p14="http://schemas.microsoft.com/office/powerpoint/2010/main" val="3644160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EA1DD2D5-E1E1-49CB-B6AE-15A39676976E}"/>
              </a:ext>
            </a:extLst>
          </p:cNvPr>
          <p:cNvSpPr txBox="1">
            <a:spLocks/>
          </p:cNvSpPr>
          <p:nvPr/>
        </p:nvSpPr>
        <p:spPr>
          <a:xfrm>
            <a:off x="0" y="1742231"/>
            <a:ext cx="913130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5" name="6 Conector recto de flecha">
            <a:extLst>
              <a:ext uri="{FF2B5EF4-FFF2-40B4-BE49-F238E27FC236}">
                <a16:creationId xmlns:a16="http://schemas.microsoft.com/office/drawing/2014/main" id="{07BDFF02-66EF-4AAA-B4A6-133AF4B2EAF2}"/>
              </a:ext>
            </a:extLst>
          </p:cNvPr>
          <p:cNvCxnSpPr/>
          <p:nvPr/>
        </p:nvCxnSpPr>
        <p:spPr>
          <a:xfrm>
            <a:off x="1331119" y="2393156"/>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6" name="36 CuadroTexto">
            <a:extLst>
              <a:ext uri="{FF2B5EF4-FFF2-40B4-BE49-F238E27FC236}">
                <a16:creationId xmlns:a16="http://schemas.microsoft.com/office/drawing/2014/main" id="{217D7E0D-4A1C-4631-ADD2-030887D9D8F0}"/>
              </a:ext>
            </a:extLst>
          </p:cNvPr>
          <p:cNvSpPr txBox="1">
            <a:spLocks noChangeArrowheads="1"/>
          </p:cNvSpPr>
          <p:nvPr/>
        </p:nvSpPr>
        <p:spPr bwMode="auto">
          <a:xfrm>
            <a:off x="2377680" y="5305247"/>
            <a:ext cx="4793456" cy="553998"/>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Lección aprendida:</a:t>
            </a:r>
          </a:p>
          <a:p>
            <a:pPr algn="ctr">
              <a:spcBef>
                <a:spcPct val="0"/>
              </a:spcBef>
              <a:buClrTx/>
              <a:buSzTx/>
              <a:buFontTx/>
              <a:buNone/>
            </a:pPr>
            <a:r>
              <a:rPr lang="es-CL" altLang="es-CL" sz="1800" b="1" dirty="0">
                <a:solidFill>
                  <a:srgbClr val="FFFF00"/>
                </a:solidFill>
                <a:latin typeface="Calibri" panose="020F0502020204030204" pitchFamily="34" charset="0"/>
              </a:rPr>
              <a:t>Se mantuvo y potenció Poder Naval</a:t>
            </a:r>
          </a:p>
        </p:txBody>
      </p:sp>
      <p:grpSp>
        <p:nvGrpSpPr>
          <p:cNvPr id="17" name="24 Grupo">
            <a:extLst>
              <a:ext uri="{FF2B5EF4-FFF2-40B4-BE49-F238E27FC236}">
                <a16:creationId xmlns:a16="http://schemas.microsoft.com/office/drawing/2014/main" id="{9746F32F-5B40-4AC3-877E-0C78DC189841}"/>
              </a:ext>
            </a:extLst>
          </p:cNvPr>
          <p:cNvGrpSpPr>
            <a:grpSpLocks/>
          </p:cNvGrpSpPr>
          <p:nvPr/>
        </p:nvGrpSpPr>
        <p:grpSpPr bwMode="auto">
          <a:xfrm>
            <a:off x="1264444" y="2112169"/>
            <a:ext cx="1248966" cy="1210174"/>
            <a:chOff x="5652120" y="1673805"/>
            <a:chExt cx="1665185" cy="1613136"/>
          </a:xfrm>
        </p:grpSpPr>
        <p:sp>
          <p:nvSpPr>
            <p:cNvPr id="18" name="47 CuadroTexto">
              <a:extLst>
                <a:ext uri="{FF2B5EF4-FFF2-40B4-BE49-F238E27FC236}">
                  <a16:creationId xmlns:a16="http://schemas.microsoft.com/office/drawing/2014/main" id="{5ECD9ABA-D529-4659-9035-7335F03099C9}"/>
                </a:ext>
              </a:extLst>
            </p:cNvPr>
            <p:cNvSpPr txBox="1">
              <a:spLocks noChangeArrowheads="1"/>
            </p:cNvSpPr>
            <p:nvPr/>
          </p:nvSpPr>
          <p:spPr bwMode="auto">
            <a:xfrm>
              <a:off x="6168044" y="1673805"/>
              <a:ext cx="716392" cy="40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1865</a:t>
              </a:r>
            </a:p>
          </p:txBody>
        </p:sp>
        <p:cxnSp>
          <p:nvCxnSpPr>
            <p:cNvPr id="19" name="48 Conector recto de flecha">
              <a:extLst>
                <a:ext uri="{FF2B5EF4-FFF2-40B4-BE49-F238E27FC236}">
                  <a16:creationId xmlns:a16="http://schemas.microsoft.com/office/drawing/2014/main" id="{BD131921-5EF5-4155-B899-2A2E5AF61653}"/>
                </a:ext>
              </a:extLst>
            </p:cNvPr>
            <p:cNvCxnSpPr/>
            <p:nvPr/>
          </p:nvCxnSpPr>
          <p:spPr>
            <a:xfrm>
              <a:off x="6493443" y="2051529"/>
              <a:ext cx="0" cy="3951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 name="49 CuadroTexto">
              <a:extLst>
                <a:ext uri="{FF2B5EF4-FFF2-40B4-BE49-F238E27FC236}">
                  <a16:creationId xmlns:a16="http://schemas.microsoft.com/office/drawing/2014/main" id="{1CFC537B-2687-4BA4-B7BD-4737750B3432}"/>
                </a:ext>
              </a:extLst>
            </p:cNvPr>
            <p:cNvSpPr txBox="1">
              <a:spLocks noChangeArrowheads="1"/>
            </p:cNvSpPr>
            <p:nvPr/>
          </p:nvSpPr>
          <p:spPr bwMode="auto">
            <a:xfrm>
              <a:off x="5652120" y="2733091"/>
              <a:ext cx="1665185" cy="55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Guerra contra España</a:t>
              </a:r>
              <a:endParaRPr lang="es-CL" altLang="es-CL" sz="1350" dirty="0">
                <a:solidFill>
                  <a:srgbClr val="FFFF00"/>
                </a:solidFill>
                <a:latin typeface="Calibri" panose="020F0502020204030204" pitchFamily="34" charset="0"/>
              </a:endParaRPr>
            </a:p>
          </p:txBody>
        </p:sp>
      </p:grpSp>
      <p:grpSp>
        <p:nvGrpSpPr>
          <p:cNvPr id="21" name="24 Grupo">
            <a:extLst>
              <a:ext uri="{FF2B5EF4-FFF2-40B4-BE49-F238E27FC236}">
                <a16:creationId xmlns:a16="http://schemas.microsoft.com/office/drawing/2014/main" id="{6BA45F19-8E46-4B62-8420-950C6A6C8A67}"/>
              </a:ext>
            </a:extLst>
          </p:cNvPr>
          <p:cNvGrpSpPr>
            <a:grpSpLocks/>
          </p:cNvGrpSpPr>
          <p:nvPr/>
        </p:nvGrpSpPr>
        <p:grpSpPr bwMode="auto">
          <a:xfrm>
            <a:off x="2344342" y="2112170"/>
            <a:ext cx="1248965" cy="2004696"/>
            <a:chOff x="5652120" y="1673805"/>
            <a:chExt cx="1665185" cy="2672693"/>
          </a:xfrm>
        </p:grpSpPr>
        <p:sp>
          <p:nvSpPr>
            <p:cNvPr id="22" name="25 CuadroTexto">
              <a:extLst>
                <a:ext uri="{FF2B5EF4-FFF2-40B4-BE49-F238E27FC236}">
                  <a16:creationId xmlns:a16="http://schemas.microsoft.com/office/drawing/2014/main" id="{C0A88E6F-416C-4C8E-A682-DB5479000946}"/>
                </a:ext>
              </a:extLst>
            </p:cNvPr>
            <p:cNvSpPr txBox="1">
              <a:spLocks noChangeArrowheads="1"/>
            </p:cNvSpPr>
            <p:nvPr/>
          </p:nvSpPr>
          <p:spPr bwMode="auto">
            <a:xfrm>
              <a:off x="6168045" y="1673805"/>
              <a:ext cx="716392" cy="400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1868</a:t>
              </a:r>
            </a:p>
          </p:txBody>
        </p:sp>
        <p:cxnSp>
          <p:nvCxnSpPr>
            <p:cNvPr id="23" name="26 Conector recto de flecha">
              <a:extLst>
                <a:ext uri="{FF2B5EF4-FFF2-40B4-BE49-F238E27FC236}">
                  <a16:creationId xmlns:a16="http://schemas.microsoft.com/office/drawing/2014/main" id="{79904799-E45B-40C4-BC26-836689E03B9A}"/>
                </a:ext>
              </a:extLst>
            </p:cNvPr>
            <p:cNvCxnSpPr/>
            <p:nvPr/>
          </p:nvCxnSpPr>
          <p:spPr>
            <a:xfrm>
              <a:off x="6493443" y="2051597"/>
              <a:ext cx="0" cy="154767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4" name="27 CuadroTexto">
              <a:extLst>
                <a:ext uri="{FF2B5EF4-FFF2-40B4-BE49-F238E27FC236}">
                  <a16:creationId xmlns:a16="http://schemas.microsoft.com/office/drawing/2014/main" id="{333FA891-8B18-4D4F-AAB2-3094671860A8}"/>
                </a:ext>
              </a:extLst>
            </p:cNvPr>
            <p:cNvSpPr txBox="1">
              <a:spLocks noChangeArrowheads="1"/>
            </p:cNvSpPr>
            <p:nvPr/>
          </p:nvSpPr>
          <p:spPr bwMode="auto">
            <a:xfrm>
              <a:off x="5652120" y="3792549"/>
              <a:ext cx="1665185" cy="55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Creación Escuela de Grumetes</a:t>
              </a:r>
              <a:endParaRPr lang="es-CL" altLang="es-CL" sz="1350" dirty="0">
                <a:solidFill>
                  <a:srgbClr val="FFFF00"/>
                </a:solidFill>
                <a:latin typeface="Calibri" panose="020F0502020204030204" pitchFamily="34" charset="0"/>
              </a:endParaRPr>
            </a:p>
          </p:txBody>
        </p:sp>
      </p:grpSp>
      <p:grpSp>
        <p:nvGrpSpPr>
          <p:cNvPr id="25" name="24 Grupo">
            <a:extLst>
              <a:ext uri="{FF2B5EF4-FFF2-40B4-BE49-F238E27FC236}">
                <a16:creationId xmlns:a16="http://schemas.microsoft.com/office/drawing/2014/main" id="{685D80A0-F998-46DF-87DD-91E6CCD23F2A}"/>
              </a:ext>
            </a:extLst>
          </p:cNvPr>
          <p:cNvGrpSpPr>
            <a:grpSpLocks/>
          </p:cNvGrpSpPr>
          <p:nvPr/>
        </p:nvGrpSpPr>
        <p:grpSpPr bwMode="auto">
          <a:xfrm>
            <a:off x="3492105" y="2112169"/>
            <a:ext cx="1248965" cy="1549953"/>
            <a:chOff x="5652120" y="1673805"/>
            <a:chExt cx="1665185" cy="2066797"/>
          </a:xfrm>
        </p:grpSpPr>
        <p:sp>
          <p:nvSpPr>
            <p:cNvPr id="26" name="29 CuadroTexto">
              <a:extLst>
                <a:ext uri="{FF2B5EF4-FFF2-40B4-BE49-F238E27FC236}">
                  <a16:creationId xmlns:a16="http://schemas.microsoft.com/office/drawing/2014/main" id="{C3F7C45F-C55F-4575-AA83-D3272CE726F9}"/>
                </a:ext>
              </a:extLst>
            </p:cNvPr>
            <p:cNvSpPr txBox="1">
              <a:spLocks noChangeArrowheads="1"/>
            </p:cNvSpPr>
            <p:nvPr/>
          </p:nvSpPr>
          <p:spPr bwMode="auto">
            <a:xfrm>
              <a:off x="6168045" y="1673805"/>
              <a:ext cx="716392" cy="40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1870</a:t>
              </a:r>
            </a:p>
          </p:txBody>
        </p:sp>
        <p:cxnSp>
          <p:nvCxnSpPr>
            <p:cNvPr id="27" name="30 Conector recto de flecha">
              <a:extLst>
                <a:ext uri="{FF2B5EF4-FFF2-40B4-BE49-F238E27FC236}">
                  <a16:creationId xmlns:a16="http://schemas.microsoft.com/office/drawing/2014/main" id="{B9F79ED1-E72D-4864-AEFD-1685F44499B2}"/>
                </a:ext>
              </a:extLst>
            </p:cNvPr>
            <p:cNvCxnSpPr/>
            <p:nvPr/>
          </p:nvCxnSpPr>
          <p:spPr>
            <a:xfrm>
              <a:off x="6493443" y="2051665"/>
              <a:ext cx="0" cy="39532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8" name="38 CuadroTexto">
              <a:extLst>
                <a:ext uri="{FF2B5EF4-FFF2-40B4-BE49-F238E27FC236}">
                  <a16:creationId xmlns:a16="http://schemas.microsoft.com/office/drawing/2014/main" id="{24483110-A494-4EFE-8080-C03BCAF4C8A3}"/>
                </a:ext>
              </a:extLst>
            </p:cNvPr>
            <p:cNvSpPr txBox="1">
              <a:spLocks noChangeArrowheads="1"/>
            </p:cNvSpPr>
            <p:nvPr/>
          </p:nvSpPr>
          <p:spPr bwMode="auto">
            <a:xfrm>
              <a:off x="5652120" y="2632503"/>
              <a:ext cx="1665185" cy="11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Actividades hidrográficas y adquisición de naves</a:t>
              </a:r>
              <a:endParaRPr lang="es-CL" altLang="es-CL" sz="1350" dirty="0">
                <a:solidFill>
                  <a:srgbClr val="FFFF00"/>
                </a:solidFill>
                <a:latin typeface="Calibri" panose="020F0502020204030204" pitchFamily="34" charset="0"/>
              </a:endParaRPr>
            </a:p>
          </p:txBody>
        </p:sp>
      </p:grpSp>
      <p:grpSp>
        <p:nvGrpSpPr>
          <p:cNvPr id="29" name="24 Grupo">
            <a:extLst>
              <a:ext uri="{FF2B5EF4-FFF2-40B4-BE49-F238E27FC236}">
                <a16:creationId xmlns:a16="http://schemas.microsoft.com/office/drawing/2014/main" id="{45540A38-A7DB-49AD-8763-B18FDF197D90}"/>
              </a:ext>
            </a:extLst>
          </p:cNvPr>
          <p:cNvGrpSpPr>
            <a:grpSpLocks/>
          </p:cNvGrpSpPr>
          <p:nvPr/>
        </p:nvGrpSpPr>
        <p:grpSpPr bwMode="auto">
          <a:xfrm>
            <a:off x="5247086" y="2112170"/>
            <a:ext cx="1248965" cy="2121118"/>
            <a:chOff x="5652120" y="1673805"/>
            <a:chExt cx="1665185" cy="2828367"/>
          </a:xfrm>
        </p:grpSpPr>
        <p:sp>
          <p:nvSpPr>
            <p:cNvPr id="30" name="46 CuadroTexto">
              <a:extLst>
                <a:ext uri="{FF2B5EF4-FFF2-40B4-BE49-F238E27FC236}">
                  <a16:creationId xmlns:a16="http://schemas.microsoft.com/office/drawing/2014/main" id="{FFFD1A76-EE93-4D01-AB26-D0241593487C}"/>
                </a:ext>
              </a:extLst>
            </p:cNvPr>
            <p:cNvSpPr txBox="1">
              <a:spLocks noChangeArrowheads="1"/>
            </p:cNvSpPr>
            <p:nvPr/>
          </p:nvSpPr>
          <p:spPr bwMode="auto">
            <a:xfrm>
              <a:off x="6168045" y="1673805"/>
              <a:ext cx="716392" cy="400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1879</a:t>
              </a:r>
            </a:p>
          </p:txBody>
        </p:sp>
        <p:cxnSp>
          <p:nvCxnSpPr>
            <p:cNvPr id="31" name="50 Conector recto de flecha">
              <a:extLst>
                <a:ext uri="{FF2B5EF4-FFF2-40B4-BE49-F238E27FC236}">
                  <a16:creationId xmlns:a16="http://schemas.microsoft.com/office/drawing/2014/main" id="{A89E2637-C22A-44A2-AABB-3AA6F5BAE3F9}"/>
                </a:ext>
              </a:extLst>
            </p:cNvPr>
            <p:cNvCxnSpPr/>
            <p:nvPr/>
          </p:nvCxnSpPr>
          <p:spPr>
            <a:xfrm>
              <a:off x="6493443" y="2051658"/>
              <a:ext cx="0" cy="161937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2" name="51 CuadroTexto">
              <a:extLst>
                <a:ext uri="{FF2B5EF4-FFF2-40B4-BE49-F238E27FC236}">
                  <a16:creationId xmlns:a16="http://schemas.microsoft.com/office/drawing/2014/main" id="{E7DB4B1F-91F8-4010-B23A-AE55BE86996C}"/>
                </a:ext>
              </a:extLst>
            </p:cNvPr>
            <p:cNvSpPr txBox="1">
              <a:spLocks noChangeArrowheads="1"/>
            </p:cNvSpPr>
            <p:nvPr/>
          </p:nvSpPr>
          <p:spPr bwMode="auto">
            <a:xfrm>
              <a:off x="5652120" y="3948134"/>
              <a:ext cx="166518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Guerra del Pacífico</a:t>
              </a:r>
              <a:endParaRPr lang="es-CL" altLang="es-CL" sz="1350" dirty="0">
                <a:solidFill>
                  <a:srgbClr val="FFFF00"/>
                </a:solidFill>
                <a:latin typeface="Calibri" panose="020F0502020204030204" pitchFamily="34" charset="0"/>
              </a:endParaRPr>
            </a:p>
          </p:txBody>
        </p:sp>
      </p:grpSp>
      <p:grpSp>
        <p:nvGrpSpPr>
          <p:cNvPr id="33" name="24 Grupo">
            <a:extLst>
              <a:ext uri="{FF2B5EF4-FFF2-40B4-BE49-F238E27FC236}">
                <a16:creationId xmlns:a16="http://schemas.microsoft.com/office/drawing/2014/main" id="{A0BDAC48-5B2C-40BA-87EA-824B0DF1DE1E}"/>
              </a:ext>
            </a:extLst>
          </p:cNvPr>
          <p:cNvGrpSpPr>
            <a:grpSpLocks/>
          </p:cNvGrpSpPr>
          <p:nvPr/>
        </p:nvGrpSpPr>
        <p:grpSpPr bwMode="auto">
          <a:xfrm>
            <a:off x="6563917" y="2112169"/>
            <a:ext cx="1248965" cy="1314049"/>
            <a:chOff x="5652120" y="1673805"/>
            <a:chExt cx="1665185" cy="1751599"/>
          </a:xfrm>
        </p:grpSpPr>
        <p:sp>
          <p:nvSpPr>
            <p:cNvPr id="34" name="53 CuadroTexto">
              <a:extLst>
                <a:ext uri="{FF2B5EF4-FFF2-40B4-BE49-F238E27FC236}">
                  <a16:creationId xmlns:a16="http://schemas.microsoft.com/office/drawing/2014/main" id="{BE0EB738-DFAD-43FB-8119-970B7BC1F9FA}"/>
                </a:ext>
              </a:extLst>
            </p:cNvPr>
            <p:cNvSpPr txBox="1">
              <a:spLocks noChangeArrowheads="1"/>
            </p:cNvSpPr>
            <p:nvPr/>
          </p:nvSpPr>
          <p:spPr bwMode="auto">
            <a:xfrm>
              <a:off x="6168045" y="1673805"/>
              <a:ext cx="716392" cy="40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1891</a:t>
              </a:r>
            </a:p>
          </p:txBody>
        </p:sp>
        <p:cxnSp>
          <p:nvCxnSpPr>
            <p:cNvPr id="35" name="54 Conector recto de flecha">
              <a:extLst>
                <a:ext uri="{FF2B5EF4-FFF2-40B4-BE49-F238E27FC236}">
                  <a16:creationId xmlns:a16="http://schemas.microsoft.com/office/drawing/2014/main" id="{A7D581BF-4F99-4424-B23D-F5AFD009BD88}"/>
                </a:ext>
              </a:extLst>
            </p:cNvPr>
            <p:cNvCxnSpPr/>
            <p:nvPr/>
          </p:nvCxnSpPr>
          <p:spPr>
            <a:xfrm>
              <a:off x="6493443" y="2051529"/>
              <a:ext cx="0" cy="3951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6" name="55 CuadroTexto">
              <a:extLst>
                <a:ext uri="{FF2B5EF4-FFF2-40B4-BE49-F238E27FC236}">
                  <a16:creationId xmlns:a16="http://schemas.microsoft.com/office/drawing/2014/main" id="{29EF203A-F32C-4BD2-A126-D70227F5671B}"/>
                </a:ext>
              </a:extLst>
            </p:cNvPr>
            <p:cNvSpPr txBox="1">
              <a:spLocks noChangeArrowheads="1"/>
            </p:cNvSpPr>
            <p:nvPr/>
          </p:nvSpPr>
          <p:spPr bwMode="auto">
            <a:xfrm>
              <a:off x="5652120" y="2594628"/>
              <a:ext cx="1665185" cy="83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Intento control salitreras</a:t>
              </a:r>
            </a:p>
            <a:p>
              <a:pPr algn="ctr">
                <a:spcBef>
                  <a:spcPct val="0"/>
                </a:spcBef>
                <a:buClrTx/>
                <a:buSzTx/>
                <a:buFontTx/>
                <a:buNone/>
              </a:pPr>
              <a:r>
                <a:rPr lang="es-CL" altLang="es-CL" sz="1350" b="1" dirty="0">
                  <a:solidFill>
                    <a:srgbClr val="FFFF00"/>
                  </a:solidFill>
                  <a:latin typeface="Calibri" panose="020F0502020204030204" pitchFamily="34" charset="0"/>
                </a:rPr>
                <a:t>Guerra civil</a:t>
              </a:r>
              <a:endParaRPr lang="es-CL" altLang="es-CL" sz="1350" dirty="0">
                <a:solidFill>
                  <a:srgbClr val="FFFF00"/>
                </a:solidFill>
                <a:latin typeface="Calibri" panose="020F0502020204030204" pitchFamily="34" charset="0"/>
              </a:endParaRPr>
            </a:p>
          </p:txBody>
        </p:sp>
      </p:grpSp>
      <p:pic>
        <p:nvPicPr>
          <p:cNvPr id="37" name="Picture 4" descr="DSCN6954">
            <a:extLst>
              <a:ext uri="{FF2B5EF4-FFF2-40B4-BE49-F238E27FC236}">
                <a16:creationId xmlns:a16="http://schemas.microsoft.com/office/drawing/2014/main" id="{64191D8A-D8E4-441D-89F4-763BCDC68AE4}"/>
              </a:ext>
            </a:extLst>
          </p:cNvPr>
          <p:cNvPicPr>
            <a:picLocks noChangeAspect="1" noChangeArrowheads="1"/>
          </p:cNvPicPr>
          <p:nvPr/>
        </p:nvPicPr>
        <p:blipFill>
          <a:blip r:embed="rId4" cstate="print">
            <a:lum bright="6000" contrast="24000"/>
            <a:extLst>
              <a:ext uri="{28A0092B-C50C-407E-A947-70E740481C1C}">
                <a14:useLocalDpi xmlns:a14="http://schemas.microsoft.com/office/drawing/2010/main" val="0"/>
              </a:ext>
            </a:extLst>
          </a:blip>
          <a:srcRect l="8478" t="14105" r="5391" b="23351"/>
          <a:stretch>
            <a:fillRect/>
          </a:stretch>
        </p:blipFill>
        <p:spPr bwMode="auto">
          <a:xfrm>
            <a:off x="6428185" y="3969545"/>
            <a:ext cx="1370409"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 descr="DSCN6916">
            <a:extLst>
              <a:ext uri="{FF2B5EF4-FFF2-40B4-BE49-F238E27FC236}">
                <a16:creationId xmlns:a16="http://schemas.microsoft.com/office/drawing/2014/main" id="{D5F5B349-6FAE-4133-B0BC-22B48C10A052}"/>
              </a:ext>
            </a:extLst>
          </p:cNvPr>
          <p:cNvPicPr>
            <a:picLocks noChangeAspect="1" noChangeArrowheads="1"/>
          </p:cNvPicPr>
          <p:nvPr/>
        </p:nvPicPr>
        <p:blipFill>
          <a:blip r:embed="rId5" cstate="print">
            <a:lum bright="24000" contrast="42000"/>
            <a:extLst>
              <a:ext uri="{28A0092B-C50C-407E-A947-70E740481C1C}">
                <a14:useLocalDpi xmlns:a14="http://schemas.microsoft.com/office/drawing/2010/main" val="0"/>
              </a:ext>
            </a:extLst>
          </a:blip>
          <a:srcRect l="4628" t="18219" r="4628" b="21294"/>
          <a:stretch>
            <a:fillRect/>
          </a:stretch>
        </p:blipFill>
        <p:spPr bwMode="auto">
          <a:xfrm>
            <a:off x="1193006" y="4281488"/>
            <a:ext cx="1944291"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Imagen 38">
            <a:extLst>
              <a:ext uri="{FF2B5EF4-FFF2-40B4-BE49-F238E27FC236}">
                <a16:creationId xmlns:a16="http://schemas.microsoft.com/office/drawing/2014/main" id="{A0F549B7-71B7-48AF-BE12-7A705ED69C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1378" y="4100088"/>
            <a:ext cx="1822183" cy="997326"/>
          </a:xfrm>
          <a:prstGeom prst="rect">
            <a:avLst/>
          </a:prstGeom>
        </p:spPr>
      </p:pic>
      <p:sp>
        <p:nvSpPr>
          <p:cNvPr id="2" name="Marcador de número de diapositiva 1">
            <a:extLst>
              <a:ext uri="{FF2B5EF4-FFF2-40B4-BE49-F238E27FC236}">
                <a16:creationId xmlns:a16="http://schemas.microsoft.com/office/drawing/2014/main" id="{6433FC41-693C-4106-8BDC-ED5429E45C45}"/>
              </a:ext>
            </a:extLst>
          </p:cNvPr>
          <p:cNvSpPr>
            <a:spLocks noGrp="1"/>
          </p:cNvSpPr>
          <p:nvPr>
            <p:ph type="sldNum" sz="quarter" idx="12"/>
          </p:nvPr>
        </p:nvSpPr>
        <p:spPr/>
        <p:txBody>
          <a:bodyPr/>
          <a:lstStyle/>
          <a:p>
            <a:fld id="{A05041F8-EBEC-4C00-91E2-578FB82E8E8E}" type="slidenum">
              <a:rPr lang="es-CL" smtClean="0"/>
              <a:pPr/>
              <a:t>54</a:t>
            </a:fld>
            <a:endParaRPr lang="es-CL"/>
          </a:p>
        </p:txBody>
      </p:sp>
    </p:spTree>
    <p:extLst>
      <p:ext uri="{BB962C8B-B14F-4D97-AF65-F5344CB8AC3E}">
        <p14:creationId xmlns:p14="http://schemas.microsoft.com/office/powerpoint/2010/main" val="5604424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sp>
        <p:nvSpPr>
          <p:cNvPr id="15" name="Rectángulo 14">
            <a:extLst>
              <a:ext uri="{FF2B5EF4-FFF2-40B4-BE49-F238E27FC236}">
                <a16:creationId xmlns:a16="http://schemas.microsoft.com/office/drawing/2014/main" id="{7569483F-2196-4DD6-B462-48343D390C90}"/>
              </a:ext>
            </a:extLst>
          </p:cNvPr>
          <p:cNvSpPr/>
          <p:nvPr/>
        </p:nvSpPr>
        <p:spPr>
          <a:xfrm>
            <a:off x="1043608" y="2480697"/>
            <a:ext cx="6992639" cy="3108543"/>
          </a:xfrm>
          <a:prstGeom prst="rect">
            <a:avLst/>
          </a:prstGeom>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marL="457200" indent="-457200" eaLnBrk="1" hangingPunct="1">
              <a:buFont typeface="Arial" panose="020B0604020202020204" pitchFamily="34" charset="0"/>
              <a:buChar char="•"/>
              <a:defRPr/>
            </a:pPr>
            <a:r>
              <a:rPr lang="es-CL" altLang="es-CL" sz="2800" b="1" dirty="0"/>
              <a:t>1878. Bolivia no cumple tratado y aumenta impuestos a compañías chilenas.</a:t>
            </a:r>
          </a:p>
          <a:p>
            <a:pPr marL="457200" indent="-457200" eaLnBrk="1" hangingPunct="1">
              <a:buFont typeface="Arial" panose="020B0604020202020204" pitchFamily="34" charset="0"/>
              <a:buChar char="•"/>
              <a:defRPr/>
            </a:pPr>
            <a:r>
              <a:rPr lang="es-CL" altLang="es-CL" sz="2800" b="1" dirty="0">
                <a:solidFill>
                  <a:srgbClr val="FFFF00"/>
                </a:solidFill>
              </a:rPr>
              <a:t>Escuadra en Lota. Previsión conflicto con Argentina.</a:t>
            </a:r>
          </a:p>
          <a:p>
            <a:pPr marL="457200" indent="-457200" eaLnBrk="1" hangingPunct="1">
              <a:buFont typeface="Arial" panose="020B0604020202020204" pitchFamily="34" charset="0"/>
              <a:buChar char="•"/>
              <a:defRPr/>
            </a:pPr>
            <a:r>
              <a:rPr lang="es-CL" altLang="es-CL" sz="2800" b="1" dirty="0"/>
              <a:t>Ocupación Antofagasta. 14 Febrero 1879.</a:t>
            </a:r>
          </a:p>
          <a:p>
            <a:pPr marL="457200" indent="-457200" eaLnBrk="1" hangingPunct="1">
              <a:buFont typeface="Arial" panose="020B0604020202020204" pitchFamily="34" charset="0"/>
              <a:buChar char="•"/>
              <a:defRPr/>
            </a:pPr>
            <a:r>
              <a:rPr lang="es-CL" altLang="es-CL" sz="2800" b="1" dirty="0">
                <a:solidFill>
                  <a:srgbClr val="FFFF00"/>
                </a:solidFill>
              </a:rPr>
              <a:t>1° Marzo declara guerra Bolivia y 1° Abril, Perú (tratado secreto).</a:t>
            </a:r>
          </a:p>
        </p:txBody>
      </p:sp>
      <p:sp>
        <p:nvSpPr>
          <p:cNvPr id="2" name="Marcador de número de diapositiva 1">
            <a:extLst>
              <a:ext uri="{FF2B5EF4-FFF2-40B4-BE49-F238E27FC236}">
                <a16:creationId xmlns:a16="http://schemas.microsoft.com/office/drawing/2014/main" id="{61D0E6E3-ED65-474E-8E6A-1D96A4F7DE88}"/>
              </a:ext>
            </a:extLst>
          </p:cNvPr>
          <p:cNvSpPr>
            <a:spLocks noGrp="1"/>
          </p:cNvSpPr>
          <p:nvPr>
            <p:ph type="sldNum" sz="quarter" idx="12"/>
          </p:nvPr>
        </p:nvSpPr>
        <p:spPr/>
        <p:txBody>
          <a:bodyPr/>
          <a:lstStyle/>
          <a:p>
            <a:fld id="{A05041F8-EBEC-4C00-91E2-578FB82E8E8E}" type="slidenum">
              <a:rPr lang="es-CL" smtClean="0"/>
              <a:pPr/>
              <a:t>55</a:t>
            </a:fld>
            <a:endParaRPr lang="es-CL"/>
          </a:p>
        </p:txBody>
      </p:sp>
    </p:spTree>
    <p:extLst>
      <p:ext uri="{BB962C8B-B14F-4D97-AF65-F5344CB8AC3E}">
        <p14:creationId xmlns:p14="http://schemas.microsoft.com/office/powerpoint/2010/main" val="29126294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Fuerzas Navales</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pic>
        <p:nvPicPr>
          <p:cNvPr id="15" name="Picture 4" descr="Escanear">
            <a:extLst>
              <a:ext uri="{FF2B5EF4-FFF2-40B4-BE49-F238E27FC236}">
                <a16:creationId xmlns:a16="http://schemas.microsoft.com/office/drawing/2014/main" id="{1A573CBF-D165-4BD7-A29E-D35A1929EAD0}"/>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l="4637" r="9212" b="60707"/>
          <a:stretch>
            <a:fillRect/>
          </a:stretch>
        </p:blipFill>
        <p:spPr>
          <a:xfrm>
            <a:off x="1403648" y="2137956"/>
            <a:ext cx="6239505" cy="3916164"/>
          </a:xfrm>
          <a:prstGeom prst="rect">
            <a:avLst/>
          </a:prstGeom>
          <a:noFill/>
        </p:spPr>
      </p:pic>
      <p:sp>
        <p:nvSpPr>
          <p:cNvPr id="16" name="Rectángulo 15">
            <a:extLst>
              <a:ext uri="{FF2B5EF4-FFF2-40B4-BE49-F238E27FC236}">
                <a16:creationId xmlns:a16="http://schemas.microsoft.com/office/drawing/2014/main" id="{90A36643-169B-436B-953D-10AE3194213D}"/>
              </a:ext>
            </a:extLst>
          </p:cNvPr>
          <p:cNvSpPr/>
          <p:nvPr/>
        </p:nvSpPr>
        <p:spPr>
          <a:xfrm>
            <a:off x="4523400" y="2866689"/>
            <a:ext cx="1200728" cy="68393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a:p>
        </p:txBody>
      </p:sp>
      <p:sp>
        <p:nvSpPr>
          <p:cNvPr id="17" name="Rectángulo 16">
            <a:extLst>
              <a:ext uri="{FF2B5EF4-FFF2-40B4-BE49-F238E27FC236}">
                <a16:creationId xmlns:a16="http://schemas.microsoft.com/office/drawing/2014/main" id="{91FD62BB-713D-46EF-9CF2-8A380C42161F}"/>
              </a:ext>
            </a:extLst>
          </p:cNvPr>
          <p:cNvSpPr/>
          <p:nvPr/>
        </p:nvSpPr>
        <p:spPr>
          <a:xfrm>
            <a:off x="4523400" y="3550627"/>
            <a:ext cx="1200728" cy="61463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a:p>
        </p:txBody>
      </p:sp>
      <p:sp>
        <p:nvSpPr>
          <p:cNvPr id="18" name="Rectángulo 17">
            <a:extLst>
              <a:ext uri="{FF2B5EF4-FFF2-40B4-BE49-F238E27FC236}">
                <a16:creationId xmlns:a16="http://schemas.microsoft.com/office/drawing/2014/main" id="{38F25089-2EE7-4D4C-804A-80D157384BEE}"/>
              </a:ext>
            </a:extLst>
          </p:cNvPr>
          <p:cNvSpPr/>
          <p:nvPr/>
        </p:nvSpPr>
        <p:spPr>
          <a:xfrm>
            <a:off x="4524138" y="4165260"/>
            <a:ext cx="1199990" cy="70389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a:p>
        </p:txBody>
      </p:sp>
      <p:sp>
        <p:nvSpPr>
          <p:cNvPr id="2" name="Marcador de número de diapositiva 1">
            <a:extLst>
              <a:ext uri="{FF2B5EF4-FFF2-40B4-BE49-F238E27FC236}">
                <a16:creationId xmlns:a16="http://schemas.microsoft.com/office/drawing/2014/main" id="{C34F3C5E-707B-41C8-B79A-5565CB84AF9C}"/>
              </a:ext>
            </a:extLst>
          </p:cNvPr>
          <p:cNvSpPr>
            <a:spLocks noGrp="1"/>
          </p:cNvSpPr>
          <p:nvPr>
            <p:ph type="sldNum" sz="quarter" idx="12"/>
          </p:nvPr>
        </p:nvSpPr>
        <p:spPr/>
        <p:txBody>
          <a:bodyPr/>
          <a:lstStyle/>
          <a:p>
            <a:fld id="{A05041F8-EBEC-4C00-91E2-578FB82E8E8E}" type="slidenum">
              <a:rPr lang="es-CL" smtClean="0"/>
              <a:pPr/>
              <a:t>56</a:t>
            </a:fld>
            <a:endParaRPr lang="es-CL"/>
          </a:p>
        </p:txBody>
      </p:sp>
    </p:spTree>
    <p:extLst>
      <p:ext uri="{BB962C8B-B14F-4D97-AF65-F5344CB8AC3E}">
        <p14:creationId xmlns:p14="http://schemas.microsoft.com/office/powerpoint/2010/main" val="40104011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Fuerzas Navales</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grpSp>
        <p:nvGrpSpPr>
          <p:cNvPr id="2" name="Grupo 1">
            <a:extLst>
              <a:ext uri="{FF2B5EF4-FFF2-40B4-BE49-F238E27FC236}">
                <a16:creationId xmlns:a16="http://schemas.microsoft.com/office/drawing/2014/main" id="{1C10A330-AB55-4E3D-AC53-1C2EBC02F52D}"/>
              </a:ext>
            </a:extLst>
          </p:cNvPr>
          <p:cNvGrpSpPr/>
          <p:nvPr/>
        </p:nvGrpSpPr>
        <p:grpSpPr>
          <a:xfrm>
            <a:off x="801688" y="2132856"/>
            <a:ext cx="7280712" cy="4001675"/>
            <a:chOff x="801688" y="341313"/>
            <a:chExt cx="10090150" cy="6449546"/>
          </a:xfrm>
        </p:grpSpPr>
        <p:pic>
          <p:nvPicPr>
            <p:cNvPr id="15" name="Imagen 3">
              <a:extLst>
                <a:ext uri="{FF2B5EF4-FFF2-40B4-BE49-F238E27FC236}">
                  <a16:creationId xmlns:a16="http://schemas.microsoft.com/office/drawing/2014/main" id="{BD38A3F4-2BEA-49CE-B456-EC85883001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1688" y="341313"/>
              <a:ext cx="4325937" cy="286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4">
              <a:extLst>
                <a:ext uri="{FF2B5EF4-FFF2-40B4-BE49-F238E27FC236}">
                  <a16:creationId xmlns:a16="http://schemas.microsoft.com/office/drawing/2014/main" id="{6DA4DCAA-1C8B-4EF7-A8FC-5AD70576AF2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56363" y="341313"/>
              <a:ext cx="4435475" cy="289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5">
              <a:extLst>
                <a:ext uri="{FF2B5EF4-FFF2-40B4-BE49-F238E27FC236}">
                  <a16:creationId xmlns:a16="http://schemas.microsoft.com/office/drawing/2014/main" id="{84764C97-BB05-4E7B-8876-DE035DD271D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49338" y="3729038"/>
              <a:ext cx="3830637"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6">
              <a:extLst>
                <a:ext uri="{FF2B5EF4-FFF2-40B4-BE49-F238E27FC236}">
                  <a16:creationId xmlns:a16="http://schemas.microsoft.com/office/drawing/2014/main" id="{F48AB003-CD4E-4B7F-B332-0E03BB03CB0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769100" y="3505200"/>
              <a:ext cx="3810000"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uadroTexto 7">
              <a:extLst>
                <a:ext uri="{FF2B5EF4-FFF2-40B4-BE49-F238E27FC236}">
                  <a16:creationId xmlns:a16="http://schemas.microsoft.com/office/drawing/2014/main" id="{6F942B38-ADF0-472F-B05C-6F981153ACC5}"/>
                </a:ext>
              </a:extLst>
            </p:cNvPr>
            <p:cNvSpPr txBox="1">
              <a:spLocks noChangeArrowheads="1"/>
            </p:cNvSpPr>
            <p:nvPr/>
          </p:nvSpPr>
          <p:spPr bwMode="auto">
            <a:xfrm>
              <a:off x="1591510" y="2787649"/>
              <a:ext cx="2746294" cy="744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“Cochrane”</a:t>
              </a:r>
            </a:p>
          </p:txBody>
        </p:sp>
        <p:sp>
          <p:nvSpPr>
            <p:cNvPr id="20" name="CuadroTexto 9">
              <a:extLst>
                <a:ext uri="{FF2B5EF4-FFF2-40B4-BE49-F238E27FC236}">
                  <a16:creationId xmlns:a16="http://schemas.microsoft.com/office/drawing/2014/main" id="{617D1AB8-C01C-40E2-95DC-E9D81D7A6485}"/>
                </a:ext>
              </a:extLst>
            </p:cNvPr>
            <p:cNvSpPr txBox="1">
              <a:spLocks noChangeArrowheads="1"/>
            </p:cNvSpPr>
            <p:nvPr/>
          </p:nvSpPr>
          <p:spPr bwMode="auto">
            <a:xfrm>
              <a:off x="7086573" y="6046788"/>
              <a:ext cx="3175054" cy="744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“Chacabuco”</a:t>
              </a:r>
            </a:p>
          </p:txBody>
        </p:sp>
        <p:sp>
          <p:nvSpPr>
            <p:cNvPr id="21" name="CuadroTexto 10">
              <a:extLst>
                <a:ext uri="{FF2B5EF4-FFF2-40B4-BE49-F238E27FC236}">
                  <a16:creationId xmlns:a16="http://schemas.microsoft.com/office/drawing/2014/main" id="{1E49E78F-94F7-448F-83B7-BC987AB9CAB6}"/>
                </a:ext>
              </a:extLst>
            </p:cNvPr>
            <p:cNvSpPr txBox="1">
              <a:spLocks noChangeArrowheads="1"/>
            </p:cNvSpPr>
            <p:nvPr/>
          </p:nvSpPr>
          <p:spPr bwMode="auto">
            <a:xfrm>
              <a:off x="1416007" y="6024562"/>
              <a:ext cx="3097298" cy="744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“Magallanes”</a:t>
              </a:r>
            </a:p>
          </p:txBody>
        </p:sp>
        <p:sp>
          <p:nvSpPr>
            <p:cNvPr id="22" name="CuadroTexto 11">
              <a:extLst>
                <a:ext uri="{FF2B5EF4-FFF2-40B4-BE49-F238E27FC236}">
                  <a16:creationId xmlns:a16="http://schemas.microsoft.com/office/drawing/2014/main" id="{7B3ABA47-B4F3-4992-85C4-A3E5B88CED2F}"/>
                </a:ext>
              </a:extLst>
            </p:cNvPr>
            <p:cNvSpPr txBox="1">
              <a:spLocks noChangeArrowheads="1"/>
            </p:cNvSpPr>
            <p:nvPr/>
          </p:nvSpPr>
          <p:spPr bwMode="auto">
            <a:xfrm>
              <a:off x="6574503" y="2782888"/>
              <a:ext cx="4199194" cy="744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“Blanco Encalada”</a:t>
              </a:r>
            </a:p>
          </p:txBody>
        </p:sp>
        <p:pic>
          <p:nvPicPr>
            <p:cNvPr id="23" name="Imagen 8">
              <a:extLst>
                <a:ext uri="{FF2B5EF4-FFF2-40B4-BE49-F238E27FC236}">
                  <a16:creationId xmlns:a16="http://schemas.microsoft.com/office/drawing/2014/main" id="{8F2D1E98-4257-41C3-A5E3-C83AAE6912C6}"/>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48238" y="2971800"/>
              <a:ext cx="1608137"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Marcador de número de diapositiva 2">
            <a:extLst>
              <a:ext uri="{FF2B5EF4-FFF2-40B4-BE49-F238E27FC236}">
                <a16:creationId xmlns:a16="http://schemas.microsoft.com/office/drawing/2014/main" id="{ACBC87DF-AB0D-41D6-B9A5-4555E716E77D}"/>
              </a:ext>
            </a:extLst>
          </p:cNvPr>
          <p:cNvSpPr>
            <a:spLocks noGrp="1"/>
          </p:cNvSpPr>
          <p:nvPr>
            <p:ph type="sldNum" sz="quarter" idx="12"/>
          </p:nvPr>
        </p:nvSpPr>
        <p:spPr/>
        <p:txBody>
          <a:bodyPr/>
          <a:lstStyle/>
          <a:p>
            <a:fld id="{A05041F8-EBEC-4C00-91E2-578FB82E8E8E}" type="slidenum">
              <a:rPr lang="es-CL" smtClean="0"/>
              <a:pPr/>
              <a:t>57</a:t>
            </a:fld>
            <a:endParaRPr lang="es-CL"/>
          </a:p>
        </p:txBody>
      </p:sp>
    </p:spTree>
    <p:extLst>
      <p:ext uri="{BB962C8B-B14F-4D97-AF65-F5344CB8AC3E}">
        <p14:creationId xmlns:p14="http://schemas.microsoft.com/office/powerpoint/2010/main" val="2370184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Fuerzas Navales</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grpSp>
        <p:nvGrpSpPr>
          <p:cNvPr id="2" name="Grupo 1">
            <a:extLst>
              <a:ext uri="{FF2B5EF4-FFF2-40B4-BE49-F238E27FC236}">
                <a16:creationId xmlns:a16="http://schemas.microsoft.com/office/drawing/2014/main" id="{167E123D-24BC-437C-B408-C35C9BEA97D7}"/>
              </a:ext>
            </a:extLst>
          </p:cNvPr>
          <p:cNvGrpSpPr/>
          <p:nvPr/>
        </p:nvGrpSpPr>
        <p:grpSpPr>
          <a:xfrm>
            <a:off x="578356" y="2204864"/>
            <a:ext cx="7689194" cy="3743905"/>
            <a:chOff x="557517" y="422275"/>
            <a:chExt cx="10599433" cy="6435725"/>
          </a:xfrm>
        </p:grpSpPr>
        <p:sp>
          <p:nvSpPr>
            <p:cNvPr id="15" name="CuadroTexto 2">
              <a:extLst>
                <a:ext uri="{FF2B5EF4-FFF2-40B4-BE49-F238E27FC236}">
                  <a16:creationId xmlns:a16="http://schemas.microsoft.com/office/drawing/2014/main" id="{6CAB56B5-6B6F-4F49-BA15-E4CE98F39EAB}"/>
                </a:ext>
              </a:extLst>
            </p:cNvPr>
            <p:cNvSpPr txBox="1">
              <a:spLocks noChangeArrowheads="1"/>
            </p:cNvSpPr>
            <p:nvPr/>
          </p:nvSpPr>
          <p:spPr bwMode="auto">
            <a:xfrm>
              <a:off x="557517" y="3367088"/>
              <a:ext cx="2815618" cy="793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“Esmeralda”</a:t>
              </a:r>
            </a:p>
          </p:txBody>
        </p:sp>
        <p:pic>
          <p:nvPicPr>
            <p:cNvPr id="16" name="Imagen 1">
              <a:extLst>
                <a:ext uri="{FF2B5EF4-FFF2-40B4-BE49-F238E27FC236}">
                  <a16:creationId xmlns:a16="http://schemas.microsoft.com/office/drawing/2014/main" id="{5F2E5D13-CA26-4685-ADBF-115F141D33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14413" y="422275"/>
              <a:ext cx="4252912" cy="281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3">
              <a:extLst>
                <a:ext uri="{FF2B5EF4-FFF2-40B4-BE49-F238E27FC236}">
                  <a16:creationId xmlns:a16="http://schemas.microsoft.com/office/drawing/2014/main" id="{E2EB8CFA-D28F-4BFF-8E83-3C6E95BE078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27863" y="422275"/>
              <a:ext cx="4129087" cy="281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4">
              <a:extLst>
                <a:ext uri="{FF2B5EF4-FFF2-40B4-BE49-F238E27FC236}">
                  <a16:creationId xmlns:a16="http://schemas.microsoft.com/office/drawing/2014/main" id="{72133AB1-C4F0-42D3-94B3-007D8E0C045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4125" y="3535363"/>
              <a:ext cx="4449763"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uadroTexto 6">
              <a:extLst>
                <a:ext uri="{FF2B5EF4-FFF2-40B4-BE49-F238E27FC236}">
                  <a16:creationId xmlns:a16="http://schemas.microsoft.com/office/drawing/2014/main" id="{3E28EA48-82BD-4B32-B05C-457E8D3FDB9E}"/>
                </a:ext>
              </a:extLst>
            </p:cNvPr>
            <p:cNvSpPr txBox="1">
              <a:spLocks noChangeArrowheads="1"/>
            </p:cNvSpPr>
            <p:nvPr/>
          </p:nvSpPr>
          <p:spPr bwMode="auto">
            <a:xfrm>
              <a:off x="9218911" y="3367088"/>
              <a:ext cx="1936153" cy="793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“Abtao”</a:t>
              </a:r>
            </a:p>
          </p:txBody>
        </p:sp>
        <p:pic>
          <p:nvPicPr>
            <p:cNvPr id="20" name="Imagen 7">
              <a:extLst>
                <a:ext uri="{FF2B5EF4-FFF2-40B4-BE49-F238E27FC236}">
                  <a16:creationId xmlns:a16="http://schemas.microsoft.com/office/drawing/2014/main" id="{50576388-6B65-44A2-99B1-A89909B3184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45113" y="1497013"/>
              <a:ext cx="160655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uadroTexto 2">
              <a:extLst>
                <a:ext uri="{FF2B5EF4-FFF2-40B4-BE49-F238E27FC236}">
                  <a16:creationId xmlns:a16="http://schemas.microsoft.com/office/drawing/2014/main" id="{3A98DB3B-1AE6-4658-B090-8AF3EAC3A62F}"/>
                </a:ext>
              </a:extLst>
            </p:cNvPr>
            <p:cNvSpPr txBox="1">
              <a:spLocks noChangeArrowheads="1"/>
            </p:cNvSpPr>
            <p:nvPr/>
          </p:nvSpPr>
          <p:spPr bwMode="auto">
            <a:xfrm>
              <a:off x="886466" y="5251450"/>
              <a:ext cx="3151495" cy="793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“Covadonga”</a:t>
              </a:r>
            </a:p>
          </p:txBody>
        </p:sp>
      </p:grpSp>
      <p:sp>
        <p:nvSpPr>
          <p:cNvPr id="3" name="Marcador de número de diapositiva 2">
            <a:extLst>
              <a:ext uri="{FF2B5EF4-FFF2-40B4-BE49-F238E27FC236}">
                <a16:creationId xmlns:a16="http://schemas.microsoft.com/office/drawing/2014/main" id="{782FFF5C-3561-4E36-969E-D592814F3E1E}"/>
              </a:ext>
            </a:extLst>
          </p:cNvPr>
          <p:cNvSpPr>
            <a:spLocks noGrp="1"/>
          </p:cNvSpPr>
          <p:nvPr>
            <p:ph type="sldNum" sz="quarter" idx="12"/>
          </p:nvPr>
        </p:nvSpPr>
        <p:spPr/>
        <p:txBody>
          <a:bodyPr/>
          <a:lstStyle/>
          <a:p>
            <a:fld id="{A05041F8-EBEC-4C00-91E2-578FB82E8E8E}" type="slidenum">
              <a:rPr lang="es-CL" smtClean="0"/>
              <a:pPr/>
              <a:t>58</a:t>
            </a:fld>
            <a:endParaRPr lang="es-CL"/>
          </a:p>
        </p:txBody>
      </p:sp>
    </p:spTree>
    <p:extLst>
      <p:ext uri="{BB962C8B-B14F-4D97-AF65-F5344CB8AC3E}">
        <p14:creationId xmlns:p14="http://schemas.microsoft.com/office/powerpoint/2010/main" val="16662119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Fuerzas Navales</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grpSp>
        <p:nvGrpSpPr>
          <p:cNvPr id="2" name="Grupo 1">
            <a:extLst>
              <a:ext uri="{FF2B5EF4-FFF2-40B4-BE49-F238E27FC236}">
                <a16:creationId xmlns:a16="http://schemas.microsoft.com/office/drawing/2014/main" id="{25EA5402-B6CE-41A2-929B-614652F2CEAF}"/>
              </a:ext>
            </a:extLst>
          </p:cNvPr>
          <p:cNvGrpSpPr/>
          <p:nvPr/>
        </p:nvGrpSpPr>
        <p:grpSpPr>
          <a:xfrm>
            <a:off x="420689" y="2132856"/>
            <a:ext cx="8111752" cy="3918393"/>
            <a:chOff x="420688" y="231775"/>
            <a:chExt cx="10747375" cy="6848971"/>
          </a:xfrm>
        </p:grpSpPr>
        <p:pic>
          <p:nvPicPr>
            <p:cNvPr id="15" name="Imagen 1">
              <a:extLst>
                <a:ext uri="{FF2B5EF4-FFF2-40B4-BE49-F238E27FC236}">
                  <a16:creationId xmlns:a16="http://schemas.microsoft.com/office/drawing/2014/main" id="{61244FE8-1207-478E-BCE1-5AE1AE2A367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0688" y="231775"/>
              <a:ext cx="4770437"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2">
              <a:extLst>
                <a:ext uri="{FF2B5EF4-FFF2-40B4-BE49-F238E27FC236}">
                  <a16:creationId xmlns:a16="http://schemas.microsoft.com/office/drawing/2014/main" id="{7A27DD4D-195E-4691-A171-71D5970AC58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0388" y="3930650"/>
              <a:ext cx="4491037"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3">
              <a:extLst>
                <a:ext uri="{FF2B5EF4-FFF2-40B4-BE49-F238E27FC236}">
                  <a16:creationId xmlns:a16="http://schemas.microsoft.com/office/drawing/2014/main" id="{AC2B2373-527F-4418-8A50-84F8B565DF2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97600" y="231775"/>
              <a:ext cx="4970463"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4">
              <a:extLst>
                <a:ext uri="{FF2B5EF4-FFF2-40B4-BE49-F238E27FC236}">
                  <a16:creationId xmlns:a16="http://schemas.microsoft.com/office/drawing/2014/main" id="{240037FF-DBA3-4203-8C68-F530FB8F7AD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026275" y="3759200"/>
              <a:ext cx="3311525"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uadroTexto 6">
              <a:extLst>
                <a:ext uri="{FF2B5EF4-FFF2-40B4-BE49-F238E27FC236}">
                  <a16:creationId xmlns:a16="http://schemas.microsoft.com/office/drawing/2014/main" id="{7E5CC677-5644-4B54-A3C3-63EC900369C5}"/>
                </a:ext>
              </a:extLst>
            </p:cNvPr>
            <p:cNvSpPr txBox="1">
              <a:spLocks noChangeArrowheads="1"/>
            </p:cNvSpPr>
            <p:nvPr/>
          </p:nvSpPr>
          <p:spPr bwMode="auto">
            <a:xfrm>
              <a:off x="1672625" y="3126624"/>
              <a:ext cx="2266564" cy="80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“Huáscar”</a:t>
              </a:r>
            </a:p>
          </p:txBody>
        </p:sp>
        <p:sp>
          <p:nvSpPr>
            <p:cNvPr id="20" name="CuadroTexto 7">
              <a:extLst>
                <a:ext uri="{FF2B5EF4-FFF2-40B4-BE49-F238E27FC236}">
                  <a16:creationId xmlns:a16="http://schemas.microsoft.com/office/drawing/2014/main" id="{7DA2A313-A0A4-4944-B97B-9AE444EBE214}"/>
                </a:ext>
              </a:extLst>
            </p:cNvPr>
            <p:cNvSpPr txBox="1">
              <a:spLocks noChangeArrowheads="1"/>
            </p:cNvSpPr>
            <p:nvPr/>
          </p:nvSpPr>
          <p:spPr bwMode="auto">
            <a:xfrm>
              <a:off x="6829834" y="3000761"/>
              <a:ext cx="3704404" cy="80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“Independencia”</a:t>
              </a:r>
            </a:p>
          </p:txBody>
        </p:sp>
        <p:sp>
          <p:nvSpPr>
            <p:cNvPr id="21" name="CuadroTexto 8">
              <a:extLst>
                <a:ext uri="{FF2B5EF4-FFF2-40B4-BE49-F238E27FC236}">
                  <a16:creationId xmlns:a16="http://schemas.microsoft.com/office/drawing/2014/main" id="{4E48C37D-BA1B-4E67-9ED6-F8086982BFD4}"/>
                </a:ext>
              </a:extLst>
            </p:cNvPr>
            <p:cNvSpPr txBox="1">
              <a:spLocks noChangeArrowheads="1"/>
            </p:cNvSpPr>
            <p:nvPr/>
          </p:nvSpPr>
          <p:spPr bwMode="auto">
            <a:xfrm>
              <a:off x="7316989" y="6232525"/>
              <a:ext cx="2731684" cy="80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“Pilcomayo”</a:t>
              </a:r>
            </a:p>
          </p:txBody>
        </p:sp>
        <p:sp>
          <p:nvSpPr>
            <p:cNvPr id="22" name="CuadroTexto 9">
              <a:extLst>
                <a:ext uri="{FF2B5EF4-FFF2-40B4-BE49-F238E27FC236}">
                  <a16:creationId xmlns:a16="http://schemas.microsoft.com/office/drawing/2014/main" id="{92BD0818-5D20-49AD-A1AC-C932A1E94E2F}"/>
                </a:ext>
              </a:extLst>
            </p:cNvPr>
            <p:cNvSpPr txBox="1">
              <a:spLocks noChangeArrowheads="1"/>
            </p:cNvSpPr>
            <p:nvPr/>
          </p:nvSpPr>
          <p:spPr bwMode="auto">
            <a:xfrm>
              <a:off x="1934651" y="6273800"/>
              <a:ext cx="1744098" cy="80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“Unión”</a:t>
              </a:r>
            </a:p>
          </p:txBody>
        </p:sp>
        <p:pic>
          <p:nvPicPr>
            <p:cNvPr id="23" name="Imagen 5">
              <a:extLst>
                <a:ext uri="{FF2B5EF4-FFF2-40B4-BE49-F238E27FC236}">
                  <a16:creationId xmlns:a16="http://schemas.microsoft.com/office/drawing/2014/main" id="{B9CE5B35-75EB-424B-8300-5EC1FEBC8B3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232400" y="4333875"/>
              <a:ext cx="16144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Marcador de número de diapositiva 2">
            <a:extLst>
              <a:ext uri="{FF2B5EF4-FFF2-40B4-BE49-F238E27FC236}">
                <a16:creationId xmlns:a16="http://schemas.microsoft.com/office/drawing/2014/main" id="{B3905339-C7BD-44E1-91EA-E048CA62A9C1}"/>
              </a:ext>
            </a:extLst>
          </p:cNvPr>
          <p:cNvSpPr>
            <a:spLocks noGrp="1"/>
          </p:cNvSpPr>
          <p:nvPr>
            <p:ph type="sldNum" sz="quarter" idx="12"/>
          </p:nvPr>
        </p:nvSpPr>
        <p:spPr/>
        <p:txBody>
          <a:bodyPr/>
          <a:lstStyle/>
          <a:p>
            <a:fld id="{A05041F8-EBEC-4C00-91E2-578FB82E8E8E}" type="slidenum">
              <a:rPr lang="es-CL" smtClean="0"/>
              <a:pPr/>
              <a:t>59</a:t>
            </a:fld>
            <a:endParaRPr lang="es-CL"/>
          </a:p>
        </p:txBody>
      </p:sp>
    </p:spTree>
    <p:extLst>
      <p:ext uri="{BB962C8B-B14F-4D97-AF65-F5344CB8AC3E}">
        <p14:creationId xmlns:p14="http://schemas.microsoft.com/office/powerpoint/2010/main" val="2947430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Fuerzas Navales</a:t>
            </a:r>
            <a:endParaRPr lang="es-CL" altLang="es-CL" sz="1800" dirty="0">
              <a:solidFill>
                <a:schemeClr val="bg1">
                  <a:lumMod val="85000"/>
                </a:schemeClr>
              </a:solidFill>
            </a:endParaRPr>
          </a:p>
          <a:p>
            <a:pPr algn="just" eaLnBrk="0" hangingPunct="0">
              <a:spcBef>
                <a:spcPct val="0"/>
              </a:spcBef>
              <a:buFontTx/>
              <a:buNone/>
              <a:defRPr/>
            </a:pPr>
            <a:endParaRPr lang="es-ES_tradnl" altLang="es-CL" sz="1800" b="1" dirty="0">
              <a:solidFill>
                <a:srgbClr val="FFFF00"/>
              </a:solidFill>
              <a:ea typeface="Times New Roman" panose="02020603050405020304" pitchFamily="18" charset="0"/>
            </a:endParaRPr>
          </a:p>
        </p:txBody>
      </p:sp>
      <p:grpSp>
        <p:nvGrpSpPr>
          <p:cNvPr id="3" name="Grupo 2">
            <a:extLst>
              <a:ext uri="{FF2B5EF4-FFF2-40B4-BE49-F238E27FC236}">
                <a16:creationId xmlns:a16="http://schemas.microsoft.com/office/drawing/2014/main" id="{481DB429-9647-4059-B09C-B303AB171ECF}"/>
              </a:ext>
            </a:extLst>
          </p:cNvPr>
          <p:cNvGrpSpPr/>
          <p:nvPr/>
        </p:nvGrpSpPr>
        <p:grpSpPr>
          <a:xfrm>
            <a:off x="419101" y="2204863"/>
            <a:ext cx="7969324" cy="3775020"/>
            <a:chOff x="419100" y="273050"/>
            <a:chExt cx="11293475" cy="5122221"/>
          </a:xfrm>
        </p:grpSpPr>
        <p:pic>
          <p:nvPicPr>
            <p:cNvPr id="16" name="Imagen 1">
              <a:extLst>
                <a:ext uri="{FF2B5EF4-FFF2-40B4-BE49-F238E27FC236}">
                  <a16:creationId xmlns:a16="http://schemas.microsoft.com/office/drawing/2014/main" id="{EA26943F-A267-47B0-8362-737D072C4F1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9100" y="1350963"/>
              <a:ext cx="5141913" cy="322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2">
              <a:extLst>
                <a:ext uri="{FF2B5EF4-FFF2-40B4-BE49-F238E27FC236}">
                  <a16:creationId xmlns:a16="http://schemas.microsoft.com/office/drawing/2014/main" id="{54E9B86B-4D98-453C-BF3B-F4D9DFA4F39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0913" y="2033588"/>
              <a:ext cx="5681662" cy="185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CuadroTexto 3">
              <a:extLst>
                <a:ext uri="{FF2B5EF4-FFF2-40B4-BE49-F238E27FC236}">
                  <a16:creationId xmlns:a16="http://schemas.microsoft.com/office/drawing/2014/main" id="{8E4C1EED-5CC7-4313-9C29-90AB900896C5}"/>
                </a:ext>
              </a:extLst>
            </p:cNvPr>
            <p:cNvSpPr txBox="1">
              <a:spLocks noChangeArrowheads="1"/>
            </p:cNvSpPr>
            <p:nvPr/>
          </p:nvSpPr>
          <p:spPr bwMode="auto">
            <a:xfrm>
              <a:off x="638870" y="4768850"/>
              <a:ext cx="3789559" cy="626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“Manco </a:t>
              </a:r>
              <a:r>
                <a:rPr lang="es-CL" altLang="es-CL" sz="2400" b="1" dirty="0" err="1">
                  <a:solidFill>
                    <a:srgbClr val="FFFF00"/>
                  </a:solidFill>
                  <a:latin typeface="Century Gothic" panose="020B0502020202020204" pitchFamily="34" charset="0"/>
                </a:rPr>
                <a:t>Capac</a:t>
              </a:r>
              <a:r>
                <a:rPr lang="es-CL" altLang="es-CL" sz="2400" b="1" dirty="0">
                  <a:solidFill>
                    <a:srgbClr val="FFFF00"/>
                  </a:solidFill>
                  <a:latin typeface="Century Gothic" panose="020B0502020202020204" pitchFamily="34" charset="0"/>
                </a:rPr>
                <a:t>”</a:t>
              </a:r>
            </a:p>
          </p:txBody>
        </p:sp>
        <p:sp>
          <p:nvSpPr>
            <p:cNvPr id="19" name="CuadroTexto 4">
              <a:extLst>
                <a:ext uri="{FF2B5EF4-FFF2-40B4-BE49-F238E27FC236}">
                  <a16:creationId xmlns:a16="http://schemas.microsoft.com/office/drawing/2014/main" id="{FD16DA71-FB9D-40EA-8665-381B70019F3A}"/>
                </a:ext>
              </a:extLst>
            </p:cNvPr>
            <p:cNvSpPr txBox="1">
              <a:spLocks noChangeArrowheads="1"/>
            </p:cNvSpPr>
            <p:nvPr/>
          </p:nvSpPr>
          <p:spPr bwMode="auto">
            <a:xfrm>
              <a:off x="7694451" y="4768850"/>
              <a:ext cx="2914974" cy="626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CL" altLang="es-CL" sz="2400" b="1" dirty="0">
                  <a:solidFill>
                    <a:srgbClr val="FFFF00"/>
                  </a:solidFill>
                  <a:latin typeface="Century Gothic" panose="020B0502020202020204" pitchFamily="34" charset="0"/>
                </a:rPr>
                <a:t>“Atahualpa”</a:t>
              </a:r>
            </a:p>
          </p:txBody>
        </p:sp>
        <p:pic>
          <p:nvPicPr>
            <p:cNvPr id="20" name="Imagen 5">
              <a:extLst>
                <a:ext uri="{FF2B5EF4-FFF2-40B4-BE49-F238E27FC236}">
                  <a16:creationId xmlns:a16="http://schemas.microsoft.com/office/drawing/2014/main" id="{5C478541-CA7F-46C5-A151-A6B62586D3B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30913" y="273050"/>
              <a:ext cx="16144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Marcador de número de diapositiva 1">
            <a:extLst>
              <a:ext uri="{FF2B5EF4-FFF2-40B4-BE49-F238E27FC236}">
                <a16:creationId xmlns:a16="http://schemas.microsoft.com/office/drawing/2014/main" id="{07E6FB18-B80B-49CF-BDA1-E8ED42C1944B}"/>
              </a:ext>
            </a:extLst>
          </p:cNvPr>
          <p:cNvSpPr>
            <a:spLocks noGrp="1"/>
          </p:cNvSpPr>
          <p:nvPr>
            <p:ph type="sldNum" sz="quarter" idx="12"/>
          </p:nvPr>
        </p:nvSpPr>
        <p:spPr/>
        <p:txBody>
          <a:bodyPr/>
          <a:lstStyle/>
          <a:p>
            <a:fld id="{A05041F8-EBEC-4C00-91E2-578FB82E8E8E}" type="slidenum">
              <a:rPr lang="es-CL" smtClean="0"/>
              <a:pPr/>
              <a:t>60</a:t>
            </a:fld>
            <a:endParaRPr lang="es-CL"/>
          </a:p>
        </p:txBody>
      </p:sp>
    </p:spTree>
    <p:extLst>
      <p:ext uri="{BB962C8B-B14F-4D97-AF65-F5344CB8AC3E}">
        <p14:creationId xmlns:p14="http://schemas.microsoft.com/office/powerpoint/2010/main" val="29117475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endParaRPr lang="es-ES_tradnl" altLang="es-CL" sz="1800" b="1" dirty="0">
              <a:solidFill>
                <a:srgbClr val="FFFF00"/>
              </a:solidFill>
              <a:ea typeface="Times New Roman" panose="02020603050405020304" pitchFamily="18" charset="0"/>
            </a:endParaRPr>
          </a:p>
        </p:txBody>
      </p:sp>
      <p:pic>
        <p:nvPicPr>
          <p:cNvPr id="2" name="Imagen 1">
            <a:extLst>
              <a:ext uri="{FF2B5EF4-FFF2-40B4-BE49-F238E27FC236}">
                <a16:creationId xmlns:a16="http://schemas.microsoft.com/office/drawing/2014/main" id="{A1A2A3EE-1046-4A78-A6DD-0832445C68A6}"/>
              </a:ext>
            </a:extLst>
          </p:cNvPr>
          <p:cNvPicPr>
            <a:picLocks noChangeAspect="1"/>
          </p:cNvPicPr>
          <p:nvPr/>
        </p:nvPicPr>
        <p:blipFill>
          <a:blip r:embed="rId4"/>
          <a:stretch>
            <a:fillRect/>
          </a:stretch>
        </p:blipFill>
        <p:spPr>
          <a:xfrm>
            <a:off x="417568" y="2213659"/>
            <a:ext cx="8186880" cy="3835535"/>
          </a:xfrm>
          <a:prstGeom prst="rect">
            <a:avLst/>
          </a:prstGeom>
        </p:spPr>
      </p:pic>
      <p:sp>
        <p:nvSpPr>
          <p:cNvPr id="3" name="Marcador de número de diapositiva 2">
            <a:extLst>
              <a:ext uri="{FF2B5EF4-FFF2-40B4-BE49-F238E27FC236}">
                <a16:creationId xmlns:a16="http://schemas.microsoft.com/office/drawing/2014/main" id="{4A5D6578-CE6B-4699-A756-6DCB70EF7F4A}"/>
              </a:ext>
            </a:extLst>
          </p:cNvPr>
          <p:cNvSpPr>
            <a:spLocks noGrp="1"/>
          </p:cNvSpPr>
          <p:nvPr>
            <p:ph type="sldNum" sz="quarter" idx="12"/>
          </p:nvPr>
        </p:nvSpPr>
        <p:spPr/>
        <p:txBody>
          <a:bodyPr/>
          <a:lstStyle/>
          <a:p>
            <a:fld id="{A05041F8-EBEC-4C00-91E2-578FB82E8E8E}" type="slidenum">
              <a:rPr lang="es-CL" smtClean="0"/>
              <a:pPr/>
              <a:t>61</a:t>
            </a:fld>
            <a:endParaRPr lang="es-CL"/>
          </a:p>
        </p:txBody>
      </p:sp>
    </p:spTree>
    <p:extLst>
      <p:ext uri="{BB962C8B-B14F-4D97-AF65-F5344CB8AC3E}">
        <p14:creationId xmlns:p14="http://schemas.microsoft.com/office/powerpoint/2010/main" val="38728709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endParaRPr lang="es-ES_tradnl" altLang="es-CL" sz="1800" b="1" dirty="0">
              <a:solidFill>
                <a:srgbClr val="FFFF00"/>
              </a:solidFill>
              <a:ea typeface="Times New Roman" panose="02020603050405020304" pitchFamily="18" charset="0"/>
            </a:endParaRPr>
          </a:p>
        </p:txBody>
      </p:sp>
      <p:pic>
        <p:nvPicPr>
          <p:cNvPr id="3" name="Imagen 2">
            <a:extLst>
              <a:ext uri="{FF2B5EF4-FFF2-40B4-BE49-F238E27FC236}">
                <a16:creationId xmlns:a16="http://schemas.microsoft.com/office/drawing/2014/main" id="{ED3FB704-F05B-47E0-B7B9-472987254A69}"/>
              </a:ext>
            </a:extLst>
          </p:cNvPr>
          <p:cNvPicPr>
            <a:picLocks noChangeAspect="1"/>
          </p:cNvPicPr>
          <p:nvPr/>
        </p:nvPicPr>
        <p:blipFill>
          <a:blip r:embed="rId4"/>
          <a:stretch>
            <a:fillRect/>
          </a:stretch>
        </p:blipFill>
        <p:spPr>
          <a:xfrm>
            <a:off x="422184" y="2213659"/>
            <a:ext cx="8182264" cy="3792433"/>
          </a:xfrm>
          <a:prstGeom prst="rect">
            <a:avLst/>
          </a:prstGeom>
        </p:spPr>
      </p:pic>
      <p:sp>
        <p:nvSpPr>
          <p:cNvPr id="2" name="Marcador de número de diapositiva 1">
            <a:extLst>
              <a:ext uri="{FF2B5EF4-FFF2-40B4-BE49-F238E27FC236}">
                <a16:creationId xmlns:a16="http://schemas.microsoft.com/office/drawing/2014/main" id="{C4356F82-9073-4747-87AA-B00FD48DBE6F}"/>
              </a:ext>
            </a:extLst>
          </p:cNvPr>
          <p:cNvSpPr>
            <a:spLocks noGrp="1"/>
          </p:cNvSpPr>
          <p:nvPr>
            <p:ph type="sldNum" sz="quarter" idx="12"/>
          </p:nvPr>
        </p:nvSpPr>
        <p:spPr/>
        <p:txBody>
          <a:bodyPr/>
          <a:lstStyle/>
          <a:p>
            <a:fld id="{A05041F8-EBEC-4C00-91E2-578FB82E8E8E}" type="slidenum">
              <a:rPr lang="es-CL" smtClean="0"/>
              <a:pPr/>
              <a:t>62</a:t>
            </a:fld>
            <a:endParaRPr lang="es-CL"/>
          </a:p>
        </p:txBody>
      </p:sp>
    </p:spTree>
    <p:extLst>
      <p:ext uri="{BB962C8B-B14F-4D97-AF65-F5344CB8AC3E}">
        <p14:creationId xmlns:p14="http://schemas.microsoft.com/office/powerpoint/2010/main" val="6778759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Combate Naval de Iquique y Punta Gruesa (21 de Mayo de 1879)</a:t>
            </a:r>
            <a:endParaRPr lang="es-ES_tradnl" altLang="es-CL" sz="1800" b="1" dirty="0">
              <a:solidFill>
                <a:srgbClr val="FFFF00"/>
              </a:solidFill>
              <a:ea typeface="Times New Roman" panose="02020603050405020304" pitchFamily="18" charset="0"/>
            </a:endParaRPr>
          </a:p>
        </p:txBody>
      </p:sp>
      <p:pic>
        <p:nvPicPr>
          <p:cNvPr id="2" name="Imagen 1">
            <a:extLst>
              <a:ext uri="{FF2B5EF4-FFF2-40B4-BE49-F238E27FC236}">
                <a16:creationId xmlns:a16="http://schemas.microsoft.com/office/drawing/2014/main" id="{E5DD81F0-1845-473F-9B8F-A64D07A3FCC4}"/>
              </a:ext>
            </a:extLst>
          </p:cNvPr>
          <p:cNvPicPr>
            <a:picLocks noChangeAspect="1"/>
          </p:cNvPicPr>
          <p:nvPr/>
        </p:nvPicPr>
        <p:blipFill rotWithShape="1">
          <a:blip r:embed="rId4"/>
          <a:srcRect l="25197" r="25196"/>
          <a:stretch/>
        </p:blipFill>
        <p:spPr>
          <a:xfrm>
            <a:off x="375763" y="2132856"/>
            <a:ext cx="5545213" cy="3902482"/>
          </a:xfrm>
          <a:prstGeom prst="rect">
            <a:avLst/>
          </a:prstGeom>
        </p:spPr>
      </p:pic>
      <p:pic>
        <p:nvPicPr>
          <p:cNvPr id="15" name="Imagen 1">
            <a:extLst>
              <a:ext uri="{FF2B5EF4-FFF2-40B4-BE49-F238E27FC236}">
                <a16:creationId xmlns:a16="http://schemas.microsoft.com/office/drawing/2014/main" id="{72D46D0B-8864-45BF-B58C-8B749A5CDFF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22339" y="2139543"/>
            <a:ext cx="2391056" cy="179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
            <a:extLst>
              <a:ext uri="{FF2B5EF4-FFF2-40B4-BE49-F238E27FC236}">
                <a16:creationId xmlns:a16="http://schemas.microsoft.com/office/drawing/2014/main" id="{A7FA1BCB-38F9-40E8-ACC1-EC48C0F554D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22340" y="4061778"/>
            <a:ext cx="2391056" cy="197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número de diapositiva 2">
            <a:extLst>
              <a:ext uri="{FF2B5EF4-FFF2-40B4-BE49-F238E27FC236}">
                <a16:creationId xmlns:a16="http://schemas.microsoft.com/office/drawing/2014/main" id="{FEF71A51-EDE8-41E4-B8B4-5053EAE361C6}"/>
              </a:ext>
            </a:extLst>
          </p:cNvPr>
          <p:cNvSpPr>
            <a:spLocks noGrp="1"/>
          </p:cNvSpPr>
          <p:nvPr>
            <p:ph type="sldNum" sz="quarter" idx="12"/>
          </p:nvPr>
        </p:nvSpPr>
        <p:spPr/>
        <p:txBody>
          <a:bodyPr/>
          <a:lstStyle/>
          <a:p>
            <a:fld id="{A05041F8-EBEC-4C00-91E2-578FB82E8E8E}" type="slidenum">
              <a:rPr lang="es-CL" smtClean="0"/>
              <a:pPr/>
              <a:t>63</a:t>
            </a:fld>
            <a:endParaRPr lang="es-CL"/>
          </a:p>
        </p:txBody>
      </p:sp>
    </p:spTree>
    <p:extLst>
      <p:ext uri="{BB962C8B-B14F-4D97-AF65-F5344CB8AC3E}">
        <p14:creationId xmlns:p14="http://schemas.microsoft.com/office/powerpoint/2010/main" val="30242131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p>
          <a:p>
            <a:pPr eaLnBrk="0" hangingPunct="0">
              <a:spcBef>
                <a:spcPct val="0"/>
              </a:spcBef>
              <a:defRPr/>
            </a:pPr>
            <a:endParaRPr lang="es-CL" altLang="es-CL" sz="1800" b="1" dirty="0">
              <a:solidFill>
                <a:schemeClr val="bg1">
                  <a:lumMod val="85000"/>
                </a:schemeClr>
              </a:solidFill>
              <a:ea typeface="Times New Roman" panose="02020603050405020304" pitchFamily="18" charset="0"/>
            </a:endParaRPr>
          </a:p>
          <a:p>
            <a:pPr eaLnBrk="0" hangingPunct="0">
              <a:spcBef>
                <a:spcPct val="0"/>
              </a:spcBef>
              <a:defRPr/>
            </a:pPr>
            <a:r>
              <a:rPr lang="es-CL" altLang="es-CL" sz="1800" b="1" dirty="0">
                <a:solidFill>
                  <a:schemeClr val="bg1">
                    <a:lumMod val="85000"/>
                  </a:schemeClr>
                </a:solidFill>
                <a:ea typeface="Times New Roman" panose="02020603050405020304" pitchFamily="18" charset="0"/>
              </a:rPr>
              <a:t>Consecuencias del Combate de Naval de Iquique y Punta Gruesa</a:t>
            </a:r>
          </a:p>
          <a:p>
            <a:pPr eaLnBrk="0" hangingPunct="0">
              <a:spcBef>
                <a:spcPct val="0"/>
              </a:spcBef>
              <a:defRPr/>
            </a:pPr>
            <a:endParaRPr lang="es-CL" altLang="es-CL" sz="1800" b="1" dirty="0">
              <a:solidFill>
                <a:schemeClr val="bg1">
                  <a:lumMod val="85000"/>
                </a:schemeClr>
              </a:solidFill>
              <a:ea typeface="Times New Roman" panose="02020603050405020304" pitchFamily="18" charset="0"/>
            </a:endParaRPr>
          </a:p>
          <a:p>
            <a:pPr marL="285750" indent="-285750" algn="l" eaLnBrk="1" hangingPunct="1">
              <a:buFont typeface="Arial" panose="020B0604020202020204" pitchFamily="34" charset="0"/>
              <a:buChar char="•"/>
            </a:pPr>
            <a:r>
              <a:rPr lang="es-CL" altLang="es-CL" sz="1800" b="1" dirty="0">
                <a:solidFill>
                  <a:srgbClr val="FFFF00"/>
                </a:solidFill>
              </a:rPr>
              <a:t>Perú pierde un buque principal.</a:t>
            </a:r>
          </a:p>
          <a:p>
            <a:pPr marL="285750" indent="-285750" algn="l" eaLnBrk="1" hangingPunct="1">
              <a:buFont typeface="Arial" panose="020B0604020202020204" pitchFamily="34" charset="0"/>
              <a:buChar char="•"/>
            </a:pPr>
            <a:r>
              <a:rPr lang="es-CL" altLang="es-CL" sz="1800" b="1" dirty="0">
                <a:solidFill>
                  <a:schemeClr val="bg1">
                    <a:lumMod val="85000"/>
                  </a:schemeClr>
                </a:solidFill>
              </a:rPr>
              <a:t>Chile pierde una vieja unidad y gran parte de su dotación.</a:t>
            </a:r>
          </a:p>
          <a:p>
            <a:pPr marL="285750" indent="-285750" algn="l" eaLnBrk="1" hangingPunct="1">
              <a:buFont typeface="Arial" panose="020B0604020202020204" pitchFamily="34" charset="0"/>
              <a:buChar char="•"/>
            </a:pPr>
            <a:r>
              <a:rPr lang="es-CL" altLang="es-CL" sz="1800" b="1" dirty="0">
                <a:solidFill>
                  <a:srgbClr val="FFFF00"/>
                </a:solidFill>
              </a:rPr>
              <a:t>Motiva y hace popular la guerra en Chile.</a:t>
            </a:r>
          </a:p>
          <a:p>
            <a:pPr marL="285750" indent="-285750" algn="l" eaLnBrk="1" hangingPunct="1">
              <a:buFont typeface="Arial" panose="020B0604020202020204" pitchFamily="34" charset="0"/>
              <a:buChar char="•"/>
            </a:pPr>
            <a:r>
              <a:rPr lang="es-CL" altLang="es-CL" sz="1800" b="1" dirty="0">
                <a:solidFill>
                  <a:schemeClr val="bg1">
                    <a:lumMod val="85000"/>
                  </a:schemeClr>
                </a:solidFill>
              </a:rPr>
              <a:t>Sienta precedente para luchar hasta la victoria final.</a:t>
            </a:r>
          </a:p>
          <a:p>
            <a:pPr eaLnBrk="0" hangingPunct="0">
              <a:spcBef>
                <a:spcPct val="0"/>
              </a:spcBef>
              <a:defRPr/>
            </a:pPr>
            <a:endParaRPr lang="es-ES_tradnl" altLang="es-CL" sz="1800" b="1" dirty="0">
              <a:solidFill>
                <a:srgbClr val="FFFF00"/>
              </a:solidFill>
              <a:ea typeface="Times New Roman" panose="02020603050405020304" pitchFamily="18" charset="0"/>
            </a:endParaRPr>
          </a:p>
        </p:txBody>
      </p:sp>
      <p:sp>
        <p:nvSpPr>
          <p:cNvPr id="2" name="Marcador de número de diapositiva 1">
            <a:extLst>
              <a:ext uri="{FF2B5EF4-FFF2-40B4-BE49-F238E27FC236}">
                <a16:creationId xmlns:a16="http://schemas.microsoft.com/office/drawing/2014/main" id="{764D22A6-F2C2-4B9E-A138-12296F3E2848}"/>
              </a:ext>
            </a:extLst>
          </p:cNvPr>
          <p:cNvSpPr>
            <a:spLocks noGrp="1"/>
          </p:cNvSpPr>
          <p:nvPr>
            <p:ph type="sldNum" sz="quarter" idx="12"/>
          </p:nvPr>
        </p:nvSpPr>
        <p:spPr/>
        <p:txBody>
          <a:bodyPr/>
          <a:lstStyle/>
          <a:p>
            <a:fld id="{A05041F8-EBEC-4C00-91E2-578FB82E8E8E}" type="slidenum">
              <a:rPr lang="es-CL" smtClean="0"/>
              <a:pPr/>
              <a:t>64</a:t>
            </a:fld>
            <a:endParaRPr lang="es-CL"/>
          </a:p>
        </p:txBody>
      </p:sp>
    </p:spTree>
    <p:extLst>
      <p:ext uri="{BB962C8B-B14F-4D97-AF65-F5344CB8AC3E}">
        <p14:creationId xmlns:p14="http://schemas.microsoft.com/office/powerpoint/2010/main" val="22910878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p>
        </p:txBody>
      </p:sp>
      <p:pic>
        <p:nvPicPr>
          <p:cNvPr id="2" name="Imagen 1">
            <a:extLst>
              <a:ext uri="{FF2B5EF4-FFF2-40B4-BE49-F238E27FC236}">
                <a16:creationId xmlns:a16="http://schemas.microsoft.com/office/drawing/2014/main" id="{D556DFDB-448D-469C-97F2-CAEF263512AA}"/>
              </a:ext>
            </a:extLst>
          </p:cNvPr>
          <p:cNvPicPr>
            <a:picLocks noChangeAspect="1"/>
          </p:cNvPicPr>
          <p:nvPr/>
        </p:nvPicPr>
        <p:blipFill>
          <a:blip r:embed="rId4"/>
          <a:stretch>
            <a:fillRect/>
          </a:stretch>
        </p:blipFill>
        <p:spPr>
          <a:xfrm>
            <a:off x="433756" y="2132856"/>
            <a:ext cx="8170691" cy="3902482"/>
          </a:xfrm>
          <a:prstGeom prst="rect">
            <a:avLst/>
          </a:prstGeom>
        </p:spPr>
      </p:pic>
      <p:sp>
        <p:nvSpPr>
          <p:cNvPr id="3" name="Marcador de número de diapositiva 2">
            <a:extLst>
              <a:ext uri="{FF2B5EF4-FFF2-40B4-BE49-F238E27FC236}">
                <a16:creationId xmlns:a16="http://schemas.microsoft.com/office/drawing/2014/main" id="{925F0C53-703B-4113-9AAD-A72118D42A25}"/>
              </a:ext>
            </a:extLst>
          </p:cNvPr>
          <p:cNvSpPr>
            <a:spLocks noGrp="1"/>
          </p:cNvSpPr>
          <p:nvPr>
            <p:ph type="sldNum" sz="quarter" idx="12"/>
          </p:nvPr>
        </p:nvSpPr>
        <p:spPr/>
        <p:txBody>
          <a:bodyPr/>
          <a:lstStyle/>
          <a:p>
            <a:fld id="{A05041F8-EBEC-4C00-91E2-578FB82E8E8E}" type="slidenum">
              <a:rPr lang="es-CL" smtClean="0"/>
              <a:pPr/>
              <a:t>65</a:t>
            </a:fld>
            <a:endParaRPr lang="es-CL"/>
          </a:p>
        </p:txBody>
      </p:sp>
    </p:spTree>
    <p:extLst>
      <p:ext uri="{BB962C8B-B14F-4D97-AF65-F5344CB8AC3E}">
        <p14:creationId xmlns:p14="http://schemas.microsoft.com/office/powerpoint/2010/main" val="355335500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p>
        </p:txBody>
      </p:sp>
      <p:pic>
        <p:nvPicPr>
          <p:cNvPr id="3" name="Imagen 2">
            <a:extLst>
              <a:ext uri="{FF2B5EF4-FFF2-40B4-BE49-F238E27FC236}">
                <a16:creationId xmlns:a16="http://schemas.microsoft.com/office/drawing/2014/main" id="{403B0852-0E0B-40D6-93F5-7AFD48F3F5C0}"/>
              </a:ext>
            </a:extLst>
          </p:cNvPr>
          <p:cNvPicPr>
            <a:picLocks noChangeAspect="1"/>
          </p:cNvPicPr>
          <p:nvPr/>
        </p:nvPicPr>
        <p:blipFill rotWithShape="1">
          <a:blip r:embed="rId4"/>
          <a:srcRect l="3937" r="15747"/>
          <a:stretch/>
        </p:blipFill>
        <p:spPr>
          <a:xfrm>
            <a:off x="412712" y="2102754"/>
            <a:ext cx="8191736" cy="3932584"/>
          </a:xfrm>
          <a:prstGeom prst="rect">
            <a:avLst/>
          </a:prstGeom>
        </p:spPr>
      </p:pic>
      <p:sp>
        <p:nvSpPr>
          <p:cNvPr id="2" name="Marcador de número de diapositiva 1">
            <a:extLst>
              <a:ext uri="{FF2B5EF4-FFF2-40B4-BE49-F238E27FC236}">
                <a16:creationId xmlns:a16="http://schemas.microsoft.com/office/drawing/2014/main" id="{CE3B5081-F519-4A23-99FD-11F171F8D222}"/>
              </a:ext>
            </a:extLst>
          </p:cNvPr>
          <p:cNvSpPr>
            <a:spLocks noGrp="1"/>
          </p:cNvSpPr>
          <p:nvPr>
            <p:ph type="sldNum" sz="quarter" idx="12"/>
          </p:nvPr>
        </p:nvSpPr>
        <p:spPr/>
        <p:txBody>
          <a:bodyPr/>
          <a:lstStyle/>
          <a:p>
            <a:fld id="{A05041F8-EBEC-4C00-91E2-578FB82E8E8E}" type="slidenum">
              <a:rPr lang="es-CL" smtClean="0"/>
              <a:pPr/>
              <a:t>66</a:t>
            </a:fld>
            <a:endParaRPr lang="es-CL"/>
          </a:p>
        </p:txBody>
      </p:sp>
    </p:spTree>
    <p:extLst>
      <p:ext uri="{BB962C8B-B14F-4D97-AF65-F5344CB8AC3E}">
        <p14:creationId xmlns:p14="http://schemas.microsoft.com/office/powerpoint/2010/main" val="1484449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2" y="1763321"/>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a:t>
            </a:r>
          </a:p>
          <a:p>
            <a:pPr eaLnBrk="0" hangingPunct="0">
              <a:spcBef>
                <a:spcPct val="0"/>
              </a:spcBef>
              <a:defRPr/>
            </a:pPr>
            <a:endParaRPr lang="es-CL" altLang="es-CL" sz="1800" b="1" dirty="0">
              <a:solidFill>
                <a:schemeClr val="bg1">
                  <a:lumMod val="85000"/>
                </a:schemeClr>
              </a:solidFill>
              <a:ea typeface="Times New Roman" panose="02020603050405020304" pitchFamily="18" charset="0"/>
            </a:endParaRPr>
          </a:p>
          <a:p>
            <a:pPr eaLnBrk="0" hangingPunct="0">
              <a:spcBef>
                <a:spcPct val="0"/>
              </a:spcBef>
              <a:defRPr/>
            </a:pPr>
            <a:r>
              <a:rPr lang="es-CL" altLang="es-CL" sz="1800" b="1" dirty="0">
                <a:solidFill>
                  <a:schemeClr val="bg1">
                    <a:lumMod val="85000"/>
                  </a:schemeClr>
                </a:solidFill>
                <a:ea typeface="Times New Roman" panose="02020603050405020304" pitchFamily="18" charset="0"/>
              </a:rPr>
              <a:t>Consecuencias del Combate de la Batalla de Angamos</a:t>
            </a:r>
          </a:p>
          <a:p>
            <a:pPr eaLnBrk="0" hangingPunct="0">
              <a:spcBef>
                <a:spcPct val="0"/>
              </a:spcBef>
              <a:defRPr/>
            </a:pPr>
            <a:endParaRPr lang="es-CL" altLang="es-CL" sz="1800" b="1" dirty="0">
              <a:solidFill>
                <a:schemeClr val="bg1">
                  <a:lumMod val="85000"/>
                </a:schemeClr>
              </a:solidFill>
              <a:ea typeface="Times New Roman" panose="02020603050405020304" pitchFamily="18" charset="0"/>
            </a:endParaRPr>
          </a:p>
          <a:p>
            <a:pPr marL="285750" indent="-285750" algn="just" eaLnBrk="1" hangingPunct="1">
              <a:buFont typeface="Arial" panose="020B0604020202020204" pitchFamily="34" charset="0"/>
              <a:buChar char="•"/>
            </a:pPr>
            <a:r>
              <a:rPr lang="es-CL" altLang="es-CL" sz="1800" b="1" dirty="0">
                <a:solidFill>
                  <a:srgbClr val="FFFF00"/>
                </a:solidFill>
              </a:rPr>
              <a:t>Perú pierde el mejor buque y al mejor comandante</a:t>
            </a:r>
          </a:p>
          <a:p>
            <a:pPr marL="285750" indent="-285750" algn="just" eaLnBrk="1" hangingPunct="1">
              <a:buFont typeface="Arial" panose="020B0604020202020204" pitchFamily="34" charset="0"/>
              <a:buChar char="•"/>
            </a:pPr>
            <a:r>
              <a:rPr lang="es-CL" altLang="es-CL" sz="1800" b="1" dirty="0">
                <a:solidFill>
                  <a:schemeClr val="bg1">
                    <a:lumMod val="85000"/>
                  </a:schemeClr>
                </a:solidFill>
              </a:rPr>
              <a:t>Chile logra el Control del Mar.</a:t>
            </a:r>
          </a:p>
          <a:p>
            <a:pPr marL="285750" indent="-285750" algn="just" eaLnBrk="1" hangingPunct="1">
              <a:buFont typeface="Arial" panose="020B0604020202020204" pitchFamily="34" charset="0"/>
              <a:buChar char="•"/>
            </a:pPr>
            <a:r>
              <a:rPr lang="es-CL" altLang="es-CL" sz="1800" b="1" dirty="0">
                <a:solidFill>
                  <a:srgbClr val="FFFF00"/>
                </a:solidFill>
              </a:rPr>
              <a:t>Se da inicio a la campaña terrestre hacia el norte.</a:t>
            </a:r>
          </a:p>
          <a:p>
            <a:pPr marL="285750" indent="-285750" algn="just" eaLnBrk="1" hangingPunct="1">
              <a:buFont typeface="Arial" panose="020B0604020202020204" pitchFamily="34" charset="0"/>
              <a:buChar char="•"/>
            </a:pPr>
            <a:r>
              <a:rPr lang="es-CL" altLang="es-CL" sz="1800" b="1" dirty="0">
                <a:solidFill>
                  <a:schemeClr val="bg1">
                    <a:lumMod val="85000"/>
                  </a:schemeClr>
                </a:solidFill>
              </a:rPr>
              <a:t>Operaciones de Proyección y apoyo logístico permiten que los 33.000 soldados chilenos logren batir a los 88.000 soldados peruanos y bolivianos.</a:t>
            </a:r>
          </a:p>
          <a:p>
            <a:pPr marL="285750" indent="-285750" algn="just" eaLnBrk="1" hangingPunct="1">
              <a:buFont typeface="Arial" panose="020B0604020202020204" pitchFamily="34" charset="0"/>
              <a:buChar char="•"/>
            </a:pPr>
            <a:r>
              <a:rPr lang="es-CL" altLang="es-CL" sz="1800" b="1" dirty="0">
                <a:solidFill>
                  <a:srgbClr val="FFFF00"/>
                </a:solidFill>
                <a:cs typeface="Arial" panose="020B0604020202020204" pitchFamily="34" charset="0"/>
              </a:rPr>
              <a:t>Con Control del Mar obtenido en Angamos, moral chilena muy alta.</a:t>
            </a:r>
          </a:p>
          <a:p>
            <a:pPr marL="285750" indent="-285750" algn="just" eaLnBrk="1" hangingPunct="1">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Moral Perú – Boliviana decayendo.</a:t>
            </a:r>
          </a:p>
          <a:p>
            <a:pPr marL="285750" indent="-285750" algn="just" eaLnBrk="1" hangingPunct="1">
              <a:buFont typeface="Arial" panose="020B0604020202020204" pitchFamily="34" charset="0"/>
              <a:buChar char="•"/>
            </a:pPr>
            <a:r>
              <a:rPr lang="es-CL" altLang="es-CL" sz="1800" b="1" dirty="0">
                <a:solidFill>
                  <a:srgbClr val="FFFF00"/>
                </a:solidFill>
                <a:cs typeface="Arial" panose="020B0604020202020204" pitchFamily="34" charset="0"/>
              </a:rPr>
              <a:t>Apoyo y refuerzos marítimos peruanos a Tacna y Arica dificultados o imposibilitados.</a:t>
            </a:r>
          </a:p>
          <a:p>
            <a:pPr marL="285750" indent="-285750" algn="just" eaLnBrk="1" hangingPunct="1">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28 Oct 1879. Inicio campaña de Tarapacá.</a:t>
            </a:r>
          </a:p>
          <a:p>
            <a:pPr marL="285750" indent="-285750" algn="just" eaLnBrk="1" hangingPunct="1">
              <a:buFont typeface="Arial" panose="020B0604020202020204" pitchFamily="34" charset="0"/>
              <a:buChar char="•"/>
            </a:pPr>
            <a:endParaRPr lang="es-CL" altLang="es-CL" sz="1800" b="1" dirty="0">
              <a:solidFill>
                <a:schemeClr val="bg1">
                  <a:lumMod val="85000"/>
                </a:schemeClr>
              </a:solidFill>
            </a:endParaRPr>
          </a:p>
          <a:p>
            <a:pPr eaLnBrk="0" hangingPunct="0">
              <a:spcBef>
                <a:spcPct val="0"/>
              </a:spcBef>
              <a:defRPr/>
            </a:pPr>
            <a:endParaRPr lang="es-ES_tradnl" altLang="es-CL" sz="1800" b="1" dirty="0">
              <a:solidFill>
                <a:srgbClr val="FFFF00"/>
              </a:solidFill>
              <a:ea typeface="Times New Roman" panose="02020603050405020304" pitchFamily="18" charset="0"/>
            </a:endParaRPr>
          </a:p>
        </p:txBody>
      </p:sp>
      <p:sp>
        <p:nvSpPr>
          <p:cNvPr id="2" name="Marcador de número de diapositiva 1">
            <a:extLst>
              <a:ext uri="{FF2B5EF4-FFF2-40B4-BE49-F238E27FC236}">
                <a16:creationId xmlns:a16="http://schemas.microsoft.com/office/drawing/2014/main" id="{BF82F291-569C-45D3-8871-DE60A2951B2D}"/>
              </a:ext>
            </a:extLst>
          </p:cNvPr>
          <p:cNvSpPr>
            <a:spLocks noGrp="1"/>
          </p:cNvSpPr>
          <p:nvPr>
            <p:ph type="sldNum" sz="quarter" idx="12"/>
          </p:nvPr>
        </p:nvSpPr>
        <p:spPr/>
        <p:txBody>
          <a:bodyPr/>
          <a:lstStyle/>
          <a:p>
            <a:fld id="{A05041F8-EBEC-4C00-91E2-578FB82E8E8E}" type="slidenum">
              <a:rPr lang="es-CL" smtClean="0"/>
              <a:pPr/>
              <a:t>67</a:t>
            </a:fld>
            <a:endParaRPr lang="es-CL"/>
          </a:p>
        </p:txBody>
      </p:sp>
    </p:spTree>
    <p:extLst>
      <p:ext uri="{BB962C8B-B14F-4D97-AF65-F5344CB8AC3E}">
        <p14:creationId xmlns:p14="http://schemas.microsoft.com/office/powerpoint/2010/main" val="3307166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4430264"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Primer Combate de Arica</a:t>
            </a:r>
          </a:p>
          <a:p>
            <a:pPr eaLnBrk="0" hangingPunct="0">
              <a:spcBef>
                <a:spcPct val="0"/>
              </a:spcBef>
              <a:defRPr/>
            </a:pPr>
            <a:endParaRPr lang="es-CL" altLang="es-CL" sz="1800" b="1" dirty="0">
              <a:solidFill>
                <a:schemeClr val="bg1">
                  <a:lumMod val="85000"/>
                </a:schemeClr>
              </a:solidFill>
            </a:endParaRPr>
          </a:p>
          <a:p>
            <a:pPr marL="285750" indent="-285750" algn="just">
              <a:buFont typeface="Arial" panose="020B0604020202020204" pitchFamily="34" charset="0"/>
              <a:buChar char="•"/>
              <a:defRPr/>
            </a:pPr>
            <a:r>
              <a:rPr lang="es-CL" altLang="es-CL" sz="1800" b="1" dirty="0">
                <a:solidFill>
                  <a:srgbClr val="FFFF00"/>
                </a:solidFill>
                <a:cs typeface="Arial" panose="020B0604020202020204" pitchFamily="34" charset="0"/>
              </a:rPr>
              <a:t>25 Feb 1880: “Huáscar” bloqueando Arica, Comandante Thomson.</a:t>
            </a:r>
          </a:p>
          <a:p>
            <a:pPr marL="285750" indent="-285750" algn="just">
              <a:buFont typeface="Arial" panose="020B0604020202020204" pitchFamily="34" charset="0"/>
              <a:buChar char="•"/>
              <a:defRPr/>
            </a:pPr>
            <a:r>
              <a:rPr lang="es-CL" altLang="es-CL" sz="1800" b="1" dirty="0">
                <a:solidFill>
                  <a:schemeClr val="bg1">
                    <a:lumMod val="85000"/>
                  </a:schemeClr>
                </a:solidFill>
                <a:cs typeface="Arial" panose="020B0604020202020204" pitchFamily="34" charset="0"/>
              </a:rPr>
              <a:t>Defensa de Costa y monitor “Manco </a:t>
            </a:r>
            <a:r>
              <a:rPr lang="es-CL" altLang="es-CL" sz="1800" b="1" dirty="0" err="1">
                <a:solidFill>
                  <a:schemeClr val="bg1">
                    <a:lumMod val="85000"/>
                  </a:schemeClr>
                </a:solidFill>
                <a:cs typeface="Arial" panose="020B0604020202020204" pitchFamily="34" charset="0"/>
              </a:rPr>
              <a:t>Capac</a:t>
            </a:r>
            <a:r>
              <a:rPr lang="es-CL" altLang="es-CL" sz="1800" b="1" dirty="0">
                <a:solidFill>
                  <a:schemeClr val="bg1">
                    <a:lumMod val="85000"/>
                  </a:schemeClr>
                </a:solidFill>
                <a:cs typeface="Arial" panose="020B0604020202020204" pitchFamily="34" charset="0"/>
              </a:rPr>
              <a:t>”.</a:t>
            </a:r>
          </a:p>
          <a:p>
            <a:pPr marL="285750" indent="-285750" algn="just">
              <a:buFont typeface="Arial" panose="020B0604020202020204" pitchFamily="34" charset="0"/>
              <a:buChar char="•"/>
              <a:defRPr/>
            </a:pPr>
            <a:r>
              <a:rPr lang="es-CL" altLang="es-CL" sz="1800" b="1" dirty="0">
                <a:solidFill>
                  <a:srgbClr val="FFFF00"/>
                </a:solidFill>
                <a:cs typeface="Arial" panose="020B0604020202020204" pitchFamily="34" charset="0"/>
              </a:rPr>
              <a:t>“Huáscar” intenta espolonear, dentro alcance de defensa costera.</a:t>
            </a:r>
          </a:p>
          <a:p>
            <a:pPr marL="285750" indent="-285750" algn="just">
              <a:buFont typeface="Arial" panose="020B0604020202020204" pitchFamily="34" charset="0"/>
              <a:buChar char="•"/>
              <a:defRPr/>
            </a:pPr>
            <a:r>
              <a:rPr lang="es-CL" altLang="es-CL" sz="1800" b="1" dirty="0">
                <a:solidFill>
                  <a:schemeClr val="bg1">
                    <a:lumMod val="85000"/>
                  </a:schemeClr>
                </a:solidFill>
                <a:cs typeface="Arial" panose="020B0604020202020204" pitchFamily="34" charset="0"/>
              </a:rPr>
              <a:t>Resultado:</a:t>
            </a:r>
          </a:p>
          <a:p>
            <a:pPr marL="742950" lvl="1" indent="-285750" algn="just">
              <a:buFont typeface="Arial" panose="020B0604020202020204" pitchFamily="34" charset="0"/>
              <a:buChar char="•"/>
              <a:defRPr/>
            </a:pPr>
            <a:r>
              <a:rPr lang="es-CL" altLang="es-CL" sz="1800" b="1" dirty="0">
                <a:solidFill>
                  <a:schemeClr val="bg1">
                    <a:lumMod val="85000"/>
                  </a:schemeClr>
                </a:solidFill>
                <a:cs typeface="Arial" panose="020B0604020202020204" pitchFamily="34" charset="0"/>
              </a:rPr>
              <a:t>Proyectil impacta toldilla “Huáscar” liquida al Comandante.</a:t>
            </a:r>
          </a:p>
          <a:p>
            <a:pPr marL="742950" lvl="1" indent="-285750" algn="just">
              <a:buFont typeface="Arial" panose="020B0604020202020204" pitchFamily="34" charset="0"/>
              <a:buChar char="•"/>
              <a:defRPr/>
            </a:pPr>
            <a:r>
              <a:rPr lang="es-CL" altLang="es-CL" sz="1800" b="1" dirty="0">
                <a:solidFill>
                  <a:schemeClr val="bg1">
                    <a:lumMod val="85000"/>
                  </a:schemeClr>
                </a:solidFill>
                <a:cs typeface="Arial" panose="020B0604020202020204" pitchFamily="34" charset="0"/>
              </a:rPr>
              <a:t>Se dispone bombardear Arica de mayor distancia.</a:t>
            </a:r>
          </a:p>
          <a:p>
            <a:pPr marL="285750" indent="-285750" eaLnBrk="0" hangingPunct="0">
              <a:spcBef>
                <a:spcPct val="0"/>
              </a:spcBef>
              <a:buFont typeface="Arial" panose="020B0604020202020204" pitchFamily="34" charset="0"/>
              <a:buChar char="•"/>
              <a:defRPr/>
            </a:pPr>
            <a:endParaRPr lang="es-CL" altLang="es-CL" sz="1800" b="1" dirty="0">
              <a:solidFill>
                <a:schemeClr val="bg1">
                  <a:lumMod val="85000"/>
                </a:schemeClr>
              </a:solidFill>
            </a:endParaRPr>
          </a:p>
          <a:p>
            <a:pPr marL="285750" indent="-285750" eaLnBrk="0" hangingPunct="0">
              <a:spcBef>
                <a:spcPct val="0"/>
              </a:spcBef>
              <a:buFont typeface="Arial" panose="020B0604020202020204" pitchFamily="34" charset="0"/>
              <a:buChar char="•"/>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p:txBody>
      </p:sp>
      <p:pic>
        <p:nvPicPr>
          <p:cNvPr id="15" name="Imagen 4">
            <a:extLst>
              <a:ext uri="{FF2B5EF4-FFF2-40B4-BE49-F238E27FC236}">
                <a16:creationId xmlns:a16="http://schemas.microsoft.com/office/drawing/2014/main" id="{6A885779-023B-43C0-9740-6F479021D2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25638" y="1763321"/>
            <a:ext cx="3884605" cy="432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EBD3EA5C-3098-40DA-B53F-CE67617265A5}"/>
              </a:ext>
            </a:extLst>
          </p:cNvPr>
          <p:cNvSpPr>
            <a:spLocks noGrp="1"/>
          </p:cNvSpPr>
          <p:nvPr>
            <p:ph type="sldNum" sz="quarter" idx="12"/>
          </p:nvPr>
        </p:nvSpPr>
        <p:spPr/>
        <p:txBody>
          <a:bodyPr/>
          <a:lstStyle/>
          <a:p>
            <a:fld id="{A05041F8-EBEC-4C00-91E2-578FB82E8E8E}" type="slidenum">
              <a:rPr lang="es-CL" smtClean="0"/>
              <a:pPr/>
              <a:t>68</a:t>
            </a:fld>
            <a:endParaRPr lang="es-CL"/>
          </a:p>
        </p:txBody>
      </p:sp>
    </p:spTree>
    <p:extLst>
      <p:ext uri="{BB962C8B-B14F-4D97-AF65-F5344CB8AC3E}">
        <p14:creationId xmlns:p14="http://schemas.microsoft.com/office/powerpoint/2010/main" val="22457196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Segundo Combate de Arica</a:t>
            </a:r>
          </a:p>
          <a:p>
            <a:pPr eaLnBrk="0" hangingPunct="0">
              <a:spcBef>
                <a:spcPct val="0"/>
              </a:spcBef>
              <a:defRPr/>
            </a:pPr>
            <a:endParaRPr lang="es-CL" altLang="es-CL" sz="1800" b="1" dirty="0">
              <a:solidFill>
                <a:schemeClr val="bg1">
                  <a:lumMod val="85000"/>
                </a:schemeClr>
              </a:solidFill>
            </a:endParaRPr>
          </a:p>
          <a:p>
            <a:pPr marL="285750" indent="-285750" algn="just">
              <a:buFont typeface="Arial" panose="020B0604020202020204" pitchFamily="34" charset="0"/>
              <a:buChar char="•"/>
            </a:pPr>
            <a:r>
              <a:rPr lang="es-CL" altLang="es-CL" sz="1800" b="1" dirty="0">
                <a:solidFill>
                  <a:srgbClr val="FFFF00"/>
                </a:solidFill>
                <a:cs typeface="Arial" panose="020B0604020202020204" pitchFamily="34" charset="0"/>
              </a:rPr>
              <a:t>Feb 1880: “Huáscar” bloquea de Arica, Escuadra hostiliza litoral enemigo.</a:t>
            </a:r>
          </a:p>
          <a:p>
            <a:pPr marL="285750" indent="-285750" algn="just">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“Unión” burla bloqueo e ingresa a puerto. </a:t>
            </a:r>
          </a:p>
          <a:p>
            <a:pPr marL="285750" indent="-285750" algn="just">
              <a:buFont typeface="Arial" panose="020B0604020202020204" pitchFamily="34" charset="0"/>
              <a:buChar char="•"/>
            </a:pPr>
            <a:r>
              <a:rPr lang="es-CL" altLang="es-CL" sz="1800" b="1" dirty="0">
                <a:solidFill>
                  <a:srgbClr val="FFFF00"/>
                </a:solidFill>
                <a:cs typeface="Arial" panose="020B0604020202020204" pitchFamily="34" charset="0"/>
              </a:rPr>
              <a:t>“Huáscar” – comandante Condell – rompe fuego, con “Cochrane” y “Amazonas”, manteniendo duelo artillero hasta amanecer.</a:t>
            </a:r>
          </a:p>
          <a:p>
            <a:pPr marL="285750" indent="-285750" algn="just">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“Unión” se escabulle durante la noche.</a:t>
            </a:r>
          </a:p>
          <a:p>
            <a:pPr marL="285750" indent="-285750" eaLnBrk="0" hangingPunct="0">
              <a:spcBef>
                <a:spcPct val="0"/>
              </a:spcBef>
              <a:buFont typeface="Arial" panose="020B0604020202020204" pitchFamily="34" charset="0"/>
              <a:buChar char="•"/>
              <a:defRPr/>
            </a:pPr>
            <a:endParaRPr lang="es-CL" altLang="es-CL" sz="1800" b="1" dirty="0">
              <a:solidFill>
                <a:schemeClr val="bg1">
                  <a:lumMod val="85000"/>
                </a:schemeClr>
              </a:solidFill>
            </a:endParaRPr>
          </a:p>
          <a:p>
            <a:pPr marL="285750" indent="-285750" eaLnBrk="0" hangingPunct="0">
              <a:spcBef>
                <a:spcPct val="0"/>
              </a:spcBef>
              <a:buFont typeface="Arial" panose="020B0604020202020204" pitchFamily="34" charset="0"/>
              <a:buChar char="•"/>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p:txBody>
      </p:sp>
      <p:sp>
        <p:nvSpPr>
          <p:cNvPr id="16" name="Rectángulo 15">
            <a:extLst>
              <a:ext uri="{FF2B5EF4-FFF2-40B4-BE49-F238E27FC236}">
                <a16:creationId xmlns:a16="http://schemas.microsoft.com/office/drawing/2014/main" id="{D5C62647-5F2D-4B15-93FF-82AE3496F793}"/>
              </a:ext>
            </a:extLst>
          </p:cNvPr>
          <p:cNvSpPr/>
          <p:nvPr/>
        </p:nvSpPr>
        <p:spPr>
          <a:xfrm>
            <a:off x="437354" y="4656038"/>
            <a:ext cx="8095086" cy="1077218"/>
          </a:xfrm>
          <a:prstGeom prst="rect">
            <a:avLst/>
          </a:prstGeom>
          <a:ln>
            <a:solidFill>
              <a:srgbClr val="FFFF00"/>
            </a:solidFill>
          </a:ln>
        </p:spPr>
        <p:style>
          <a:lnRef idx="0">
            <a:schemeClr val="dk1"/>
          </a:lnRef>
          <a:fillRef idx="3">
            <a:schemeClr val="dk1"/>
          </a:fillRef>
          <a:effectRef idx="3">
            <a:schemeClr val="dk1"/>
          </a:effectRef>
          <a:fontRef idx="minor">
            <a:schemeClr val="lt1"/>
          </a:fontRef>
        </p:style>
        <p:txBody>
          <a:bodyPr wrap="square">
            <a:spAutoFit/>
          </a:bodyPr>
          <a:lstStyle/>
          <a:p>
            <a:pPr algn="ctr">
              <a:defRPr/>
            </a:pPr>
            <a:r>
              <a:rPr lang="es-CL" sz="3200" b="1" dirty="0">
                <a:solidFill>
                  <a:srgbClr val="FFFF00"/>
                </a:solidFill>
              </a:rPr>
              <a:t>En Control del Mar nunca es total.</a:t>
            </a:r>
          </a:p>
          <a:p>
            <a:pPr algn="ctr">
              <a:defRPr/>
            </a:pPr>
            <a:r>
              <a:rPr lang="es-CL" sz="3200" b="1" dirty="0">
                <a:solidFill>
                  <a:srgbClr val="FFFF00"/>
                </a:solidFill>
              </a:rPr>
              <a:t>Siempre es temporal e imperfecto.</a:t>
            </a:r>
          </a:p>
        </p:txBody>
      </p:sp>
      <p:sp>
        <p:nvSpPr>
          <p:cNvPr id="2" name="Marcador de número de diapositiva 1">
            <a:extLst>
              <a:ext uri="{FF2B5EF4-FFF2-40B4-BE49-F238E27FC236}">
                <a16:creationId xmlns:a16="http://schemas.microsoft.com/office/drawing/2014/main" id="{949B23AC-7454-41D3-A40F-DE6B93CE8893}"/>
              </a:ext>
            </a:extLst>
          </p:cNvPr>
          <p:cNvSpPr>
            <a:spLocks noGrp="1"/>
          </p:cNvSpPr>
          <p:nvPr>
            <p:ph type="sldNum" sz="quarter" idx="12"/>
          </p:nvPr>
        </p:nvSpPr>
        <p:spPr/>
        <p:txBody>
          <a:bodyPr/>
          <a:lstStyle/>
          <a:p>
            <a:fld id="{A05041F8-EBEC-4C00-91E2-578FB82E8E8E}" type="slidenum">
              <a:rPr lang="es-CL" smtClean="0"/>
              <a:pPr/>
              <a:t>69</a:t>
            </a:fld>
            <a:endParaRPr lang="es-CL"/>
          </a:p>
        </p:txBody>
      </p:sp>
    </p:spTree>
    <p:extLst>
      <p:ext uri="{BB962C8B-B14F-4D97-AF65-F5344CB8AC3E}">
        <p14:creationId xmlns:p14="http://schemas.microsoft.com/office/powerpoint/2010/main" val="18893175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Campañas de Tacna y Arica</a:t>
            </a:r>
          </a:p>
          <a:p>
            <a:pPr eaLnBrk="0" hangingPunct="0">
              <a:spcBef>
                <a:spcPct val="0"/>
              </a:spcBef>
              <a:defRPr/>
            </a:pPr>
            <a:endParaRPr lang="es-CL" altLang="es-CL" sz="1800" b="1" dirty="0">
              <a:solidFill>
                <a:schemeClr val="bg1">
                  <a:lumMod val="85000"/>
                </a:schemeClr>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Plan Gobierno</a:t>
            </a:r>
            <a:r>
              <a:rPr lang="es-CL" altLang="es-CL" sz="1800" b="1" dirty="0">
                <a:solidFill>
                  <a:srgbClr val="FFFF00"/>
                </a:solidFill>
                <a:cs typeface="Arial" panose="020B0604020202020204" pitchFamily="34" charset="0"/>
              </a:rPr>
              <a:t>: Bloquear Callao y ofensiva sobre flanco marítimo del TO sur del Perú.</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9 Abr 1880: ataque con torpederas al Callao. Sin éxito</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Presencia naval en costa peruana y Panamá, evita contrabando armas.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24 ab: Torpederas. “Janequeo” hunde a la “Independencia”.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Bloqueo dura hasta Ene 1881. (Batalla de Miraflores).</a:t>
            </a:r>
          </a:p>
          <a:p>
            <a:pPr marL="342900" indent="-342900" algn="just">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Desembarco ejército en Ilo (soldados) e </a:t>
            </a:r>
            <a:r>
              <a:rPr lang="es-CL" altLang="es-CL" sz="1800" b="1" dirty="0" err="1">
                <a:solidFill>
                  <a:schemeClr val="bg1">
                    <a:lumMod val="85000"/>
                  </a:schemeClr>
                </a:solidFill>
                <a:cs typeface="Arial" panose="020B0604020202020204" pitchFamily="34" charset="0"/>
              </a:rPr>
              <a:t>Ite</a:t>
            </a:r>
            <a:r>
              <a:rPr lang="es-CL" altLang="es-CL" sz="1800" b="1" dirty="0">
                <a:solidFill>
                  <a:schemeClr val="bg1">
                    <a:lumMod val="85000"/>
                  </a:schemeClr>
                </a:solidFill>
                <a:cs typeface="Arial" panose="020B0604020202020204" pitchFamily="34" charset="0"/>
              </a:rPr>
              <a:t> (artillería). Ofensiva contra Tacna.</a:t>
            </a:r>
          </a:p>
          <a:p>
            <a:pPr marL="342900" indent="-342900" algn="just">
              <a:buFont typeface="Arial" panose="020B0604020202020204" pitchFamily="34" charset="0"/>
              <a:buChar char="•"/>
            </a:pPr>
            <a:r>
              <a:rPr lang="es-CL" altLang="es-CL" sz="1800" b="1" dirty="0">
                <a:solidFill>
                  <a:srgbClr val="FFFF00"/>
                </a:solidFill>
                <a:cs typeface="Arial" panose="020B0604020202020204" pitchFamily="34" charset="0"/>
              </a:rPr>
              <a:t>7 Junio. Asalto y toma de Morro de Arica. Hundimiento monitor “Manco </a:t>
            </a:r>
            <a:r>
              <a:rPr lang="es-CL" altLang="es-CL" sz="1800" b="1" dirty="0" err="1">
                <a:solidFill>
                  <a:srgbClr val="FFFF00"/>
                </a:solidFill>
                <a:cs typeface="Arial" panose="020B0604020202020204" pitchFamily="34" charset="0"/>
              </a:rPr>
              <a:t>Capac</a:t>
            </a:r>
            <a:r>
              <a:rPr lang="es-CL" altLang="es-CL" sz="1800" b="1" dirty="0">
                <a:solidFill>
                  <a:srgbClr val="FFFF00"/>
                </a:solidFill>
                <a:cs typeface="Arial" panose="020B0604020202020204" pitchFamily="34" charset="0"/>
              </a:rPr>
              <a:t>”.</a:t>
            </a: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7292CF17-37FF-4A88-B211-DE50771B3E64}"/>
              </a:ext>
            </a:extLst>
          </p:cNvPr>
          <p:cNvSpPr>
            <a:spLocks noGrp="1"/>
          </p:cNvSpPr>
          <p:nvPr>
            <p:ph type="sldNum" sz="quarter" idx="12"/>
          </p:nvPr>
        </p:nvSpPr>
        <p:spPr/>
        <p:txBody>
          <a:bodyPr/>
          <a:lstStyle/>
          <a:p>
            <a:fld id="{A05041F8-EBEC-4C00-91E2-578FB82E8E8E}" type="slidenum">
              <a:rPr lang="es-CL" smtClean="0"/>
              <a:pPr/>
              <a:t>70</a:t>
            </a:fld>
            <a:endParaRPr lang="es-CL"/>
          </a:p>
        </p:txBody>
      </p:sp>
    </p:spTree>
    <p:extLst>
      <p:ext uri="{BB962C8B-B14F-4D97-AF65-F5344CB8AC3E}">
        <p14:creationId xmlns:p14="http://schemas.microsoft.com/office/powerpoint/2010/main" val="13034028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Campañas de Tacna y Arica</a:t>
            </a:r>
          </a:p>
        </p:txBody>
      </p:sp>
      <p:pic>
        <p:nvPicPr>
          <p:cNvPr id="2" name="Imagen 1">
            <a:extLst>
              <a:ext uri="{FF2B5EF4-FFF2-40B4-BE49-F238E27FC236}">
                <a16:creationId xmlns:a16="http://schemas.microsoft.com/office/drawing/2014/main" id="{01979940-E7B3-4C3E-B706-B22B94ED64AA}"/>
              </a:ext>
            </a:extLst>
          </p:cNvPr>
          <p:cNvPicPr>
            <a:picLocks noChangeAspect="1"/>
          </p:cNvPicPr>
          <p:nvPr/>
        </p:nvPicPr>
        <p:blipFill rotWithShape="1">
          <a:blip r:embed="rId4"/>
          <a:srcRect l="18109" r="18109"/>
          <a:stretch/>
        </p:blipFill>
        <p:spPr>
          <a:xfrm>
            <a:off x="417988" y="2132856"/>
            <a:ext cx="4442044" cy="3917540"/>
          </a:xfrm>
          <a:prstGeom prst="rect">
            <a:avLst/>
          </a:prstGeom>
        </p:spPr>
      </p:pic>
      <p:pic>
        <p:nvPicPr>
          <p:cNvPr id="3" name="Imagen 2">
            <a:extLst>
              <a:ext uri="{FF2B5EF4-FFF2-40B4-BE49-F238E27FC236}">
                <a16:creationId xmlns:a16="http://schemas.microsoft.com/office/drawing/2014/main" id="{58F8B5CF-AC11-4DF3-924B-8DE58E910F7F}"/>
              </a:ext>
            </a:extLst>
          </p:cNvPr>
          <p:cNvPicPr>
            <a:picLocks noChangeAspect="1"/>
          </p:cNvPicPr>
          <p:nvPr/>
        </p:nvPicPr>
        <p:blipFill>
          <a:blip r:embed="rId5"/>
          <a:stretch>
            <a:fillRect/>
          </a:stretch>
        </p:blipFill>
        <p:spPr>
          <a:xfrm>
            <a:off x="4895227" y="2135448"/>
            <a:ext cx="3709222" cy="3899889"/>
          </a:xfrm>
          <a:prstGeom prst="rect">
            <a:avLst/>
          </a:prstGeom>
        </p:spPr>
      </p:pic>
      <p:sp>
        <p:nvSpPr>
          <p:cNvPr id="7" name="Marcador de número de diapositiva 6">
            <a:extLst>
              <a:ext uri="{FF2B5EF4-FFF2-40B4-BE49-F238E27FC236}">
                <a16:creationId xmlns:a16="http://schemas.microsoft.com/office/drawing/2014/main" id="{99E14608-2D2F-442B-8EE2-035D3D681CC7}"/>
              </a:ext>
            </a:extLst>
          </p:cNvPr>
          <p:cNvSpPr>
            <a:spLocks noGrp="1"/>
          </p:cNvSpPr>
          <p:nvPr>
            <p:ph type="sldNum" sz="quarter" idx="12"/>
          </p:nvPr>
        </p:nvSpPr>
        <p:spPr/>
        <p:txBody>
          <a:bodyPr/>
          <a:lstStyle/>
          <a:p>
            <a:fld id="{A05041F8-EBEC-4C00-91E2-578FB82E8E8E}" type="slidenum">
              <a:rPr lang="es-CL" smtClean="0"/>
              <a:pPr/>
              <a:t>71</a:t>
            </a:fld>
            <a:endParaRPr lang="es-CL"/>
          </a:p>
        </p:txBody>
      </p:sp>
    </p:spTree>
    <p:extLst>
      <p:ext uri="{BB962C8B-B14F-4D97-AF65-F5344CB8AC3E}">
        <p14:creationId xmlns:p14="http://schemas.microsoft.com/office/powerpoint/2010/main" val="12887324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Campaña de Lima</a:t>
            </a:r>
          </a:p>
          <a:p>
            <a:pPr eaLnBrk="0" hangingPunct="0">
              <a:spcBef>
                <a:spcPct val="0"/>
              </a:spcBef>
              <a:defRPr/>
            </a:pPr>
            <a:endParaRPr lang="es-CL" altLang="es-CL" sz="1800" b="1" dirty="0">
              <a:solidFill>
                <a:schemeClr val="bg1">
                  <a:lumMod val="85000"/>
                </a:schemeClr>
              </a:solidFill>
              <a:cs typeface="Arial" panose="020B0604020202020204" pitchFamily="34" charset="0"/>
            </a:endParaRPr>
          </a:p>
          <a:p>
            <a:pPr marL="342900" indent="-342900" algn="l">
              <a:buFont typeface="Arial" panose="020B0604020202020204" pitchFamily="34" charset="0"/>
              <a:buChar char="•"/>
            </a:pPr>
            <a:r>
              <a:rPr lang="es-CL" altLang="es-CL" sz="1800" b="1" dirty="0">
                <a:solidFill>
                  <a:srgbClr val="FFFF00"/>
                </a:solidFill>
                <a:cs typeface="Arial" panose="020B0604020202020204" pitchFamily="34" charset="0"/>
              </a:rPr>
              <a:t>13 Sep. 1880. Hundimiento Covadonga en chancay.</a:t>
            </a:r>
          </a:p>
          <a:p>
            <a:pPr marL="800100" lvl="1" indent="-342900" algn="l">
              <a:buFont typeface="Arial" panose="020B0604020202020204" pitchFamily="34" charset="0"/>
              <a:buChar char="•"/>
            </a:pPr>
            <a:r>
              <a:rPr lang="es-CL" altLang="es-CL" sz="1800" b="1" dirty="0">
                <a:solidFill>
                  <a:srgbClr val="FFFF00"/>
                </a:solidFill>
                <a:cs typeface="Arial" panose="020B0604020202020204" pitchFamily="34" charset="0"/>
              </a:rPr>
              <a:t>Represalia, bombardeo de Chorrillos, Ancón y Chancay</a:t>
            </a:r>
          </a:p>
          <a:p>
            <a:pPr marL="342900" indent="-342900" algn="l">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Incursión al norte azucarero de Patricio Lynch con “Chacabuco”.</a:t>
            </a:r>
          </a:p>
          <a:p>
            <a:pPr marL="342900" indent="-342900" algn="l">
              <a:buFont typeface="Arial" panose="020B0604020202020204" pitchFamily="34" charset="0"/>
              <a:buChar char="•"/>
            </a:pPr>
            <a:r>
              <a:rPr lang="es-CL" altLang="es-CL" sz="1800" b="1" dirty="0">
                <a:solidFill>
                  <a:srgbClr val="FFFF00"/>
                </a:solidFill>
                <a:cs typeface="Arial" panose="020B0604020202020204" pitchFamily="34" charset="0"/>
              </a:rPr>
              <a:t>Ejército Expedicionario concentrado en Arica (Gral. Baquedano)</a:t>
            </a:r>
          </a:p>
          <a:p>
            <a:pPr marL="342900" indent="-342900" algn="l">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Noviembre. Convoyes para transportar Ejército.</a:t>
            </a:r>
          </a:p>
          <a:p>
            <a:pPr marL="800100" lvl="1" indent="-342900" algn="l">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Ocupación de Ica. (8.800 soldados)</a:t>
            </a:r>
          </a:p>
          <a:p>
            <a:pPr marL="800100" lvl="1" indent="-342900" algn="l">
              <a:buFont typeface="Arial" panose="020B0604020202020204" pitchFamily="34" charset="0"/>
              <a:buChar char="•"/>
            </a:pPr>
            <a:r>
              <a:rPr lang="es-CL" altLang="es-CL" sz="1800" b="1" dirty="0">
                <a:solidFill>
                  <a:schemeClr val="bg1">
                    <a:lumMod val="85000"/>
                  </a:schemeClr>
                </a:solidFill>
                <a:cs typeface="Arial" panose="020B0604020202020204" pitchFamily="34" charset="0"/>
              </a:rPr>
              <a:t>Desembarco en Pisco. (3.400 soldados)</a:t>
            </a:r>
          </a:p>
          <a:p>
            <a:pPr marL="342900" indent="-342900" algn="l">
              <a:buFont typeface="Arial" panose="020B0604020202020204" pitchFamily="34" charset="0"/>
              <a:buChar char="•"/>
            </a:pPr>
            <a:r>
              <a:rPr lang="es-CL" altLang="es-CL" sz="1800" b="1" dirty="0">
                <a:solidFill>
                  <a:srgbClr val="FFFF00"/>
                </a:solidFill>
                <a:cs typeface="Arial" panose="020B0604020202020204" pitchFamily="34" charset="0"/>
              </a:rPr>
              <a:t>Diciembre. Traslado grueso del Ejército. </a:t>
            </a:r>
          </a:p>
          <a:p>
            <a:pPr marL="800100" lvl="1" indent="-342900" algn="l">
              <a:buFont typeface="Arial" panose="020B0604020202020204" pitchFamily="34" charset="0"/>
              <a:buChar char="•"/>
            </a:pPr>
            <a:r>
              <a:rPr lang="es-CL" altLang="es-CL" sz="1800" b="1" dirty="0">
                <a:solidFill>
                  <a:srgbClr val="FFFF00"/>
                </a:solidFill>
                <a:cs typeface="Arial" panose="020B0604020202020204" pitchFamily="34" charset="0"/>
              </a:rPr>
              <a:t>Desembarco en </a:t>
            </a:r>
            <a:r>
              <a:rPr lang="es-CL" altLang="es-CL" sz="1800" b="1" dirty="0" err="1">
                <a:solidFill>
                  <a:srgbClr val="FFFF00"/>
                </a:solidFill>
                <a:cs typeface="Arial" panose="020B0604020202020204" pitchFamily="34" charset="0"/>
              </a:rPr>
              <a:t>Curayaco</a:t>
            </a:r>
            <a:r>
              <a:rPr lang="es-CL" altLang="es-CL" sz="1800" b="1" dirty="0">
                <a:solidFill>
                  <a:srgbClr val="FFFF00"/>
                </a:solidFill>
                <a:cs typeface="Arial" panose="020B0604020202020204" pitchFamily="34" charset="0"/>
              </a:rPr>
              <a:t>. 19.000 soldados en 4 días y 4 horas.</a:t>
            </a:r>
          </a:p>
        </p:txBody>
      </p:sp>
      <p:sp>
        <p:nvSpPr>
          <p:cNvPr id="2" name="Marcador de número de diapositiva 1">
            <a:extLst>
              <a:ext uri="{FF2B5EF4-FFF2-40B4-BE49-F238E27FC236}">
                <a16:creationId xmlns:a16="http://schemas.microsoft.com/office/drawing/2014/main" id="{8EAC271A-3372-4E45-9F15-609E33C71211}"/>
              </a:ext>
            </a:extLst>
          </p:cNvPr>
          <p:cNvSpPr>
            <a:spLocks noGrp="1"/>
          </p:cNvSpPr>
          <p:nvPr>
            <p:ph type="sldNum" sz="quarter" idx="12"/>
          </p:nvPr>
        </p:nvSpPr>
        <p:spPr/>
        <p:txBody>
          <a:bodyPr/>
          <a:lstStyle/>
          <a:p>
            <a:fld id="{A05041F8-EBEC-4C00-91E2-578FB82E8E8E}" type="slidenum">
              <a:rPr lang="es-CL" smtClean="0"/>
              <a:pPr/>
              <a:t>72</a:t>
            </a:fld>
            <a:endParaRPr lang="es-CL"/>
          </a:p>
        </p:txBody>
      </p:sp>
    </p:spTree>
    <p:extLst>
      <p:ext uri="{BB962C8B-B14F-4D97-AF65-F5344CB8AC3E}">
        <p14:creationId xmlns:p14="http://schemas.microsoft.com/office/powerpoint/2010/main" val="19113790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79EAE438-028C-4860-B1C6-E3BDD35ACAF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r>
              <a:rPr lang="es-CL" altLang="es-CL" sz="1800" b="1" dirty="0">
                <a:solidFill>
                  <a:schemeClr val="bg1">
                    <a:lumMod val="85000"/>
                  </a:schemeClr>
                </a:solidFill>
              </a:rPr>
              <a:t>Guerra del Pacífico – Campaña de Lima</a:t>
            </a:r>
          </a:p>
        </p:txBody>
      </p:sp>
      <p:pic>
        <p:nvPicPr>
          <p:cNvPr id="15" name="Imagen 2">
            <a:extLst>
              <a:ext uri="{FF2B5EF4-FFF2-40B4-BE49-F238E27FC236}">
                <a16:creationId xmlns:a16="http://schemas.microsoft.com/office/drawing/2014/main" id="{F58CB59A-A4EF-4740-87D3-B3E8400C6A9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3757" y="2163656"/>
            <a:ext cx="3994227" cy="3814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 descr="Escanear001001">
            <a:extLst>
              <a:ext uri="{FF2B5EF4-FFF2-40B4-BE49-F238E27FC236}">
                <a16:creationId xmlns:a16="http://schemas.microsoft.com/office/drawing/2014/main" id="{1A669D53-DA19-4D2C-8723-930D66783AFD}"/>
              </a:ext>
            </a:extLst>
          </p:cNvPr>
          <p:cNvPicPr>
            <a:picLocks noChangeAspect="1" noChangeArrowheads="1"/>
          </p:cNvPicPr>
          <p:nvPr/>
        </p:nvPicPr>
        <p:blipFill>
          <a:blip r:embed="rId5">
            <a:lum bright="-6000" contrast="12000"/>
            <a:extLst>
              <a:ext uri="{28A0092B-C50C-407E-A947-70E740481C1C}">
                <a14:useLocalDpi xmlns:a14="http://schemas.microsoft.com/office/drawing/2010/main" val="0"/>
              </a:ext>
            </a:extLst>
          </a:blip>
          <a:srcRect l="8995" r="4662" b="5351"/>
          <a:stretch>
            <a:fillRect/>
          </a:stretch>
        </p:blipFill>
        <p:spPr bwMode="auto">
          <a:xfrm>
            <a:off x="4506679" y="4729457"/>
            <a:ext cx="4109338" cy="1237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Imagen 1">
            <a:extLst>
              <a:ext uri="{FF2B5EF4-FFF2-40B4-BE49-F238E27FC236}">
                <a16:creationId xmlns:a16="http://schemas.microsoft.com/office/drawing/2014/main" id="{8E09CA80-AED1-4F6E-9EC7-B147284A307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70736" y="2163657"/>
            <a:ext cx="1445281" cy="2489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1">
            <a:extLst>
              <a:ext uri="{FF2B5EF4-FFF2-40B4-BE49-F238E27FC236}">
                <a16:creationId xmlns:a16="http://schemas.microsoft.com/office/drawing/2014/main" id="{AA76A9CC-5D7A-4E8E-AEEB-0ABED3E929C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97997" y="2163656"/>
            <a:ext cx="2594283" cy="2489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FBF4145B-6C9A-408E-8E48-7CC4CBAFC18C}"/>
              </a:ext>
            </a:extLst>
          </p:cNvPr>
          <p:cNvSpPr>
            <a:spLocks noGrp="1"/>
          </p:cNvSpPr>
          <p:nvPr>
            <p:ph type="sldNum" sz="quarter" idx="12"/>
          </p:nvPr>
        </p:nvSpPr>
        <p:spPr/>
        <p:txBody>
          <a:bodyPr/>
          <a:lstStyle/>
          <a:p>
            <a:fld id="{A05041F8-EBEC-4C00-91E2-578FB82E8E8E}" type="slidenum">
              <a:rPr lang="es-CL" smtClean="0"/>
              <a:pPr/>
              <a:t>73</a:t>
            </a:fld>
            <a:endParaRPr lang="es-CL"/>
          </a:p>
        </p:txBody>
      </p:sp>
    </p:spTree>
    <p:extLst>
      <p:ext uri="{BB962C8B-B14F-4D97-AF65-F5344CB8AC3E}">
        <p14:creationId xmlns:p14="http://schemas.microsoft.com/office/powerpoint/2010/main" val="25926855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2BEFE07E-BDE6-434E-A26D-685879C61AA5}"/>
              </a:ext>
            </a:extLst>
          </p:cNvPr>
          <p:cNvSpPr txBox="1">
            <a:spLocks/>
          </p:cNvSpPr>
          <p:nvPr/>
        </p:nvSpPr>
        <p:spPr>
          <a:xfrm>
            <a:off x="285752" y="1769390"/>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5" name="6 Conector recto de flecha">
            <a:extLst>
              <a:ext uri="{FF2B5EF4-FFF2-40B4-BE49-F238E27FC236}">
                <a16:creationId xmlns:a16="http://schemas.microsoft.com/office/drawing/2014/main" id="{081F8B42-D496-435A-87DE-7842D79C5694}"/>
              </a:ext>
            </a:extLst>
          </p:cNvPr>
          <p:cNvCxnSpPr/>
          <p:nvPr/>
        </p:nvCxnSpPr>
        <p:spPr>
          <a:xfrm>
            <a:off x="1331119" y="2393156"/>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6" name="36 CuadroTexto">
            <a:extLst>
              <a:ext uri="{FF2B5EF4-FFF2-40B4-BE49-F238E27FC236}">
                <a16:creationId xmlns:a16="http://schemas.microsoft.com/office/drawing/2014/main" id="{AC6528E0-D96D-4593-97AB-7E7CB7F8F9A2}"/>
              </a:ext>
            </a:extLst>
          </p:cNvPr>
          <p:cNvSpPr txBox="1">
            <a:spLocks noChangeArrowheads="1"/>
          </p:cNvSpPr>
          <p:nvPr/>
        </p:nvSpPr>
        <p:spPr bwMode="auto">
          <a:xfrm>
            <a:off x="1199820" y="4291288"/>
            <a:ext cx="2464594" cy="553998"/>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40 años de paz, Revolución Industrial</a:t>
            </a:r>
          </a:p>
        </p:txBody>
      </p:sp>
      <p:grpSp>
        <p:nvGrpSpPr>
          <p:cNvPr id="17" name="24 Grupo">
            <a:extLst>
              <a:ext uri="{FF2B5EF4-FFF2-40B4-BE49-F238E27FC236}">
                <a16:creationId xmlns:a16="http://schemas.microsoft.com/office/drawing/2014/main" id="{C4977929-C54C-47E1-B2E0-F0BAA45D3A3E}"/>
              </a:ext>
            </a:extLst>
          </p:cNvPr>
          <p:cNvGrpSpPr>
            <a:grpSpLocks/>
          </p:cNvGrpSpPr>
          <p:nvPr/>
        </p:nvGrpSpPr>
        <p:grpSpPr bwMode="auto">
          <a:xfrm>
            <a:off x="1229917" y="2112169"/>
            <a:ext cx="1248965" cy="1314049"/>
            <a:chOff x="5652120" y="1673805"/>
            <a:chExt cx="1665185" cy="1751599"/>
          </a:xfrm>
        </p:grpSpPr>
        <p:sp>
          <p:nvSpPr>
            <p:cNvPr id="18" name="53 CuadroTexto">
              <a:extLst>
                <a:ext uri="{FF2B5EF4-FFF2-40B4-BE49-F238E27FC236}">
                  <a16:creationId xmlns:a16="http://schemas.microsoft.com/office/drawing/2014/main" id="{D1E497B3-A953-4081-A4E7-82EA59265C0B}"/>
                </a:ext>
              </a:extLst>
            </p:cNvPr>
            <p:cNvSpPr txBox="1">
              <a:spLocks noChangeArrowheads="1"/>
            </p:cNvSpPr>
            <p:nvPr/>
          </p:nvSpPr>
          <p:spPr bwMode="auto">
            <a:xfrm>
              <a:off x="6168045" y="1673805"/>
              <a:ext cx="716392" cy="40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1891</a:t>
              </a:r>
            </a:p>
          </p:txBody>
        </p:sp>
        <p:cxnSp>
          <p:nvCxnSpPr>
            <p:cNvPr id="19" name="54 Conector recto de flecha">
              <a:extLst>
                <a:ext uri="{FF2B5EF4-FFF2-40B4-BE49-F238E27FC236}">
                  <a16:creationId xmlns:a16="http://schemas.microsoft.com/office/drawing/2014/main" id="{A7A81697-E62A-423C-8D70-CB570EAC1274}"/>
                </a:ext>
              </a:extLst>
            </p:cNvPr>
            <p:cNvCxnSpPr/>
            <p:nvPr/>
          </p:nvCxnSpPr>
          <p:spPr>
            <a:xfrm>
              <a:off x="6493443" y="2051529"/>
              <a:ext cx="0" cy="3951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 name="55 CuadroTexto">
              <a:extLst>
                <a:ext uri="{FF2B5EF4-FFF2-40B4-BE49-F238E27FC236}">
                  <a16:creationId xmlns:a16="http://schemas.microsoft.com/office/drawing/2014/main" id="{48874768-A735-40D6-AAE8-36B60D4B501D}"/>
                </a:ext>
              </a:extLst>
            </p:cNvPr>
            <p:cNvSpPr txBox="1">
              <a:spLocks noChangeArrowheads="1"/>
            </p:cNvSpPr>
            <p:nvPr/>
          </p:nvSpPr>
          <p:spPr bwMode="auto">
            <a:xfrm>
              <a:off x="5652120" y="2594628"/>
              <a:ext cx="1665185" cy="83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Intento control salitreras</a:t>
              </a:r>
            </a:p>
            <a:p>
              <a:pPr algn="ctr">
                <a:spcBef>
                  <a:spcPct val="0"/>
                </a:spcBef>
                <a:buClrTx/>
                <a:buSzTx/>
                <a:buFontTx/>
                <a:buNone/>
              </a:pPr>
              <a:r>
                <a:rPr lang="es-CL" altLang="es-CL" sz="1350" b="1" dirty="0">
                  <a:solidFill>
                    <a:srgbClr val="FFFF00"/>
                  </a:solidFill>
                  <a:latin typeface="Calibri" panose="020F0502020204030204" pitchFamily="34" charset="0"/>
                </a:rPr>
                <a:t>Guerra civil</a:t>
              </a:r>
              <a:endParaRPr lang="es-CL" altLang="es-CL" sz="1350" dirty="0">
                <a:solidFill>
                  <a:srgbClr val="FFFF00"/>
                </a:solidFill>
                <a:latin typeface="Calibri" panose="020F0502020204030204" pitchFamily="34" charset="0"/>
              </a:endParaRPr>
            </a:p>
          </p:txBody>
        </p:sp>
      </p:grpSp>
      <p:grpSp>
        <p:nvGrpSpPr>
          <p:cNvPr id="21" name="24 Grupo">
            <a:extLst>
              <a:ext uri="{FF2B5EF4-FFF2-40B4-BE49-F238E27FC236}">
                <a16:creationId xmlns:a16="http://schemas.microsoft.com/office/drawing/2014/main" id="{D3910461-3D6C-4AFF-B6FC-50892C058583}"/>
              </a:ext>
            </a:extLst>
          </p:cNvPr>
          <p:cNvGrpSpPr>
            <a:grpSpLocks/>
          </p:cNvGrpSpPr>
          <p:nvPr/>
        </p:nvGrpSpPr>
        <p:grpSpPr bwMode="auto">
          <a:xfrm>
            <a:off x="2782492" y="2112169"/>
            <a:ext cx="1248965" cy="2155029"/>
            <a:chOff x="5652120" y="1673805"/>
            <a:chExt cx="1665185" cy="2873348"/>
          </a:xfrm>
        </p:grpSpPr>
        <p:sp>
          <p:nvSpPr>
            <p:cNvPr id="22" name="28 CuadroTexto">
              <a:extLst>
                <a:ext uri="{FF2B5EF4-FFF2-40B4-BE49-F238E27FC236}">
                  <a16:creationId xmlns:a16="http://schemas.microsoft.com/office/drawing/2014/main" id="{DCA18DD0-655E-4C89-B992-352A2BE8E9D5}"/>
                </a:ext>
              </a:extLst>
            </p:cNvPr>
            <p:cNvSpPr txBox="1">
              <a:spLocks noChangeArrowheads="1"/>
            </p:cNvSpPr>
            <p:nvPr/>
          </p:nvSpPr>
          <p:spPr bwMode="auto">
            <a:xfrm>
              <a:off x="6168045" y="1673805"/>
              <a:ext cx="716392" cy="400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1931</a:t>
              </a:r>
            </a:p>
          </p:txBody>
        </p:sp>
        <p:cxnSp>
          <p:nvCxnSpPr>
            <p:cNvPr id="23" name="31 Conector recto de flecha">
              <a:extLst>
                <a:ext uri="{FF2B5EF4-FFF2-40B4-BE49-F238E27FC236}">
                  <a16:creationId xmlns:a16="http://schemas.microsoft.com/office/drawing/2014/main" id="{F42FAC64-AC1F-4153-A748-DDE50121888E}"/>
                </a:ext>
              </a:extLst>
            </p:cNvPr>
            <p:cNvCxnSpPr/>
            <p:nvPr/>
          </p:nvCxnSpPr>
          <p:spPr>
            <a:xfrm>
              <a:off x="6493443" y="2051627"/>
              <a:ext cx="0" cy="190815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4" name="32 CuadroTexto">
              <a:extLst>
                <a:ext uri="{FF2B5EF4-FFF2-40B4-BE49-F238E27FC236}">
                  <a16:creationId xmlns:a16="http://schemas.microsoft.com/office/drawing/2014/main" id="{E5826028-4EB6-44B8-9455-68124459C8F4}"/>
                </a:ext>
              </a:extLst>
            </p:cNvPr>
            <p:cNvSpPr txBox="1">
              <a:spLocks noChangeArrowheads="1"/>
            </p:cNvSpPr>
            <p:nvPr/>
          </p:nvSpPr>
          <p:spPr bwMode="auto">
            <a:xfrm>
              <a:off x="5652120" y="3993160"/>
              <a:ext cx="1665185" cy="553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Insurrección de la Escuadra</a:t>
              </a:r>
              <a:endParaRPr lang="es-CL" altLang="es-CL" sz="1350" dirty="0">
                <a:solidFill>
                  <a:srgbClr val="FFFF00"/>
                </a:solidFill>
                <a:latin typeface="Calibri" panose="020F0502020204030204" pitchFamily="34" charset="0"/>
              </a:endParaRPr>
            </a:p>
          </p:txBody>
        </p:sp>
      </p:grpSp>
      <p:grpSp>
        <p:nvGrpSpPr>
          <p:cNvPr id="25" name="24 Grupo">
            <a:extLst>
              <a:ext uri="{FF2B5EF4-FFF2-40B4-BE49-F238E27FC236}">
                <a16:creationId xmlns:a16="http://schemas.microsoft.com/office/drawing/2014/main" id="{B93D8A47-744F-4AAC-A4D9-86EC1E3AE086}"/>
              </a:ext>
            </a:extLst>
          </p:cNvPr>
          <p:cNvGrpSpPr>
            <a:grpSpLocks/>
          </p:cNvGrpSpPr>
          <p:nvPr/>
        </p:nvGrpSpPr>
        <p:grpSpPr bwMode="auto">
          <a:xfrm>
            <a:off x="3762375" y="2112169"/>
            <a:ext cx="1248966" cy="1210701"/>
            <a:chOff x="5652120" y="1673805"/>
            <a:chExt cx="1665185" cy="1612992"/>
          </a:xfrm>
        </p:grpSpPr>
        <p:sp>
          <p:nvSpPr>
            <p:cNvPr id="26" name="34 CuadroTexto">
              <a:extLst>
                <a:ext uri="{FF2B5EF4-FFF2-40B4-BE49-F238E27FC236}">
                  <a16:creationId xmlns:a16="http://schemas.microsoft.com/office/drawing/2014/main" id="{9FEEC4A1-2194-4D9B-806A-3125665D6749}"/>
                </a:ext>
              </a:extLst>
            </p:cNvPr>
            <p:cNvSpPr txBox="1">
              <a:spLocks noChangeArrowheads="1"/>
            </p:cNvSpPr>
            <p:nvPr/>
          </p:nvSpPr>
          <p:spPr bwMode="auto">
            <a:xfrm>
              <a:off x="6168044" y="1673805"/>
              <a:ext cx="716392" cy="399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1939</a:t>
              </a:r>
            </a:p>
          </p:txBody>
        </p:sp>
        <p:cxnSp>
          <p:nvCxnSpPr>
            <p:cNvPr id="27" name="35 Conector recto de flecha">
              <a:extLst>
                <a:ext uri="{FF2B5EF4-FFF2-40B4-BE49-F238E27FC236}">
                  <a16:creationId xmlns:a16="http://schemas.microsoft.com/office/drawing/2014/main" id="{C148C2B2-17B5-461E-84F4-B24F4AEF0E41}"/>
                </a:ext>
              </a:extLst>
            </p:cNvPr>
            <p:cNvCxnSpPr/>
            <p:nvPr/>
          </p:nvCxnSpPr>
          <p:spPr>
            <a:xfrm>
              <a:off x="6493443" y="2051331"/>
              <a:ext cx="0" cy="64718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8" name="37 CuadroTexto">
              <a:extLst>
                <a:ext uri="{FF2B5EF4-FFF2-40B4-BE49-F238E27FC236}">
                  <a16:creationId xmlns:a16="http://schemas.microsoft.com/office/drawing/2014/main" id="{E8E97CF2-CD16-42D4-A6E6-EA86114B2EA4}"/>
                </a:ext>
              </a:extLst>
            </p:cNvPr>
            <p:cNvSpPr txBox="1">
              <a:spLocks noChangeArrowheads="1"/>
            </p:cNvSpPr>
            <p:nvPr/>
          </p:nvSpPr>
          <p:spPr bwMode="auto">
            <a:xfrm>
              <a:off x="5652120" y="2733237"/>
              <a:ext cx="1665185" cy="55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2ª Guerra Mundial</a:t>
              </a:r>
              <a:endParaRPr lang="es-CL" altLang="es-CL" sz="1350" dirty="0">
                <a:solidFill>
                  <a:srgbClr val="FFFF00"/>
                </a:solidFill>
                <a:latin typeface="Calibri" panose="020F0502020204030204" pitchFamily="34" charset="0"/>
              </a:endParaRPr>
            </a:p>
          </p:txBody>
        </p:sp>
      </p:grpSp>
      <p:sp>
        <p:nvSpPr>
          <p:cNvPr id="29" name="39 CuadroTexto">
            <a:extLst>
              <a:ext uri="{FF2B5EF4-FFF2-40B4-BE49-F238E27FC236}">
                <a16:creationId xmlns:a16="http://schemas.microsoft.com/office/drawing/2014/main" id="{3287380D-2EE8-4B43-A2AE-CC2EA32F922C}"/>
              </a:ext>
            </a:extLst>
          </p:cNvPr>
          <p:cNvSpPr txBox="1">
            <a:spLocks noChangeArrowheads="1"/>
          </p:cNvSpPr>
          <p:nvPr/>
        </p:nvSpPr>
        <p:spPr bwMode="auto">
          <a:xfrm>
            <a:off x="5166066" y="4363849"/>
            <a:ext cx="2511084" cy="276999"/>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Buques de EEUU.</a:t>
            </a:r>
          </a:p>
        </p:txBody>
      </p:sp>
      <p:grpSp>
        <p:nvGrpSpPr>
          <p:cNvPr id="30" name="24 Grupo">
            <a:extLst>
              <a:ext uri="{FF2B5EF4-FFF2-40B4-BE49-F238E27FC236}">
                <a16:creationId xmlns:a16="http://schemas.microsoft.com/office/drawing/2014/main" id="{56E03A60-31D9-4A81-8100-2228D81FAD70}"/>
              </a:ext>
            </a:extLst>
          </p:cNvPr>
          <p:cNvGrpSpPr>
            <a:grpSpLocks/>
          </p:cNvGrpSpPr>
          <p:nvPr/>
        </p:nvGrpSpPr>
        <p:grpSpPr bwMode="auto">
          <a:xfrm>
            <a:off x="4718447" y="2112169"/>
            <a:ext cx="1113234" cy="1946572"/>
            <a:chOff x="5531619" y="1673805"/>
            <a:chExt cx="1485165" cy="2594178"/>
          </a:xfrm>
        </p:grpSpPr>
        <p:sp>
          <p:nvSpPr>
            <p:cNvPr id="31" name="41 CuadroTexto">
              <a:extLst>
                <a:ext uri="{FF2B5EF4-FFF2-40B4-BE49-F238E27FC236}">
                  <a16:creationId xmlns:a16="http://schemas.microsoft.com/office/drawing/2014/main" id="{81C78C91-29A9-4690-9606-110FDB0C8131}"/>
                </a:ext>
              </a:extLst>
            </p:cNvPr>
            <p:cNvSpPr txBox="1">
              <a:spLocks noChangeArrowheads="1"/>
            </p:cNvSpPr>
            <p:nvPr/>
          </p:nvSpPr>
          <p:spPr bwMode="auto">
            <a:xfrm>
              <a:off x="5952641" y="1673805"/>
              <a:ext cx="716848" cy="399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1973</a:t>
              </a:r>
            </a:p>
          </p:txBody>
        </p:sp>
        <p:cxnSp>
          <p:nvCxnSpPr>
            <p:cNvPr id="32" name="42 Conector recto de flecha">
              <a:extLst>
                <a:ext uri="{FF2B5EF4-FFF2-40B4-BE49-F238E27FC236}">
                  <a16:creationId xmlns:a16="http://schemas.microsoft.com/office/drawing/2014/main" id="{F3DD91DF-4A87-498C-866B-65DC1FE16A93}"/>
                </a:ext>
              </a:extLst>
            </p:cNvPr>
            <p:cNvCxnSpPr/>
            <p:nvPr/>
          </p:nvCxnSpPr>
          <p:spPr>
            <a:xfrm>
              <a:off x="6282938" y="2051448"/>
              <a:ext cx="0" cy="165655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3" name="43 CuadroTexto">
              <a:extLst>
                <a:ext uri="{FF2B5EF4-FFF2-40B4-BE49-F238E27FC236}">
                  <a16:creationId xmlns:a16="http://schemas.microsoft.com/office/drawing/2014/main" id="{C0E14D14-2AED-4CEF-A45C-B143A6A7038E}"/>
                </a:ext>
              </a:extLst>
            </p:cNvPr>
            <p:cNvSpPr txBox="1">
              <a:spLocks noChangeArrowheads="1"/>
            </p:cNvSpPr>
            <p:nvPr/>
          </p:nvSpPr>
          <p:spPr bwMode="auto">
            <a:xfrm>
              <a:off x="5531619" y="3714253"/>
              <a:ext cx="1485165" cy="553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Gobierno Militar</a:t>
              </a:r>
              <a:endParaRPr lang="es-CL" altLang="es-CL" sz="1350" dirty="0">
                <a:solidFill>
                  <a:srgbClr val="FFFF00"/>
                </a:solidFill>
                <a:latin typeface="Calibri" panose="020F0502020204030204" pitchFamily="34" charset="0"/>
              </a:endParaRPr>
            </a:p>
          </p:txBody>
        </p:sp>
      </p:grpSp>
      <p:grpSp>
        <p:nvGrpSpPr>
          <p:cNvPr id="34" name="24 Grupo">
            <a:extLst>
              <a:ext uri="{FF2B5EF4-FFF2-40B4-BE49-F238E27FC236}">
                <a16:creationId xmlns:a16="http://schemas.microsoft.com/office/drawing/2014/main" id="{FD8645C9-9C5A-42F4-8C6D-998BB36909D9}"/>
              </a:ext>
            </a:extLst>
          </p:cNvPr>
          <p:cNvGrpSpPr>
            <a:grpSpLocks/>
          </p:cNvGrpSpPr>
          <p:nvPr/>
        </p:nvGrpSpPr>
        <p:grpSpPr bwMode="auto">
          <a:xfrm>
            <a:off x="5607844" y="2112170"/>
            <a:ext cx="1147763" cy="1384518"/>
            <a:chOff x="5727616" y="1673805"/>
            <a:chExt cx="1530170" cy="1844966"/>
          </a:xfrm>
        </p:grpSpPr>
        <p:sp>
          <p:nvSpPr>
            <p:cNvPr id="35" name="45 CuadroTexto">
              <a:extLst>
                <a:ext uri="{FF2B5EF4-FFF2-40B4-BE49-F238E27FC236}">
                  <a16:creationId xmlns:a16="http://schemas.microsoft.com/office/drawing/2014/main" id="{974BBA35-DE8D-4D45-B755-80018CDB0AD1}"/>
                </a:ext>
              </a:extLst>
            </p:cNvPr>
            <p:cNvSpPr txBox="1">
              <a:spLocks noChangeArrowheads="1"/>
            </p:cNvSpPr>
            <p:nvPr/>
          </p:nvSpPr>
          <p:spPr bwMode="auto">
            <a:xfrm>
              <a:off x="6168044" y="1673805"/>
              <a:ext cx="716351" cy="39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1976</a:t>
              </a:r>
            </a:p>
          </p:txBody>
        </p:sp>
        <p:cxnSp>
          <p:nvCxnSpPr>
            <p:cNvPr id="36" name="52 Conector recto de flecha">
              <a:extLst>
                <a:ext uri="{FF2B5EF4-FFF2-40B4-BE49-F238E27FC236}">
                  <a16:creationId xmlns:a16="http://schemas.microsoft.com/office/drawing/2014/main" id="{6E6B2881-2874-4DA5-890D-1B8EFE26A42D}"/>
                </a:ext>
              </a:extLst>
            </p:cNvPr>
            <p:cNvCxnSpPr/>
            <p:nvPr/>
          </p:nvCxnSpPr>
          <p:spPr>
            <a:xfrm>
              <a:off x="6494289" y="2051413"/>
              <a:ext cx="0" cy="64732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7" name="56 CuadroTexto">
              <a:extLst>
                <a:ext uri="{FF2B5EF4-FFF2-40B4-BE49-F238E27FC236}">
                  <a16:creationId xmlns:a16="http://schemas.microsoft.com/office/drawing/2014/main" id="{204B7215-6105-4716-8CC3-183F32C83242}"/>
                </a:ext>
              </a:extLst>
            </p:cNvPr>
            <p:cNvSpPr txBox="1">
              <a:spLocks noChangeArrowheads="1"/>
            </p:cNvSpPr>
            <p:nvPr/>
          </p:nvSpPr>
          <p:spPr bwMode="auto">
            <a:xfrm>
              <a:off x="5727616" y="2688250"/>
              <a:ext cx="1530170" cy="830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Problemas limítrofes con Perú</a:t>
              </a:r>
              <a:endParaRPr lang="es-CL" altLang="es-CL" sz="1350" dirty="0">
                <a:solidFill>
                  <a:srgbClr val="FFFF00"/>
                </a:solidFill>
                <a:latin typeface="Calibri" panose="020F0502020204030204" pitchFamily="34" charset="0"/>
              </a:endParaRPr>
            </a:p>
          </p:txBody>
        </p:sp>
      </p:grpSp>
      <p:grpSp>
        <p:nvGrpSpPr>
          <p:cNvPr id="38" name="24 Grupo">
            <a:extLst>
              <a:ext uri="{FF2B5EF4-FFF2-40B4-BE49-F238E27FC236}">
                <a16:creationId xmlns:a16="http://schemas.microsoft.com/office/drawing/2014/main" id="{4210495E-43DA-4ED6-A0C0-34AEE12F58B6}"/>
              </a:ext>
            </a:extLst>
          </p:cNvPr>
          <p:cNvGrpSpPr>
            <a:grpSpLocks/>
          </p:cNvGrpSpPr>
          <p:nvPr/>
        </p:nvGrpSpPr>
        <p:grpSpPr bwMode="auto">
          <a:xfrm>
            <a:off x="6563916" y="2112169"/>
            <a:ext cx="1147763" cy="1890629"/>
            <a:chOff x="5742131" y="1673805"/>
            <a:chExt cx="1530170" cy="2520168"/>
          </a:xfrm>
        </p:grpSpPr>
        <p:sp>
          <p:nvSpPr>
            <p:cNvPr id="39" name="58 CuadroTexto">
              <a:extLst>
                <a:ext uri="{FF2B5EF4-FFF2-40B4-BE49-F238E27FC236}">
                  <a16:creationId xmlns:a16="http://schemas.microsoft.com/office/drawing/2014/main" id="{AC069816-01D4-436A-8150-2C273B69D8B2}"/>
                </a:ext>
              </a:extLst>
            </p:cNvPr>
            <p:cNvSpPr txBox="1">
              <a:spLocks noChangeArrowheads="1"/>
            </p:cNvSpPr>
            <p:nvPr/>
          </p:nvSpPr>
          <p:spPr bwMode="auto">
            <a:xfrm>
              <a:off x="6168043" y="1673805"/>
              <a:ext cx="716351" cy="40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1978</a:t>
              </a:r>
            </a:p>
          </p:txBody>
        </p:sp>
        <p:cxnSp>
          <p:nvCxnSpPr>
            <p:cNvPr id="40" name="59 Conector recto de flecha">
              <a:extLst>
                <a:ext uri="{FF2B5EF4-FFF2-40B4-BE49-F238E27FC236}">
                  <a16:creationId xmlns:a16="http://schemas.microsoft.com/office/drawing/2014/main" id="{241CF5E5-DF61-4993-95E9-EDB1811E30CB}"/>
                </a:ext>
              </a:extLst>
            </p:cNvPr>
            <p:cNvCxnSpPr/>
            <p:nvPr/>
          </p:nvCxnSpPr>
          <p:spPr>
            <a:xfrm>
              <a:off x="6494517" y="2051530"/>
              <a:ext cx="0" cy="126014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1" name="60 CuadroTexto">
              <a:extLst>
                <a:ext uri="{FF2B5EF4-FFF2-40B4-BE49-F238E27FC236}">
                  <a16:creationId xmlns:a16="http://schemas.microsoft.com/office/drawing/2014/main" id="{55D948E1-F6C2-454D-833E-9D0E3BC8C688}"/>
                </a:ext>
              </a:extLst>
            </p:cNvPr>
            <p:cNvSpPr txBox="1">
              <a:spLocks noChangeArrowheads="1"/>
            </p:cNvSpPr>
            <p:nvPr/>
          </p:nvSpPr>
          <p:spPr bwMode="auto">
            <a:xfrm>
              <a:off x="5742131" y="3363197"/>
              <a:ext cx="1530170" cy="83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Problemas limítrofes con Argentina</a:t>
              </a:r>
              <a:endParaRPr lang="es-CL" altLang="es-CL" sz="1350" dirty="0">
                <a:solidFill>
                  <a:srgbClr val="FFFF00"/>
                </a:solidFill>
                <a:latin typeface="Calibri" panose="020F0502020204030204" pitchFamily="34" charset="0"/>
              </a:endParaRPr>
            </a:p>
          </p:txBody>
        </p:sp>
      </p:grpSp>
      <p:pic>
        <p:nvPicPr>
          <p:cNvPr id="42" name="Picture 4" descr="DSCN6989">
            <a:extLst>
              <a:ext uri="{FF2B5EF4-FFF2-40B4-BE49-F238E27FC236}">
                <a16:creationId xmlns:a16="http://schemas.microsoft.com/office/drawing/2014/main" id="{D5660B1E-AE12-4838-9372-5416D2FE778D}"/>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l="8478" t="8997" r="10004" b="24577"/>
          <a:stretch>
            <a:fillRect/>
          </a:stretch>
        </p:blipFill>
        <p:spPr bwMode="auto">
          <a:xfrm>
            <a:off x="1719123" y="4986806"/>
            <a:ext cx="1103710"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 descr="DSCN6978">
            <a:extLst>
              <a:ext uri="{FF2B5EF4-FFF2-40B4-BE49-F238E27FC236}">
                <a16:creationId xmlns:a16="http://schemas.microsoft.com/office/drawing/2014/main" id="{794EBE02-48FA-44A8-84DF-989A1BC0C9F2}"/>
              </a:ext>
            </a:extLst>
          </p:cNvPr>
          <p:cNvPicPr>
            <a:picLocks noChangeAspect="1" noChangeArrowheads="1"/>
          </p:cNvPicPr>
          <p:nvPr/>
        </p:nvPicPr>
        <p:blipFill>
          <a:blip r:embed="rId5" cstate="print">
            <a:lum bright="6000" contrast="24000"/>
            <a:extLst>
              <a:ext uri="{28A0092B-C50C-407E-A947-70E740481C1C}">
                <a14:useLocalDpi xmlns:a14="http://schemas.microsoft.com/office/drawing/2010/main" val="0"/>
              </a:ext>
            </a:extLst>
          </a:blip>
          <a:srcRect l="9241" t="12071" r="8478" b="32117"/>
          <a:stretch>
            <a:fillRect/>
          </a:stretch>
        </p:blipFill>
        <p:spPr bwMode="auto">
          <a:xfrm>
            <a:off x="3622999" y="4869375"/>
            <a:ext cx="1644254" cy="837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 descr="DSCN7003">
            <a:extLst>
              <a:ext uri="{FF2B5EF4-FFF2-40B4-BE49-F238E27FC236}">
                <a16:creationId xmlns:a16="http://schemas.microsoft.com/office/drawing/2014/main" id="{D162F4B9-735B-4A84-8924-3FD66E896788}"/>
              </a:ext>
            </a:extLst>
          </p:cNvPr>
          <p:cNvPicPr>
            <a:picLocks noChangeAspect="1" noChangeArrowheads="1"/>
          </p:cNvPicPr>
          <p:nvPr/>
        </p:nvPicPr>
        <p:blipFill>
          <a:blip r:embed="rId6" cstate="print">
            <a:lum contrast="18000"/>
            <a:extLst>
              <a:ext uri="{28A0092B-C50C-407E-A947-70E740481C1C}">
                <a14:useLocalDpi xmlns:a14="http://schemas.microsoft.com/office/drawing/2010/main" val="0"/>
              </a:ext>
            </a:extLst>
          </a:blip>
          <a:srcRect l="21054" t="26202" r="6935" b="18219"/>
          <a:stretch>
            <a:fillRect/>
          </a:stretch>
        </p:blipFill>
        <p:spPr bwMode="auto">
          <a:xfrm>
            <a:off x="5399457" y="4746774"/>
            <a:ext cx="2044303" cy="1188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6E760F04-AA15-4980-8F82-22D6E20D5280}"/>
              </a:ext>
            </a:extLst>
          </p:cNvPr>
          <p:cNvSpPr>
            <a:spLocks noGrp="1"/>
          </p:cNvSpPr>
          <p:nvPr>
            <p:ph type="sldNum" sz="quarter" idx="12"/>
          </p:nvPr>
        </p:nvSpPr>
        <p:spPr/>
        <p:txBody>
          <a:bodyPr/>
          <a:lstStyle/>
          <a:p>
            <a:fld id="{A05041F8-EBEC-4C00-91E2-578FB82E8E8E}" type="slidenum">
              <a:rPr lang="es-CL" smtClean="0"/>
              <a:pPr/>
              <a:t>74</a:t>
            </a:fld>
            <a:endParaRPr lang="es-CL"/>
          </a:p>
        </p:txBody>
      </p:sp>
    </p:spTree>
    <p:extLst>
      <p:ext uri="{BB962C8B-B14F-4D97-AF65-F5344CB8AC3E}">
        <p14:creationId xmlns:p14="http://schemas.microsoft.com/office/powerpoint/2010/main" val="28485670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1</a:t>
            </a:r>
          </a:p>
        </p:txBody>
      </p:sp>
      <p:sp>
        <p:nvSpPr>
          <p:cNvPr id="13" name="Título 1">
            <a:extLst>
              <a:ext uri="{FF2B5EF4-FFF2-40B4-BE49-F238E27FC236}">
                <a16:creationId xmlns:a16="http://schemas.microsoft.com/office/drawing/2014/main" id="{D4B75229-DAAF-49EE-AA00-34BEBDBDD403}"/>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Visión general de la historia naval de Chile</a:t>
            </a:r>
            <a:endParaRPr lang="es-CL" sz="2800" dirty="0">
              <a:solidFill>
                <a:srgbClr val="FFFF00"/>
              </a:solidFill>
              <a:latin typeface="Arial" panose="020B0604020202020204" pitchFamily="34" charset="0"/>
              <a:cs typeface="Arial" panose="020B0604020202020204" pitchFamily="34" charset="0"/>
            </a:endParaRPr>
          </a:p>
        </p:txBody>
      </p:sp>
      <p:sp>
        <p:nvSpPr>
          <p:cNvPr id="14" name="Marcador de contenido 2">
            <a:extLst>
              <a:ext uri="{FF2B5EF4-FFF2-40B4-BE49-F238E27FC236}">
                <a16:creationId xmlns:a16="http://schemas.microsoft.com/office/drawing/2014/main" id="{A2F9DF9C-5EFE-478F-A30D-3AD7E913B59D}"/>
              </a:ext>
            </a:extLst>
          </p:cNvPr>
          <p:cNvSpPr txBox="1">
            <a:spLocks/>
          </p:cNvSpPr>
          <p:nvPr/>
        </p:nvSpPr>
        <p:spPr>
          <a:xfrm>
            <a:off x="285752" y="1769390"/>
            <a:ext cx="8424491"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000" b="1" dirty="0">
              <a:solidFill>
                <a:srgbClr val="FFFF00"/>
              </a:solidFill>
              <a:latin typeface="Arial" panose="020B0604020202020204" pitchFamily="34" charset="0"/>
              <a:cs typeface="Arial" panose="020B0604020202020204" pitchFamily="34" charset="0"/>
            </a:endParaRPr>
          </a:p>
        </p:txBody>
      </p:sp>
      <p:cxnSp>
        <p:nvCxnSpPr>
          <p:cNvPr id="15" name="6 Conector recto de flecha">
            <a:extLst>
              <a:ext uri="{FF2B5EF4-FFF2-40B4-BE49-F238E27FC236}">
                <a16:creationId xmlns:a16="http://schemas.microsoft.com/office/drawing/2014/main" id="{E7152C5F-C3AB-44E4-A0B0-058EDB975A09}"/>
              </a:ext>
            </a:extLst>
          </p:cNvPr>
          <p:cNvCxnSpPr/>
          <p:nvPr/>
        </p:nvCxnSpPr>
        <p:spPr>
          <a:xfrm>
            <a:off x="1331119" y="2393156"/>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6" name="39 CuadroTexto">
            <a:extLst>
              <a:ext uri="{FF2B5EF4-FFF2-40B4-BE49-F238E27FC236}">
                <a16:creationId xmlns:a16="http://schemas.microsoft.com/office/drawing/2014/main" id="{F2D368E1-878A-4DDD-88A1-67DD0AB1CB2B}"/>
              </a:ext>
            </a:extLst>
          </p:cNvPr>
          <p:cNvSpPr txBox="1">
            <a:spLocks noChangeArrowheads="1"/>
          </p:cNvSpPr>
          <p:nvPr/>
        </p:nvSpPr>
        <p:spPr bwMode="auto">
          <a:xfrm>
            <a:off x="2546748" y="5308610"/>
            <a:ext cx="2834878" cy="276999"/>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Buques Europeos</a:t>
            </a:r>
          </a:p>
        </p:txBody>
      </p:sp>
      <p:grpSp>
        <p:nvGrpSpPr>
          <p:cNvPr id="17" name="24 Grupo">
            <a:extLst>
              <a:ext uri="{FF2B5EF4-FFF2-40B4-BE49-F238E27FC236}">
                <a16:creationId xmlns:a16="http://schemas.microsoft.com/office/drawing/2014/main" id="{1C964CAB-0492-4799-A87D-DC6812291747}"/>
              </a:ext>
            </a:extLst>
          </p:cNvPr>
          <p:cNvGrpSpPr>
            <a:grpSpLocks/>
          </p:cNvGrpSpPr>
          <p:nvPr/>
        </p:nvGrpSpPr>
        <p:grpSpPr bwMode="auto">
          <a:xfrm>
            <a:off x="1318022" y="2112169"/>
            <a:ext cx="1147763" cy="1433477"/>
            <a:chOff x="5724691" y="1673805"/>
            <a:chExt cx="1530170" cy="1911068"/>
          </a:xfrm>
        </p:grpSpPr>
        <p:sp>
          <p:nvSpPr>
            <p:cNvPr id="18" name="58 CuadroTexto">
              <a:extLst>
                <a:ext uri="{FF2B5EF4-FFF2-40B4-BE49-F238E27FC236}">
                  <a16:creationId xmlns:a16="http://schemas.microsoft.com/office/drawing/2014/main" id="{90DF24C0-5ABA-48FA-9F1D-E26A89315FA7}"/>
                </a:ext>
              </a:extLst>
            </p:cNvPr>
            <p:cNvSpPr txBox="1">
              <a:spLocks noChangeArrowheads="1"/>
            </p:cNvSpPr>
            <p:nvPr/>
          </p:nvSpPr>
          <p:spPr bwMode="auto">
            <a:xfrm>
              <a:off x="6168044" y="1673805"/>
              <a:ext cx="716351" cy="4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1978</a:t>
              </a:r>
            </a:p>
          </p:txBody>
        </p:sp>
        <p:cxnSp>
          <p:nvCxnSpPr>
            <p:cNvPr id="19" name="59 Conector recto de flecha">
              <a:extLst>
                <a:ext uri="{FF2B5EF4-FFF2-40B4-BE49-F238E27FC236}">
                  <a16:creationId xmlns:a16="http://schemas.microsoft.com/office/drawing/2014/main" id="{9940A269-126F-4156-B203-CE1C7F7A3E6A}"/>
                </a:ext>
              </a:extLst>
            </p:cNvPr>
            <p:cNvCxnSpPr/>
            <p:nvPr/>
          </p:nvCxnSpPr>
          <p:spPr>
            <a:xfrm>
              <a:off x="6494537" y="2051584"/>
              <a:ext cx="0" cy="64762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 name="60 CuadroTexto">
              <a:extLst>
                <a:ext uri="{FF2B5EF4-FFF2-40B4-BE49-F238E27FC236}">
                  <a16:creationId xmlns:a16="http://schemas.microsoft.com/office/drawing/2014/main" id="{49AA6CBD-FF2B-489B-BFCD-B9E2D0BD5CFB}"/>
                </a:ext>
              </a:extLst>
            </p:cNvPr>
            <p:cNvSpPr txBox="1">
              <a:spLocks noChangeArrowheads="1"/>
            </p:cNvSpPr>
            <p:nvPr/>
          </p:nvSpPr>
          <p:spPr bwMode="auto">
            <a:xfrm>
              <a:off x="5724691" y="2753977"/>
              <a:ext cx="1530170" cy="8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Problemas limítrofes con Argentina</a:t>
              </a:r>
              <a:endParaRPr lang="es-CL" altLang="es-CL" sz="1350" dirty="0">
                <a:solidFill>
                  <a:srgbClr val="FFFF00"/>
                </a:solidFill>
                <a:latin typeface="Calibri" panose="020F0502020204030204" pitchFamily="34" charset="0"/>
              </a:endParaRPr>
            </a:p>
          </p:txBody>
        </p:sp>
      </p:grpSp>
      <p:grpSp>
        <p:nvGrpSpPr>
          <p:cNvPr id="21" name="24 Grupo">
            <a:extLst>
              <a:ext uri="{FF2B5EF4-FFF2-40B4-BE49-F238E27FC236}">
                <a16:creationId xmlns:a16="http://schemas.microsoft.com/office/drawing/2014/main" id="{5DE3C6C4-3A85-4F6A-8BB7-28B11E4E1012}"/>
              </a:ext>
            </a:extLst>
          </p:cNvPr>
          <p:cNvGrpSpPr>
            <a:grpSpLocks/>
          </p:cNvGrpSpPr>
          <p:nvPr/>
        </p:nvGrpSpPr>
        <p:grpSpPr bwMode="auto">
          <a:xfrm>
            <a:off x="2478881" y="2112169"/>
            <a:ext cx="1147763" cy="2036910"/>
            <a:chOff x="5724691" y="1673805"/>
            <a:chExt cx="1530170" cy="2714537"/>
          </a:xfrm>
        </p:grpSpPr>
        <p:sp>
          <p:nvSpPr>
            <p:cNvPr id="22" name="30 CuadroTexto">
              <a:extLst>
                <a:ext uri="{FF2B5EF4-FFF2-40B4-BE49-F238E27FC236}">
                  <a16:creationId xmlns:a16="http://schemas.microsoft.com/office/drawing/2014/main" id="{2605E021-9340-4D7F-9172-D12F2EE61142}"/>
                </a:ext>
              </a:extLst>
            </p:cNvPr>
            <p:cNvSpPr txBox="1">
              <a:spLocks noChangeArrowheads="1"/>
            </p:cNvSpPr>
            <p:nvPr/>
          </p:nvSpPr>
          <p:spPr bwMode="auto">
            <a:xfrm>
              <a:off x="6168044" y="1673805"/>
              <a:ext cx="716351" cy="399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1982</a:t>
              </a:r>
            </a:p>
          </p:txBody>
        </p:sp>
        <p:cxnSp>
          <p:nvCxnSpPr>
            <p:cNvPr id="23" name="33 Conector recto de flecha">
              <a:extLst>
                <a:ext uri="{FF2B5EF4-FFF2-40B4-BE49-F238E27FC236}">
                  <a16:creationId xmlns:a16="http://schemas.microsoft.com/office/drawing/2014/main" id="{8F32D6C7-F5AC-4FC2-984C-9A95E43DF91D}"/>
                </a:ext>
              </a:extLst>
            </p:cNvPr>
            <p:cNvCxnSpPr/>
            <p:nvPr/>
          </p:nvCxnSpPr>
          <p:spPr>
            <a:xfrm>
              <a:off x="6494537" y="1989264"/>
              <a:ext cx="0" cy="154863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4" name="38 CuadroTexto">
              <a:extLst>
                <a:ext uri="{FF2B5EF4-FFF2-40B4-BE49-F238E27FC236}">
                  <a16:creationId xmlns:a16="http://schemas.microsoft.com/office/drawing/2014/main" id="{53044CCA-4CC1-4B0D-92B5-7F13F2810F92}"/>
                </a:ext>
              </a:extLst>
            </p:cNvPr>
            <p:cNvSpPr txBox="1">
              <a:spLocks noChangeArrowheads="1"/>
            </p:cNvSpPr>
            <p:nvPr/>
          </p:nvSpPr>
          <p:spPr bwMode="auto">
            <a:xfrm>
              <a:off x="5724691" y="3557756"/>
              <a:ext cx="1530170" cy="830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Guerra de la Falklands/</a:t>
              </a:r>
            </a:p>
            <a:p>
              <a:pPr algn="ctr">
                <a:spcBef>
                  <a:spcPct val="0"/>
                </a:spcBef>
                <a:buClrTx/>
                <a:buSzTx/>
                <a:buFontTx/>
                <a:buNone/>
              </a:pPr>
              <a:r>
                <a:rPr lang="es-CL" altLang="es-CL" sz="1350" b="1" dirty="0">
                  <a:solidFill>
                    <a:srgbClr val="FFFF00"/>
                  </a:solidFill>
                  <a:latin typeface="Calibri" panose="020F0502020204030204" pitchFamily="34" charset="0"/>
                </a:rPr>
                <a:t>Malvinas</a:t>
              </a:r>
              <a:endParaRPr lang="es-CL" altLang="es-CL" sz="1350" dirty="0">
                <a:solidFill>
                  <a:srgbClr val="FFFF00"/>
                </a:solidFill>
                <a:latin typeface="Calibri" panose="020F0502020204030204" pitchFamily="34" charset="0"/>
              </a:endParaRPr>
            </a:p>
          </p:txBody>
        </p:sp>
      </p:grpSp>
      <p:grpSp>
        <p:nvGrpSpPr>
          <p:cNvPr id="25" name="24 Grupo">
            <a:extLst>
              <a:ext uri="{FF2B5EF4-FFF2-40B4-BE49-F238E27FC236}">
                <a16:creationId xmlns:a16="http://schemas.microsoft.com/office/drawing/2014/main" id="{CF02E332-8F75-47A5-9569-D7F037288F30}"/>
              </a:ext>
            </a:extLst>
          </p:cNvPr>
          <p:cNvGrpSpPr>
            <a:grpSpLocks/>
          </p:cNvGrpSpPr>
          <p:nvPr/>
        </p:nvGrpSpPr>
        <p:grpSpPr bwMode="auto">
          <a:xfrm>
            <a:off x="3626644" y="2112169"/>
            <a:ext cx="1147763" cy="1225725"/>
            <a:chOff x="5724691" y="1673805"/>
            <a:chExt cx="1530170" cy="1634101"/>
          </a:xfrm>
        </p:grpSpPr>
        <p:sp>
          <p:nvSpPr>
            <p:cNvPr id="26" name="44 CuadroTexto">
              <a:extLst>
                <a:ext uri="{FF2B5EF4-FFF2-40B4-BE49-F238E27FC236}">
                  <a16:creationId xmlns:a16="http://schemas.microsoft.com/office/drawing/2014/main" id="{05374186-5E89-49B2-9CBB-8835DF0228C0}"/>
                </a:ext>
              </a:extLst>
            </p:cNvPr>
            <p:cNvSpPr txBox="1">
              <a:spLocks noChangeArrowheads="1"/>
            </p:cNvSpPr>
            <p:nvPr/>
          </p:nvSpPr>
          <p:spPr bwMode="auto">
            <a:xfrm>
              <a:off x="6168044" y="1673805"/>
              <a:ext cx="716351" cy="40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a:solidFill>
                    <a:srgbClr val="FFFF00"/>
                  </a:solidFill>
                  <a:latin typeface="Calibri" panose="020F0502020204030204" pitchFamily="34" charset="0"/>
                </a:rPr>
                <a:t>1989</a:t>
              </a:r>
            </a:p>
          </p:txBody>
        </p:sp>
        <p:cxnSp>
          <p:nvCxnSpPr>
            <p:cNvPr id="27" name="46 Conector recto de flecha">
              <a:extLst>
                <a:ext uri="{FF2B5EF4-FFF2-40B4-BE49-F238E27FC236}">
                  <a16:creationId xmlns:a16="http://schemas.microsoft.com/office/drawing/2014/main" id="{61BD4E0B-DBB6-41F9-B57B-BAA2A49764DA}"/>
                </a:ext>
              </a:extLst>
            </p:cNvPr>
            <p:cNvCxnSpPr/>
            <p:nvPr/>
          </p:nvCxnSpPr>
          <p:spPr>
            <a:xfrm>
              <a:off x="6494538" y="2051584"/>
              <a:ext cx="0" cy="71905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8" name="47 CuadroTexto">
              <a:extLst>
                <a:ext uri="{FF2B5EF4-FFF2-40B4-BE49-F238E27FC236}">
                  <a16:creationId xmlns:a16="http://schemas.microsoft.com/office/drawing/2014/main" id="{336FEBC7-36E8-4035-B4CB-0E741E7EBDEC}"/>
                </a:ext>
              </a:extLst>
            </p:cNvPr>
            <p:cNvSpPr txBox="1">
              <a:spLocks noChangeArrowheads="1"/>
            </p:cNvSpPr>
            <p:nvPr/>
          </p:nvSpPr>
          <p:spPr bwMode="auto">
            <a:xfrm>
              <a:off x="5724691" y="3030941"/>
              <a:ext cx="1530170" cy="276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Gobierno civil</a:t>
              </a:r>
              <a:endParaRPr lang="es-CL" altLang="es-CL" sz="1350" dirty="0">
                <a:solidFill>
                  <a:srgbClr val="FFFF00"/>
                </a:solidFill>
                <a:latin typeface="Calibri" panose="020F0502020204030204" pitchFamily="34" charset="0"/>
              </a:endParaRPr>
            </a:p>
          </p:txBody>
        </p:sp>
      </p:grpSp>
      <p:sp>
        <p:nvSpPr>
          <p:cNvPr id="29" name="48 CuadroTexto">
            <a:extLst>
              <a:ext uri="{FF2B5EF4-FFF2-40B4-BE49-F238E27FC236}">
                <a16:creationId xmlns:a16="http://schemas.microsoft.com/office/drawing/2014/main" id="{CDE1AF73-F294-4AA2-904C-D998554C34E0}"/>
              </a:ext>
            </a:extLst>
          </p:cNvPr>
          <p:cNvSpPr txBox="1">
            <a:spLocks noChangeArrowheads="1"/>
          </p:cNvSpPr>
          <p:nvPr/>
        </p:nvSpPr>
        <p:spPr bwMode="auto">
          <a:xfrm>
            <a:off x="4944616" y="4191418"/>
            <a:ext cx="3227784" cy="553998"/>
          </a:xfrm>
          <a:prstGeom prst="rect">
            <a:avLst/>
          </a:prstGeom>
          <a:ln>
            <a:solidFill>
              <a:srgbClr val="FFFF00"/>
            </a:solidFill>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800" b="1" dirty="0">
                <a:solidFill>
                  <a:srgbClr val="FFFF00"/>
                </a:solidFill>
                <a:latin typeface="Calibri" panose="020F0502020204030204" pitchFamily="34" charset="0"/>
              </a:rPr>
              <a:t>Redes Sociales</a:t>
            </a:r>
          </a:p>
          <a:p>
            <a:pPr algn="ctr">
              <a:spcBef>
                <a:spcPct val="0"/>
              </a:spcBef>
              <a:buClrTx/>
              <a:buSzTx/>
              <a:buFontTx/>
              <a:buNone/>
            </a:pPr>
            <a:r>
              <a:rPr lang="es-CL" altLang="es-CL" sz="1800" b="1" dirty="0">
                <a:solidFill>
                  <a:srgbClr val="FFFF00"/>
                </a:solidFill>
                <a:latin typeface="Calibri" panose="020F0502020204030204" pitchFamily="34" charset="0"/>
              </a:rPr>
              <a:t>Cambios en la guerra</a:t>
            </a:r>
          </a:p>
        </p:txBody>
      </p:sp>
      <p:grpSp>
        <p:nvGrpSpPr>
          <p:cNvPr id="30" name="24 Grupo">
            <a:extLst>
              <a:ext uri="{FF2B5EF4-FFF2-40B4-BE49-F238E27FC236}">
                <a16:creationId xmlns:a16="http://schemas.microsoft.com/office/drawing/2014/main" id="{6B7CAD8A-B041-4E62-8C81-63AB4CB43D49}"/>
              </a:ext>
            </a:extLst>
          </p:cNvPr>
          <p:cNvGrpSpPr>
            <a:grpSpLocks/>
          </p:cNvGrpSpPr>
          <p:nvPr/>
        </p:nvGrpSpPr>
        <p:grpSpPr bwMode="auto">
          <a:xfrm>
            <a:off x="5044678" y="2112170"/>
            <a:ext cx="1147763" cy="1125063"/>
            <a:chOff x="5724691" y="1673805"/>
            <a:chExt cx="1530170" cy="1498880"/>
          </a:xfrm>
        </p:grpSpPr>
        <p:sp>
          <p:nvSpPr>
            <p:cNvPr id="31" name="50 CuadroTexto">
              <a:extLst>
                <a:ext uri="{FF2B5EF4-FFF2-40B4-BE49-F238E27FC236}">
                  <a16:creationId xmlns:a16="http://schemas.microsoft.com/office/drawing/2014/main" id="{D86A5075-9F7F-4045-9AB6-E2ECFA5C65A1}"/>
                </a:ext>
              </a:extLst>
            </p:cNvPr>
            <p:cNvSpPr txBox="1">
              <a:spLocks noChangeArrowheads="1"/>
            </p:cNvSpPr>
            <p:nvPr/>
          </p:nvSpPr>
          <p:spPr bwMode="auto">
            <a:xfrm>
              <a:off x="6168044" y="1673805"/>
              <a:ext cx="716351" cy="39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dirty="0">
                  <a:solidFill>
                    <a:srgbClr val="FFFF00"/>
                  </a:solidFill>
                  <a:latin typeface="Calibri" panose="020F0502020204030204" pitchFamily="34" charset="0"/>
                </a:rPr>
                <a:t>2000</a:t>
              </a:r>
            </a:p>
          </p:txBody>
        </p:sp>
        <p:cxnSp>
          <p:nvCxnSpPr>
            <p:cNvPr id="32" name="51 Conector recto de flecha">
              <a:extLst>
                <a:ext uri="{FF2B5EF4-FFF2-40B4-BE49-F238E27FC236}">
                  <a16:creationId xmlns:a16="http://schemas.microsoft.com/office/drawing/2014/main" id="{606EB655-6D36-42EF-A51D-01F9ABA452FB}"/>
                </a:ext>
              </a:extLst>
            </p:cNvPr>
            <p:cNvCxnSpPr/>
            <p:nvPr/>
          </p:nvCxnSpPr>
          <p:spPr>
            <a:xfrm>
              <a:off x="6494537" y="2051327"/>
              <a:ext cx="0" cy="46793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3" name="57 CuadroTexto">
              <a:extLst>
                <a:ext uri="{FF2B5EF4-FFF2-40B4-BE49-F238E27FC236}">
                  <a16:creationId xmlns:a16="http://schemas.microsoft.com/office/drawing/2014/main" id="{DDE18A2C-C72F-46DD-AECF-AAA5A39A09F8}"/>
                </a:ext>
              </a:extLst>
            </p:cNvPr>
            <p:cNvSpPr txBox="1">
              <a:spLocks noChangeArrowheads="1"/>
            </p:cNvSpPr>
            <p:nvPr/>
          </p:nvSpPr>
          <p:spPr bwMode="auto">
            <a:xfrm>
              <a:off x="5724691" y="2619132"/>
              <a:ext cx="1530170" cy="553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Ingreso a ESNAVAL</a:t>
              </a:r>
              <a:endParaRPr lang="es-CL" altLang="es-CL" sz="1350" dirty="0">
                <a:solidFill>
                  <a:srgbClr val="FFFF00"/>
                </a:solidFill>
                <a:latin typeface="Calibri" panose="020F0502020204030204" pitchFamily="34" charset="0"/>
              </a:endParaRPr>
            </a:p>
          </p:txBody>
        </p:sp>
      </p:grpSp>
      <p:grpSp>
        <p:nvGrpSpPr>
          <p:cNvPr id="34" name="24 Grupo">
            <a:extLst>
              <a:ext uri="{FF2B5EF4-FFF2-40B4-BE49-F238E27FC236}">
                <a16:creationId xmlns:a16="http://schemas.microsoft.com/office/drawing/2014/main" id="{C9B18FEF-6D3B-4BC1-B248-517AC36B44DD}"/>
              </a:ext>
            </a:extLst>
          </p:cNvPr>
          <p:cNvGrpSpPr>
            <a:grpSpLocks/>
          </p:cNvGrpSpPr>
          <p:nvPr/>
        </p:nvGrpSpPr>
        <p:grpSpPr bwMode="auto">
          <a:xfrm>
            <a:off x="6157912" y="2112170"/>
            <a:ext cx="1147763" cy="1820215"/>
            <a:chOff x="5724691" y="1673805"/>
            <a:chExt cx="1530170" cy="2426763"/>
          </a:xfrm>
        </p:grpSpPr>
        <p:sp>
          <p:nvSpPr>
            <p:cNvPr id="35" name="62 CuadroTexto">
              <a:extLst>
                <a:ext uri="{FF2B5EF4-FFF2-40B4-BE49-F238E27FC236}">
                  <a16:creationId xmlns:a16="http://schemas.microsoft.com/office/drawing/2014/main" id="{445D6C32-E11C-40C7-9DFD-87E118309480}"/>
                </a:ext>
              </a:extLst>
            </p:cNvPr>
            <p:cNvSpPr txBox="1">
              <a:spLocks noChangeArrowheads="1"/>
            </p:cNvSpPr>
            <p:nvPr/>
          </p:nvSpPr>
          <p:spPr bwMode="auto">
            <a:xfrm>
              <a:off x="6168044" y="1673805"/>
              <a:ext cx="716351" cy="400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s-CL" altLang="es-CL" sz="1350" dirty="0">
                  <a:solidFill>
                    <a:srgbClr val="FFFF00"/>
                  </a:solidFill>
                  <a:latin typeface="Calibri" panose="020F0502020204030204" pitchFamily="34" charset="0"/>
                </a:rPr>
                <a:t>2022</a:t>
              </a:r>
            </a:p>
          </p:txBody>
        </p:sp>
        <p:cxnSp>
          <p:nvCxnSpPr>
            <p:cNvPr id="36" name="63 Conector recto de flecha">
              <a:extLst>
                <a:ext uri="{FF2B5EF4-FFF2-40B4-BE49-F238E27FC236}">
                  <a16:creationId xmlns:a16="http://schemas.microsoft.com/office/drawing/2014/main" id="{9F933AB5-8C87-4BBF-8BB6-AF7FD040F79D}"/>
                </a:ext>
              </a:extLst>
            </p:cNvPr>
            <p:cNvCxnSpPr/>
            <p:nvPr/>
          </p:nvCxnSpPr>
          <p:spPr>
            <a:xfrm>
              <a:off x="6494537" y="2050042"/>
              <a:ext cx="0" cy="151118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7" name="64 CuadroTexto">
              <a:extLst>
                <a:ext uri="{FF2B5EF4-FFF2-40B4-BE49-F238E27FC236}">
                  <a16:creationId xmlns:a16="http://schemas.microsoft.com/office/drawing/2014/main" id="{0721DF0F-72EA-488D-B66E-F66E9592505A}"/>
                </a:ext>
              </a:extLst>
            </p:cNvPr>
            <p:cNvSpPr txBox="1">
              <a:spLocks noChangeArrowheads="1"/>
            </p:cNvSpPr>
            <p:nvPr/>
          </p:nvSpPr>
          <p:spPr bwMode="auto">
            <a:xfrm>
              <a:off x="5724691" y="3546614"/>
              <a:ext cx="1530170" cy="55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ts val="1000"/>
                </a:spcBef>
                <a:buClr>
                  <a:srgbClr val="95B3D7"/>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95B3D7"/>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95B3D7"/>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fontAlgn="base">
                <a:spcBef>
                  <a:spcPts val="1000"/>
                </a:spcBef>
                <a:spcAft>
                  <a:spcPct val="0"/>
                </a:spcAft>
                <a:buClr>
                  <a:srgbClr val="95B3D7"/>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s-CL" altLang="es-CL" sz="1350" b="1" dirty="0">
                  <a:solidFill>
                    <a:srgbClr val="FFFF00"/>
                  </a:solidFill>
                  <a:latin typeface="Calibri" panose="020F0502020204030204" pitchFamily="34" charset="0"/>
                </a:rPr>
                <a:t>Posible egreso COS</a:t>
              </a:r>
              <a:endParaRPr lang="es-CL" altLang="es-CL" sz="1350" dirty="0">
                <a:solidFill>
                  <a:srgbClr val="FFFF00"/>
                </a:solidFill>
                <a:latin typeface="Calibri" panose="020F0502020204030204" pitchFamily="34" charset="0"/>
              </a:endParaRPr>
            </a:p>
          </p:txBody>
        </p:sp>
      </p:grpSp>
      <p:pic>
        <p:nvPicPr>
          <p:cNvPr id="38" name="Picture 2" descr="Imagen1">
            <a:extLst>
              <a:ext uri="{FF2B5EF4-FFF2-40B4-BE49-F238E27FC236}">
                <a16:creationId xmlns:a16="http://schemas.microsoft.com/office/drawing/2014/main" id="{3671F292-9D75-4753-A8DC-6C365CE8831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54304" y="4812506"/>
            <a:ext cx="1400175" cy="1053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a:extLst>
              <a:ext uri="{FF2B5EF4-FFF2-40B4-BE49-F238E27FC236}">
                <a16:creationId xmlns:a16="http://schemas.microsoft.com/office/drawing/2014/main" id="{C185F49E-8750-427D-96D0-7234D067A0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6235" b="14124"/>
          <a:stretch>
            <a:fillRect/>
          </a:stretch>
        </p:blipFill>
        <p:spPr bwMode="auto">
          <a:xfrm>
            <a:off x="2614614" y="4202361"/>
            <a:ext cx="1464469" cy="810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Imagen 12">
            <a:extLst>
              <a:ext uri="{FF2B5EF4-FFF2-40B4-BE49-F238E27FC236}">
                <a16:creationId xmlns:a16="http://schemas.microsoft.com/office/drawing/2014/main" id="{334ACDAC-C543-406F-A668-D66764D4E7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24576" y="2462214"/>
            <a:ext cx="421481" cy="58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842DD5D3-67CC-4C2F-B107-E57F8149F1FA}"/>
              </a:ext>
            </a:extLst>
          </p:cNvPr>
          <p:cNvSpPr>
            <a:spLocks noGrp="1"/>
          </p:cNvSpPr>
          <p:nvPr>
            <p:ph type="sldNum" sz="quarter" idx="12"/>
          </p:nvPr>
        </p:nvSpPr>
        <p:spPr/>
        <p:txBody>
          <a:bodyPr/>
          <a:lstStyle/>
          <a:p>
            <a:fld id="{A05041F8-EBEC-4C00-91E2-578FB82E8E8E}" type="slidenum">
              <a:rPr lang="es-CL" smtClean="0"/>
              <a:pPr/>
              <a:t>75</a:t>
            </a:fld>
            <a:endParaRPr lang="es-CL"/>
          </a:p>
        </p:txBody>
      </p:sp>
    </p:spTree>
    <p:extLst>
      <p:ext uri="{BB962C8B-B14F-4D97-AF65-F5344CB8AC3E}">
        <p14:creationId xmlns:p14="http://schemas.microsoft.com/office/powerpoint/2010/main" val="273144013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889EF86-C09D-456F-85B2-E8EC203649C8}"/>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F053508-5F48-4367-9D95-6BCA632F880F}"/>
              </a:ext>
            </a:extLst>
          </p:cNvPr>
          <p:cNvSpPr/>
          <p:nvPr/>
        </p:nvSpPr>
        <p:spPr>
          <a:xfrm>
            <a:off x="3731066" y="1844824"/>
            <a:ext cx="1681869"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Egipto</a:t>
            </a:r>
          </a:p>
        </p:txBody>
      </p:sp>
      <p:pic>
        <p:nvPicPr>
          <p:cNvPr id="15" name="Imagen 2">
            <a:extLst>
              <a:ext uri="{FF2B5EF4-FFF2-40B4-BE49-F238E27FC236}">
                <a16:creationId xmlns:a16="http://schemas.microsoft.com/office/drawing/2014/main" id="{9CE75A8D-02C4-44BB-A7C3-D52DA17A26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5924" y="2542370"/>
            <a:ext cx="4083023" cy="2690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uadroTexto 15">
            <a:extLst>
              <a:ext uri="{FF2B5EF4-FFF2-40B4-BE49-F238E27FC236}">
                <a16:creationId xmlns:a16="http://schemas.microsoft.com/office/drawing/2014/main" id="{24576244-A6AB-4B6F-96FB-83747F3E5FAE}"/>
              </a:ext>
            </a:extLst>
          </p:cNvPr>
          <p:cNvSpPr txBox="1"/>
          <p:nvPr/>
        </p:nvSpPr>
        <p:spPr>
          <a:xfrm>
            <a:off x="414973" y="5323995"/>
            <a:ext cx="4083024" cy="369332"/>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algn="ctr" eaLnBrk="1" fontAlgn="auto" hangingPunct="1">
              <a:spcBef>
                <a:spcPts val="0"/>
              </a:spcBef>
              <a:spcAft>
                <a:spcPts val="0"/>
              </a:spcAft>
              <a:defRPr/>
            </a:pPr>
            <a:r>
              <a:rPr lang="es-CL" b="1" dirty="0">
                <a:solidFill>
                  <a:srgbClr val="FFFF00"/>
                </a:solidFill>
              </a:rPr>
              <a:t>Nave funeraria de faraón </a:t>
            </a:r>
            <a:r>
              <a:rPr lang="es-CL" b="1" dirty="0" err="1">
                <a:solidFill>
                  <a:srgbClr val="FFFF00"/>
                </a:solidFill>
              </a:rPr>
              <a:t>Cheops</a:t>
            </a:r>
            <a:endParaRPr lang="es-CL" b="1" dirty="0">
              <a:solidFill>
                <a:srgbClr val="FFFF00"/>
              </a:solidFill>
            </a:endParaRPr>
          </a:p>
        </p:txBody>
      </p:sp>
      <p:pic>
        <p:nvPicPr>
          <p:cNvPr id="17" name="Picture 4" descr="NAVE EGIPCIA MERCANTE">
            <a:extLst>
              <a:ext uri="{FF2B5EF4-FFF2-40B4-BE49-F238E27FC236}">
                <a16:creationId xmlns:a16="http://schemas.microsoft.com/office/drawing/2014/main" id="{6ACC0308-D1BA-4488-9754-FC8796D01D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9118" y="2542370"/>
            <a:ext cx="3931853" cy="2690796"/>
          </a:xfrm>
          <a:prstGeom prst="rect">
            <a:avLst/>
          </a:prstGeom>
          <a:noFill/>
          <a:ln>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18" name="CuadroTexto 17">
            <a:extLst>
              <a:ext uri="{FF2B5EF4-FFF2-40B4-BE49-F238E27FC236}">
                <a16:creationId xmlns:a16="http://schemas.microsoft.com/office/drawing/2014/main" id="{6D737BA5-B97B-4DA5-9BCC-E24ADB767955}"/>
              </a:ext>
            </a:extLst>
          </p:cNvPr>
          <p:cNvSpPr txBox="1"/>
          <p:nvPr/>
        </p:nvSpPr>
        <p:spPr>
          <a:xfrm>
            <a:off x="4629118" y="5315468"/>
            <a:ext cx="3931853" cy="369332"/>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algn="ctr" eaLnBrk="1" fontAlgn="auto" hangingPunct="1">
              <a:spcBef>
                <a:spcPts val="0"/>
              </a:spcBef>
              <a:spcAft>
                <a:spcPts val="0"/>
              </a:spcAft>
              <a:defRPr/>
            </a:pPr>
            <a:r>
              <a:rPr lang="es-CL" b="1" dirty="0">
                <a:solidFill>
                  <a:srgbClr val="FFFF00"/>
                </a:solidFill>
              </a:rPr>
              <a:t>Nave Mercante Egipcia (1600 </a:t>
            </a:r>
            <a:r>
              <a:rPr lang="es-CL" b="1" dirty="0" err="1">
                <a:solidFill>
                  <a:srgbClr val="FFFF00"/>
                </a:solidFill>
              </a:rPr>
              <a:t>a.c.</a:t>
            </a:r>
            <a:r>
              <a:rPr lang="es-CL" b="1" dirty="0">
                <a:solidFill>
                  <a:srgbClr val="FFFF00"/>
                </a:solidFill>
              </a:rPr>
              <a:t>)</a:t>
            </a:r>
          </a:p>
        </p:txBody>
      </p:sp>
      <p:sp>
        <p:nvSpPr>
          <p:cNvPr id="2" name="Marcador de número de diapositiva 1">
            <a:extLst>
              <a:ext uri="{FF2B5EF4-FFF2-40B4-BE49-F238E27FC236}">
                <a16:creationId xmlns:a16="http://schemas.microsoft.com/office/drawing/2014/main" id="{252C9783-BB76-4A45-A57D-54964FF2EDA5}"/>
              </a:ext>
            </a:extLst>
          </p:cNvPr>
          <p:cNvSpPr>
            <a:spLocks noGrp="1"/>
          </p:cNvSpPr>
          <p:nvPr>
            <p:ph type="sldNum" sz="quarter" idx="12"/>
          </p:nvPr>
        </p:nvSpPr>
        <p:spPr/>
        <p:txBody>
          <a:bodyPr/>
          <a:lstStyle/>
          <a:p>
            <a:fld id="{A05041F8-EBEC-4C00-91E2-578FB82E8E8E}" type="slidenum">
              <a:rPr lang="es-CL" smtClean="0"/>
              <a:pPr/>
              <a:t>76</a:t>
            </a:fld>
            <a:endParaRPr lang="es-CL"/>
          </a:p>
        </p:txBody>
      </p:sp>
    </p:spTree>
    <p:extLst>
      <p:ext uri="{BB962C8B-B14F-4D97-AF65-F5344CB8AC3E}">
        <p14:creationId xmlns:p14="http://schemas.microsoft.com/office/powerpoint/2010/main" val="206829265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889EF86-C09D-456F-85B2-E8EC203649C8}"/>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F053508-5F48-4367-9D95-6BCA632F880F}"/>
              </a:ext>
            </a:extLst>
          </p:cNvPr>
          <p:cNvSpPr/>
          <p:nvPr/>
        </p:nvSpPr>
        <p:spPr>
          <a:xfrm>
            <a:off x="2996877" y="1844824"/>
            <a:ext cx="3082910"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Creta y Fenicia</a:t>
            </a:r>
          </a:p>
        </p:txBody>
      </p:sp>
      <p:sp>
        <p:nvSpPr>
          <p:cNvPr id="16" name="CuadroTexto 15">
            <a:extLst>
              <a:ext uri="{FF2B5EF4-FFF2-40B4-BE49-F238E27FC236}">
                <a16:creationId xmlns:a16="http://schemas.microsoft.com/office/drawing/2014/main" id="{24576244-A6AB-4B6F-96FB-83747F3E5FAE}"/>
              </a:ext>
            </a:extLst>
          </p:cNvPr>
          <p:cNvSpPr txBox="1"/>
          <p:nvPr/>
        </p:nvSpPr>
        <p:spPr>
          <a:xfrm>
            <a:off x="971600" y="5607578"/>
            <a:ext cx="4083024" cy="369332"/>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algn="ctr" eaLnBrk="1" fontAlgn="auto" hangingPunct="1">
              <a:spcBef>
                <a:spcPts val="0"/>
              </a:spcBef>
              <a:spcAft>
                <a:spcPts val="0"/>
              </a:spcAft>
              <a:defRPr/>
            </a:pPr>
            <a:r>
              <a:rPr lang="es-CL" b="1" dirty="0">
                <a:solidFill>
                  <a:srgbClr val="FFFF00"/>
                </a:solidFill>
              </a:rPr>
              <a:t>Primeras civilizaciones Fenicios y Griegos</a:t>
            </a:r>
          </a:p>
        </p:txBody>
      </p:sp>
      <p:pic>
        <p:nvPicPr>
          <p:cNvPr id="19" name="Marcador de contenido 4">
            <a:extLst>
              <a:ext uri="{FF2B5EF4-FFF2-40B4-BE49-F238E27FC236}">
                <a16:creationId xmlns:a16="http://schemas.microsoft.com/office/drawing/2014/main" id="{63FCEF5B-0D9E-46BD-BF21-AE6B243B28D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536" y="2420888"/>
            <a:ext cx="5258089" cy="3129366"/>
          </a:xfrm>
          <a:prstGeom prst="rect">
            <a:avLst/>
          </a:prstGeom>
        </p:spPr>
      </p:pic>
      <p:pic>
        <p:nvPicPr>
          <p:cNvPr id="20" name="Marcador de contenido 4">
            <a:extLst>
              <a:ext uri="{FF2B5EF4-FFF2-40B4-BE49-F238E27FC236}">
                <a16:creationId xmlns:a16="http://schemas.microsoft.com/office/drawing/2014/main" id="{595E480B-CF57-4364-AC7F-F4D2B3FA0FB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19476" y="2420888"/>
            <a:ext cx="1808908" cy="2467698"/>
          </a:xfrm>
          <a:prstGeom prst="rect">
            <a:avLst/>
          </a:prstGeom>
        </p:spPr>
      </p:pic>
      <p:sp>
        <p:nvSpPr>
          <p:cNvPr id="21" name="CuadroTexto 20">
            <a:extLst>
              <a:ext uri="{FF2B5EF4-FFF2-40B4-BE49-F238E27FC236}">
                <a16:creationId xmlns:a16="http://schemas.microsoft.com/office/drawing/2014/main" id="{D8C8CD03-1615-4E8F-8664-E606FFCA8881}"/>
              </a:ext>
            </a:extLst>
          </p:cNvPr>
          <p:cNvSpPr txBox="1"/>
          <p:nvPr/>
        </p:nvSpPr>
        <p:spPr>
          <a:xfrm>
            <a:off x="5783072" y="5085184"/>
            <a:ext cx="2821376" cy="923330"/>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algn="ctr" eaLnBrk="1" fontAlgn="auto" hangingPunct="1">
              <a:spcBef>
                <a:spcPts val="0"/>
              </a:spcBef>
              <a:spcAft>
                <a:spcPts val="0"/>
              </a:spcAft>
              <a:defRPr/>
            </a:pPr>
            <a:r>
              <a:rPr lang="es-CL" b="1" dirty="0">
                <a:solidFill>
                  <a:srgbClr val="FFFF00"/>
                </a:solidFill>
              </a:rPr>
              <a:t>Fenicios: Gran Imperio económico, pero sin fuerza para defenderlo y retenerlo</a:t>
            </a:r>
          </a:p>
        </p:txBody>
      </p:sp>
      <p:sp>
        <p:nvSpPr>
          <p:cNvPr id="2" name="Marcador de número de diapositiva 1">
            <a:extLst>
              <a:ext uri="{FF2B5EF4-FFF2-40B4-BE49-F238E27FC236}">
                <a16:creationId xmlns:a16="http://schemas.microsoft.com/office/drawing/2014/main" id="{7098D01D-E93E-4F52-8A5A-3D323511E43A}"/>
              </a:ext>
            </a:extLst>
          </p:cNvPr>
          <p:cNvSpPr>
            <a:spLocks noGrp="1"/>
          </p:cNvSpPr>
          <p:nvPr>
            <p:ph type="sldNum" sz="quarter" idx="12"/>
          </p:nvPr>
        </p:nvSpPr>
        <p:spPr/>
        <p:txBody>
          <a:bodyPr/>
          <a:lstStyle/>
          <a:p>
            <a:fld id="{A05041F8-EBEC-4C00-91E2-578FB82E8E8E}" type="slidenum">
              <a:rPr lang="es-CL" smtClean="0"/>
              <a:pPr/>
              <a:t>77</a:t>
            </a:fld>
            <a:endParaRPr lang="es-CL"/>
          </a:p>
        </p:txBody>
      </p:sp>
    </p:spTree>
    <p:extLst>
      <p:ext uri="{BB962C8B-B14F-4D97-AF65-F5344CB8AC3E}">
        <p14:creationId xmlns:p14="http://schemas.microsoft.com/office/powerpoint/2010/main" val="19002384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889EF86-C09D-456F-85B2-E8EC203649C8}"/>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F053508-5F48-4367-9D95-6BCA632F880F}"/>
              </a:ext>
            </a:extLst>
          </p:cNvPr>
          <p:cNvSpPr/>
          <p:nvPr/>
        </p:nvSpPr>
        <p:spPr>
          <a:xfrm>
            <a:off x="2996877" y="1844824"/>
            <a:ext cx="3082910"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Griegos</a:t>
            </a:r>
          </a:p>
        </p:txBody>
      </p:sp>
      <p:sp>
        <p:nvSpPr>
          <p:cNvPr id="16" name="CuadroTexto 15">
            <a:extLst>
              <a:ext uri="{FF2B5EF4-FFF2-40B4-BE49-F238E27FC236}">
                <a16:creationId xmlns:a16="http://schemas.microsoft.com/office/drawing/2014/main" id="{24576244-A6AB-4B6F-96FB-83747F3E5FAE}"/>
              </a:ext>
            </a:extLst>
          </p:cNvPr>
          <p:cNvSpPr txBox="1"/>
          <p:nvPr/>
        </p:nvSpPr>
        <p:spPr>
          <a:xfrm>
            <a:off x="433756" y="5507940"/>
            <a:ext cx="4498284" cy="369332"/>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algn="ctr" eaLnBrk="1" fontAlgn="auto" hangingPunct="1">
              <a:spcBef>
                <a:spcPts val="0"/>
              </a:spcBef>
              <a:spcAft>
                <a:spcPts val="0"/>
              </a:spcAft>
              <a:defRPr/>
            </a:pPr>
            <a:r>
              <a:rPr lang="es-CL" b="1" dirty="0">
                <a:solidFill>
                  <a:srgbClr val="FFFF00"/>
                </a:solidFill>
              </a:rPr>
              <a:t>Dominio Griego en el Mediterráneo</a:t>
            </a:r>
          </a:p>
        </p:txBody>
      </p:sp>
      <p:sp>
        <p:nvSpPr>
          <p:cNvPr id="21" name="CuadroTexto 20">
            <a:extLst>
              <a:ext uri="{FF2B5EF4-FFF2-40B4-BE49-F238E27FC236}">
                <a16:creationId xmlns:a16="http://schemas.microsoft.com/office/drawing/2014/main" id="{D8C8CD03-1615-4E8F-8664-E606FFCA8881}"/>
              </a:ext>
            </a:extLst>
          </p:cNvPr>
          <p:cNvSpPr txBox="1"/>
          <p:nvPr/>
        </p:nvSpPr>
        <p:spPr>
          <a:xfrm>
            <a:off x="6967937" y="4789601"/>
            <a:ext cx="1600299" cy="1015663"/>
          </a:xfrm>
          <a:prstGeom prst="rect">
            <a:avLst/>
          </a:prstGeom>
          <a:gradFill flip="none" rotWithShape="1">
            <a:gsLst>
              <a:gs pos="0">
                <a:srgbClr val="0000CC">
                  <a:shade val="30000"/>
                  <a:satMod val="115000"/>
                </a:srgbClr>
              </a:gs>
              <a:gs pos="50000">
                <a:srgbClr val="0000CC">
                  <a:shade val="67500"/>
                  <a:satMod val="115000"/>
                </a:srgbClr>
              </a:gs>
              <a:gs pos="100000">
                <a:srgbClr val="0000CC">
                  <a:shade val="100000"/>
                  <a:satMod val="115000"/>
                </a:srgbClr>
              </a:gs>
            </a:gsLst>
            <a:lin ang="13500000" scaled="1"/>
            <a:tileRect/>
          </a:gradFill>
        </p:spPr>
        <p:style>
          <a:lnRef idx="0">
            <a:schemeClr val="dk1"/>
          </a:lnRef>
          <a:fillRef idx="3">
            <a:schemeClr val="dk1"/>
          </a:fillRef>
          <a:effectRef idx="3">
            <a:schemeClr val="dk1"/>
          </a:effectRef>
          <a:fontRef idx="minor">
            <a:schemeClr val="lt1"/>
          </a:fontRef>
        </p:style>
        <p:txBody>
          <a:bodyPr wrap="square">
            <a:spAutoFit/>
          </a:bodyPr>
          <a:lstStyle/>
          <a:p>
            <a:pPr marL="180975" indent="-180975" eaLnBrk="1" fontAlgn="auto" hangingPunct="1">
              <a:spcBef>
                <a:spcPts val="0"/>
              </a:spcBef>
              <a:spcAft>
                <a:spcPts val="0"/>
              </a:spcAft>
              <a:buFont typeface="Arial" panose="020B0604020202020204" pitchFamily="34" charset="0"/>
              <a:buChar char="•"/>
              <a:defRPr/>
            </a:pPr>
            <a:r>
              <a:rPr lang="es-ES" sz="1000" b="1" dirty="0">
                <a:solidFill>
                  <a:srgbClr val="FFFF00"/>
                </a:solidFill>
                <a:cs typeface="Arial" panose="020B0604020202020204" pitchFamily="34" charset="0"/>
              </a:rPr>
              <a:t>ESLORA: app. 35 </a:t>
            </a:r>
            <a:r>
              <a:rPr lang="es-ES" sz="1000" b="1" dirty="0" err="1">
                <a:solidFill>
                  <a:srgbClr val="FFFF00"/>
                </a:solidFill>
                <a:cs typeface="Arial" panose="020B0604020202020204" pitchFamily="34" charset="0"/>
              </a:rPr>
              <a:t>mts</a:t>
            </a:r>
            <a:r>
              <a:rPr lang="es-ES" sz="1000" b="1" dirty="0">
                <a:solidFill>
                  <a:srgbClr val="FFFF00"/>
                </a:solidFill>
                <a:cs typeface="Arial" panose="020B0604020202020204" pitchFamily="34" charset="0"/>
              </a:rPr>
              <a:t>.</a:t>
            </a:r>
            <a:endParaRPr lang="es-CL" sz="1000" b="1" dirty="0">
              <a:solidFill>
                <a:srgbClr val="FFFF00"/>
              </a:solidFill>
              <a:cs typeface="Arial" panose="020B0604020202020204" pitchFamily="34" charset="0"/>
            </a:endParaRPr>
          </a:p>
          <a:p>
            <a:pPr marL="180975" indent="-180975" eaLnBrk="1" fontAlgn="auto" hangingPunct="1">
              <a:spcBef>
                <a:spcPts val="0"/>
              </a:spcBef>
              <a:spcAft>
                <a:spcPts val="0"/>
              </a:spcAft>
              <a:buFont typeface="Arial" panose="020B0604020202020204" pitchFamily="34" charset="0"/>
              <a:buChar char="•"/>
              <a:defRPr/>
            </a:pPr>
            <a:r>
              <a:rPr lang="es-ES" sz="1000" b="1" dirty="0">
                <a:solidFill>
                  <a:srgbClr val="FFFF00"/>
                </a:solidFill>
                <a:cs typeface="Arial" panose="020B0604020202020204" pitchFamily="34" charset="0"/>
              </a:rPr>
              <a:t>MANGA: 4 </a:t>
            </a:r>
            <a:r>
              <a:rPr lang="es-ES" sz="1000" b="1" dirty="0" err="1">
                <a:solidFill>
                  <a:srgbClr val="FFFF00"/>
                </a:solidFill>
                <a:cs typeface="Arial" panose="020B0604020202020204" pitchFamily="34" charset="0"/>
              </a:rPr>
              <a:t>mts</a:t>
            </a:r>
            <a:r>
              <a:rPr lang="es-ES" sz="1000" b="1" dirty="0">
                <a:solidFill>
                  <a:srgbClr val="FFFF00"/>
                </a:solidFill>
                <a:cs typeface="Arial" panose="020B0604020202020204" pitchFamily="34" charset="0"/>
              </a:rPr>
              <a:t>.</a:t>
            </a:r>
            <a:endParaRPr lang="es-CL" sz="1000" b="1" dirty="0">
              <a:solidFill>
                <a:srgbClr val="FFFF00"/>
              </a:solidFill>
              <a:cs typeface="Arial" panose="020B0604020202020204" pitchFamily="34" charset="0"/>
            </a:endParaRPr>
          </a:p>
          <a:p>
            <a:pPr marL="180975" indent="-180975" eaLnBrk="1" fontAlgn="auto" hangingPunct="1">
              <a:spcBef>
                <a:spcPts val="0"/>
              </a:spcBef>
              <a:spcAft>
                <a:spcPts val="0"/>
              </a:spcAft>
              <a:buFont typeface="Arial" panose="020B0604020202020204" pitchFamily="34" charset="0"/>
              <a:buChar char="•"/>
              <a:defRPr/>
            </a:pPr>
            <a:r>
              <a:rPr lang="es-ES" sz="1000" b="1" dirty="0">
                <a:solidFill>
                  <a:srgbClr val="FFFF00"/>
                </a:solidFill>
                <a:cs typeface="Arial" panose="020B0604020202020204" pitchFamily="34" charset="0"/>
              </a:rPr>
              <a:t>PUNTAL: 1.2 </a:t>
            </a:r>
            <a:r>
              <a:rPr lang="es-ES" sz="1000" b="1" dirty="0" err="1">
                <a:solidFill>
                  <a:srgbClr val="FFFF00"/>
                </a:solidFill>
                <a:cs typeface="Arial" panose="020B0604020202020204" pitchFamily="34" charset="0"/>
              </a:rPr>
              <a:t>mts</a:t>
            </a:r>
            <a:r>
              <a:rPr lang="es-ES" sz="1000" b="1" dirty="0">
                <a:solidFill>
                  <a:srgbClr val="FFFF00"/>
                </a:solidFill>
                <a:cs typeface="Arial" panose="020B0604020202020204" pitchFamily="34" charset="0"/>
              </a:rPr>
              <a:t>.</a:t>
            </a:r>
            <a:endParaRPr lang="es-CL" sz="1000" b="1" dirty="0">
              <a:solidFill>
                <a:srgbClr val="FFFF00"/>
              </a:solidFill>
              <a:cs typeface="Arial" panose="020B0604020202020204" pitchFamily="34" charset="0"/>
            </a:endParaRPr>
          </a:p>
          <a:p>
            <a:pPr marL="180975" indent="-180975" eaLnBrk="1" fontAlgn="auto" hangingPunct="1">
              <a:spcBef>
                <a:spcPts val="0"/>
              </a:spcBef>
              <a:spcAft>
                <a:spcPts val="0"/>
              </a:spcAft>
              <a:buFont typeface="Arial" panose="020B0604020202020204" pitchFamily="34" charset="0"/>
              <a:buChar char="•"/>
              <a:defRPr/>
            </a:pPr>
            <a:r>
              <a:rPr lang="es-ES" sz="1000" b="1" dirty="0">
                <a:solidFill>
                  <a:srgbClr val="FFFF00"/>
                </a:solidFill>
                <a:cs typeface="Arial" panose="020B0604020202020204" pitchFamily="34" charset="0"/>
              </a:rPr>
              <a:t>DESPLAZAMIENTO: 100 ton.</a:t>
            </a:r>
            <a:endParaRPr lang="es-CL" sz="1000" b="1" dirty="0">
              <a:solidFill>
                <a:srgbClr val="FFFF00"/>
              </a:solidFill>
              <a:cs typeface="Arial" panose="020B0604020202020204" pitchFamily="34" charset="0"/>
            </a:endParaRPr>
          </a:p>
          <a:p>
            <a:pPr marL="180975" indent="-180975" eaLnBrk="1" fontAlgn="auto" hangingPunct="1">
              <a:spcBef>
                <a:spcPts val="0"/>
              </a:spcBef>
              <a:spcAft>
                <a:spcPts val="0"/>
              </a:spcAft>
              <a:buFont typeface="Arial" panose="020B0604020202020204" pitchFamily="34" charset="0"/>
              <a:buChar char="•"/>
              <a:defRPr/>
            </a:pPr>
            <a:r>
              <a:rPr lang="es-ES" sz="1000" b="1" dirty="0">
                <a:solidFill>
                  <a:srgbClr val="FFFF00"/>
                </a:solidFill>
                <a:cs typeface="Arial" panose="020B0604020202020204" pitchFamily="34" charset="0"/>
              </a:rPr>
              <a:t>VELOCIDAD: 8/10 NDS</a:t>
            </a:r>
            <a:endParaRPr lang="es-CL" sz="1000" b="1" dirty="0">
              <a:solidFill>
                <a:srgbClr val="FFFF00"/>
              </a:solidFill>
              <a:cs typeface="Arial" panose="020B0604020202020204" pitchFamily="34" charset="0"/>
            </a:endParaRPr>
          </a:p>
        </p:txBody>
      </p:sp>
      <p:pic>
        <p:nvPicPr>
          <p:cNvPr id="17" name="Marcador de contenido 1">
            <a:extLst>
              <a:ext uri="{FF2B5EF4-FFF2-40B4-BE49-F238E27FC236}">
                <a16:creationId xmlns:a16="http://schemas.microsoft.com/office/drawing/2014/main" id="{CF42182B-7CBC-4242-81F4-6AB4EE89ED3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3757" y="2431199"/>
            <a:ext cx="4498283" cy="3010680"/>
          </a:xfrm>
          <a:prstGeom prst="rect">
            <a:avLst/>
          </a:prstGeom>
        </p:spPr>
      </p:pic>
      <p:pic>
        <p:nvPicPr>
          <p:cNvPr id="18" name="Marcador de contenido 6">
            <a:extLst>
              <a:ext uri="{FF2B5EF4-FFF2-40B4-BE49-F238E27FC236}">
                <a16:creationId xmlns:a16="http://schemas.microsoft.com/office/drawing/2014/main" id="{362FB28C-C234-43BD-8DAB-6437627EF51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2434033"/>
            <a:ext cx="3600400" cy="2169305"/>
          </a:xfrm>
          <a:prstGeom prst="rect">
            <a:avLst/>
          </a:prstGeom>
        </p:spPr>
      </p:pic>
      <p:pic>
        <p:nvPicPr>
          <p:cNvPr id="22" name="Imagen 7">
            <a:extLst>
              <a:ext uri="{FF2B5EF4-FFF2-40B4-BE49-F238E27FC236}">
                <a16:creationId xmlns:a16="http://schemas.microsoft.com/office/drawing/2014/main" id="{0E6AC051-8AE5-4C00-B4D8-41D3D60B616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4657916"/>
            <a:ext cx="1894306" cy="127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CB92A1A0-488B-42D2-8CCF-FF777AA04DE3}"/>
              </a:ext>
            </a:extLst>
          </p:cNvPr>
          <p:cNvSpPr>
            <a:spLocks noGrp="1"/>
          </p:cNvSpPr>
          <p:nvPr>
            <p:ph type="sldNum" sz="quarter" idx="12"/>
          </p:nvPr>
        </p:nvSpPr>
        <p:spPr/>
        <p:txBody>
          <a:bodyPr/>
          <a:lstStyle/>
          <a:p>
            <a:fld id="{A05041F8-EBEC-4C00-91E2-578FB82E8E8E}" type="slidenum">
              <a:rPr lang="es-CL" smtClean="0"/>
              <a:pPr/>
              <a:t>78</a:t>
            </a:fld>
            <a:endParaRPr lang="es-CL"/>
          </a:p>
        </p:txBody>
      </p:sp>
    </p:spTree>
    <p:extLst>
      <p:ext uri="{BB962C8B-B14F-4D97-AF65-F5344CB8AC3E}">
        <p14:creationId xmlns:p14="http://schemas.microsoft.com/office/powerpoint/2010/main" val="38843810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889EF86-C09D-456F-85B2-E8EC203649C8}"/>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F053508-5F48-4367-9D95-6BCA632F880F}"/>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¿Cómo combatían?</a:t>
            </a:r>
          </a:p>
        </p:txBody>
      </p:sp>
      <p:pic>
        <p:nvPicPr>
          <p:cNvPr id="19" name="Picture 4" descr="COMBATE EN EL MAR">
            <a:extLst>
              <a:ext uri="{FF2B5EF4-FFF2-40B4-BE49-F238E27FC236}">
                <a16:creationId xmlns:a16="http://schemas.microsoft.com/office/drawing/2014/main" id="{8CE39980-82C4-4043-8C06-D1CCBA5A32FE}"/>
              </a:ext>
            </a:extLst>
          </p:cNvPr>
          <p:cNvPicPr>
            <a:picLocks noChangeAspect="1" noChangeArrowheads="1"/>
          </p:cNvPicPr>
          <p:nvPr/>
        </p:nvPicPr>
        <p:blipFill>
          <a:blip r:embed="rId4">
            <a:lum contrast="20000"/>
            <a:extLst>
              <a:ext uri="{28A0092B-C50C-407E-A947-70E740481C1C}">
                <a14:useLocalDpi xmlns:a14="http://schemas.microsoft.com/office/drawing/2010/main" val="0"/>
              </a:ext>
            </a:extLst>
          </a:blip>
          <a:srcRect/>
          <a:stretch>
            <a:fillRect/>
          </a:stretch>
        </p:blipFill>
        <p:spPr bwMode="auto">
          <a:xfrm>
            <a:off x="2385007" y="2428186"/>
            <a:ext cx="4289425" cy="3632889"/>
          </a:xfrm>
          <a:prstGeom prst="rect">
            <a:avLst/>
          </a:prstGeom>
          <a:noFill/>
          <a:ln>
            <a:solidFill>
              <a:schemeClr val="bg1"/>
            </a:solidFill>
            <a:miter lim="800000"/>
            <a:headEnd/>
            <a:tailEnd/>
          </a:ln>
          <a:extLst>
            <a:ext uri="{909E8E84-426E-40DD-AFC4-6F175D3DCCD1}">
              <a14:hiddenFill xmlns:a14="http://schemas.microsoft.com/office/drawing/2010/main">
                <a:solidFill>
                  <a:srgbClr val="FFFFFF"/>
                </a:solidFill>
              </a14:hiddenFill>
            </a:ext>
          </a:extLst>
        </p:spPr>
      </p:pic>
      <p:grpSp>
        <p:nvGrpSpPr>
          <p:cNvPr id="20" name="Grupo 19">
            <a:extLst>
              <a:ext uri="{FF2B5EF4-FFF2-40B4-BE49-F238E27FC236}">
                <a16:creationId xmlns:a16="http://schemas.microsoft.com/office/drawing/2014/main" id="{FD8FC1B6-771A-4231-8A86-D193AFC722A6}"/>
              </a:ext>
            </a:extLst>
          </p:cNvPr>
          <p:cNvGrpSpPr/>
          <p:nvPr/>
        </p:nvGrpSpPr>
        <p:grpSpPr>
          <a:xfrm>
            <a:off x="6862415" y="3003143"/>
            <a:ext cx="1742034" cy="2705910"/>
            <a:chOff x="6986251" y="2893782"/>
            <a:chExt cx="1742034" cy="2705910"/>
          </a:xfrm>
          <a:solidFill>
            <a:srgbClr val="FF0000"/>
          </a:solidFill>
        </p:grpSpPr>
        <p:sp>
          <p:nvSpPr>
            <p:cNvPr id="23" name="CuadroTexto 22">
              <a:extLst>
                <a:ext uri="{FF2B5EF4-FFF2-40B4-BE49-F238E27FC236}">
                  <a16:creationId xmlns:a16="http://schemas.microsoft.com/office/drawing/2014/main" id="{EBAF24C3-0355-4978-A4FC-DD8D4877CF47}"/>
                </a:ext>
              </a:extLst>
            </p:cNvPr>
            <p:cNvSpPr txBox="1"/>
            <p:nvPr/>
          </p:nvSpPr>
          <p:spPr>
            <a:xfrm>
              <a:off x="6986251" y="5014917"/>
              <a:ext cx="1742034" cy="584775"/>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eaLnBrk="1" fontAlgn="auto" hangingPunct="1">
                <a:spcBef>
                  <a:spcPts val="0"/>
                </a:spcBef>
                <a:spcAft>
                  <a:spcPts val="0"/>
                </a:spcAft>
                <a:defRPr/>
              </a:pPr>
              <a:r>
                <a:rPr lang="es-CL" sz="1600" b="1" dirty="0">
                  <a:solidFill>
                    <a:srgbClr val="FFFF00"/>
                  </a:solidFill>
                </a:rPr>
                <a:t>Sin Formación de Ataque</a:t>
              </a:r>
            </a:p>
          </p:txBody>
        </p:sp>
        <p:sp>
          <p:nvSpPr>
            <p:cNvPr id="24" name="CuadroTexto 23">
              <a:extLst>
                <a:ext uri="{FF2B5EF4-FFF2-40B4-BE49-F238E27FC236}">
                  <a16:creationId xmlns:a16="http://schemas.microsoft.com/office/drawing/2014/main" id="{89FCC116-6DB6-4475-81D8-062E02293AD7}"/>
                </a:ext>
              </a:extLst>
            </p:cNvPr>
            <p:cNvSpPr txBox="1"/>
            <p:nvPr/>
          </p:nvSpPr>
          <p:spPr>
            <a:xfrm>
              <a:off x="6986251" y="4026886"/>
              <a:ext cx="1726906" cy="584775"/>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eaLnBrk="1" fontAlgn="auto" hangingPunct="1">
                <a:spcBef>
                  <a:spcPts val="0"/>
                </a:spcBef>
                <a:spcAft>
                  <a:spcPts val="0"/>
                </a:spcAft>
                <a:defRPr/>
              </a:pPr>
              <a:r>
                <a:rPr lang="es-CL" sz="1600" b="1" dirty="0">
                  <a:solidFill>
                    <a:srgbClr val="FFFF00"/>
                  </a:solidFill>
                </a:rPr>
                <a:t>Combate Cuerpo a Cuerpo</a:t>
              </a:r>
            </a:p>
          </p:txBody>
        </p:sp>
        <p:sp>
          <p:nvSpPr>
            <p:cNvPr id="25" name="CuadroTexto 24">
              <a:extLst>
                <a:ext uri="{FF2B5EF4-FFF2-40B4-BE49-F238E27FC236}">
                  <a16:creationId xmlns:a16="http://schemas.microsoft.com/office/drawing/2014/main" id="{A9F47361-C2BC-414C-8C86-0B3E5D2F07E8}"/>
                </a:ext>
              </a:extLst>
            </p:cNvPr>
            <p:cNvSpPr txBox="1"/>
            <p:nvPr/>
          </p:nvSpPr>
          <p:spPr>
            <a:xfrm>
              <a:off x="7328206" y="2893782"/>
              <a:ext cx="969240" cy="338554"/>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gn="ctr" eaLnBrk="1" fontAlgn="auto" hangingPunct="1">
                <a:spcBef>
                  <a:spcPts val="0"/>
                </a:spcBef>
                <a:spcAft>
                  <a:spcPts val="0"/>
                </a:spcAft>
                <a:defRPr/>
              </a:pPr>
              <a:r>
                <a:rPr lang="es-CL" sz="1600" b="1" dirty="0">
                  <a:solidFill>
                    <a:srgbClr val="FFFF00"/>
                  </a:solidFill>
                </a:rPr>
                <a:t>Abordaje</a:t>
              </a:r>
            </a:p>
          </p:txBody>
        </p:sp>
      </p:grpSp>
      <p:grpSp>
        <p:nvGrpSpPr>
          <p:cNvPr id="26" name="Grupo 25">
            <a:extLst>
              <a:ext uri="{FF2B5EF4-FFF2-40B4-BE49-F238E27FC236}">
                <a16:creationId xmlns:a16="http://schemas.microsoft.com/office/drawing/2014/main" id="{B0F711EB-4961-4C04-A47B-12E9AC9B707F}"/>
              </a:ext>
            </a:extLst>
          </p:cNvPr>
          <p:cNvGrpSpPr/>
          <p:nvPr/>
        </p:nvGrpSpPr>
        <p:grpSpPr>
          <a:xfrm>
            <a:off x="894224" y="2946430"/>
            <a:ext cx="1229504" cy="2758806"/>
            <a:chOff x="239826" y="2733164"/>
            <a:chExt cx="1229504" cy="2758806"/>
          </a:xfrm>
          <a:solidFill>
            <a:srgbClr val="FF0000"/>
          </a:solidFill>
        </p:grpSpPr>
        <p:sp>
          <p:nvSpPr>
            <p:cNvPr id="27" name="CuadroTexto 26">
              <a:extLst>
                <a:ext uri="{FF2B5EF4-FFF2-40B4-BE49-F238E27FC236}">
                  <a16:creationId xmlns:a16="http://schemas.microsoft.com/office/drawing/2014/main" id="{D6A23F8E-F1D7-413F-A0C2-99A36B80861A}"/>
                </a:ext>
              </a:extLst>
            </p:cNvPr>
            <p:cNvSpPr txBox="1"/>
            <p:nvPr/>
          </p:nvSpPr>
          <p:spPr>
            <a:xfrm>
              <a:off x="239826" y="2733164"/>
              <a:ext cx="1229504" cy="338554"/>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gn="r" eaLnBrk="1" fontAlgn="auto" hangingPunct="1">
                <a:spcBef>
                  <a:spcPts val="0"/>
                </a:spcBef>
                <a:spcAft>
                  <a:spcPts val="0"/>
                </a:spcAft>
                <a:defRPr/>
              </a:pPr>
              <a:r>
                <a:rPr lang="es-CL" sz="1600" b="1" dirty="0">
                  <a:solidFill>
                    <a:srgbClr val="FFFF00"/>
                  </a:solidFill>
                </a:rPr>
                <a:t>Espolonazos</a:t>
              </a:r>
            </a:p>
          </p:txBody>
        </p:sp>
        <p:sp>
          <p:nvSpPr>
            <p:cNvPr id="28" name="CuadroTexto 27">
              <a:extLst>
                <a:ext uri="{FF2B5EF4-FFF2-40B4-BE49-F238E27FC236}">
                  <a16:creationId xmlns:a16="http://schemas.microsoft.com/office/drawing/2014/main" id="{E9A47AE8-7030-4D08-859B-45ED75C8072A}"/>
                </a:ext>
              </a:extLst>
            </p:cNvPr>
            <p:cNvSpPr txBox="1"/>
            <p:nvPr/>
          </p:nvSpPr>
          <p:spPr>
            <a:xfrm>
              <a:off x="312858" y="3857272"/>
              <a:ext cx="1084464" cy="338554"/>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gn="ctr" eaLnBrk="1" fontAlgn="auto" hangingPunct="1">
                <a:spcBef>
                  <a:spcPts val="0"/>
                </a:spcBef>
                <a:spcAft>
                  <a:spcPts val="0"/>
                </a:spcAft>
                <a:defRPr/>
              </a:pPr>
              <a:r>
                <a:rPr lang="es-CL" sz="1600" b="1" dirty="0">
                  <a:solidFill>
                    <a:srgbClr val="FFFF00"/>
                  </a:solidFill>
                </a:rPr>
                <a:t>Catapultas</a:t>
              </a:r>
            </a:p>
          </p:txBody>
        </p:sp>
        <p:sp>
          <p:nvSpPr>
            <p:cNvPr id="29" name="CuadroTexto 28">
              <a:extLst>
                <a:ext uri="{FF2B5EF4-FFF2-40B4-BE49-F238E27FC236}">
                  <a16:creationId xmlns:a16="http://schemas.microsoft.com/office/drawing/2014/main" id="{8B3F7121-8B79-4E6F-9F2C-DA3AE6FAE948}"/>
                </a:ext>
              </a:extLst>
            </p:cNvPr>
            <p:cNvSpPr txBox="1"/>
            <p:nvPr/>
          </p:nvSpPr>
          <p:spPr>
            <a:xfrm>
              <a:off x="441865" y="5153416"/>
              <a:ext cx="811441" cy="338554"/>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gn="ctr" eaLnBrk="1" fontAlgn="auto" hangingPunct="1">
                <a:spcBef>
                  <a:spcPts val="0"/>
                </a:spcBef>
                <a:spcAft>
                  <a:spcPts val="0"/>
                </a:spcAft>
                <a:defRPr/>
              </a:pPr>
              <a:r>
                <a:rPr lang="es-CL" sz="1600" b="1" dirty="0">
                  <a:solidFill>
                    <a:srgbClr val="FFFF00"/>
                  </a:solidFill>
                </a:rPr>
                <a:t>Flechas</a:t>
              </a:r>
            </a:p>
          </p:txBody>
        </p:sp>
      </p:grpSp>
      <p:sp>
        <p:nvSpPr>
          <p:cNvPr id="2" name="Marcador de número de diapositiva 1">
            <a:extLst>
              <a:ext uri="{FF2B5EF4-FFF2-40B4-BE49-F238E27FC236}">
                <a16:creationId xmlns:a16="http://schemas.microsoft.com/office/drawing/2014/main" id="{5A7A811C-7266-473C-A2F6-651491C31080}"/>
              </a:ext>
            </a:extLst>
          </p:cNvPr>
          <p:cNvSpPr>
            <a:spLocks noGrp="1"/>
          </p:cNvSpPr>
          <p:nvPr>
            <p:ph type="sldNum" sz="quarter" idx="12"/>
          </p:nvPr>
        </p:nvSpPr>
        <p:spPr/>
        <p:txBody>
          <a:bodyPr/>
          <a:lstStyle/>
          <a:p>
            <a:fld id="{A05041F8-EBEC-4C00-91E2-578FB82E8E8E}" type="slidenum">
              <a:rPr lang="es-CL" smtClean="0"/>
              <a:pPr/>
              <a:t>79</a:t>
            </a:fld>
            <a:endParaRPr lang="es-CL"/>
          </a:p>
        </p:txBody>
      </p:sp>
    </p:spTree>
    <p:extLst>
      <p:ext uri="{BB962C8B-B14F-4D97-AF65-F5344CB8AC3E}">
        <p14:creationId xmlns:p14="http://schemas.microsoft.com/office/powerpoint/2010/main" val="163421795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52041B37-9366-4120-AC53-B74672C1E1FF}"/>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Text Box 5">
            <a:extLst>
              <a:ext uri="{FF2B5EF4-FFF2-40B4-BE49-F238E27FC236}">
                <a16:creationId xmlns:a16="http://schemas.microsoft.com/office/drawing/2014/main" id="{FA3652E3-284B-4864-B33D-1A54FC44FE6D}"/>
              </a:ext>
            </a:extLst>
          </p:cNvPr>
          <p:cNvSpPr txBox="1">
            <a:spLocks noChangeArrowheads="1"/>
          </p:cNvSpPr>
          <p:nvPr/>
        </p:nvSpPr>
        <p:spPr bwMode="auto">
          <a:xfrm>
            <a:off x="401740" y="1830340"/>
            <a:ext cx="1289940" cy="707886"/>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a:spAutoFit/>
          </a:bodyPr>
          <a:lstStyle>
            <a:lvl1pPr>
              <a:defRPr sz="4400">
                <a:solidFill>
                  <a:schemeClr val="tx1"/>
                </a:solidFill>
                <a:latin typeface="Arial" panose="020B0604020202020204" pitchFamily="34" charset="0"/>
                <a:cs typeface="Arial" panose="020B0604020202020204" pitchFamily="34" charset="0"/>
              </a:defRPr>
            </a:lvl1pPr>
            <a:lvl2pPr marL="742950" indent="-285750">
              <a:defRPr sz="4400">
                <a:solidFill>
                  <a:schemeClr val="tx1"/>
                </a:solidFill>
                <a:latin typeface="Arial" panose="020B0604020202020204" pitchFamily="34" charset="0"/>
                <a:cs typeface="Arial" panose="020B0604020202020204" pitchFamily="34" charset="0"/>
              </a:defRPr>
            </a:lvl2pPr>
            <a:lvl3pPr marL="1143000" indent="-228600">
              <a:defRPr sz="4400">
                <a:solidFill>
                  <a:schemeClr val="tx1"/>
                </a:solidFill>
                <a:latin typeface="Arial" panose="020B0604020202020204" pitchFamily="34" charset="0"/>
                <a:cs typeface="Arial" panose="020B0604020202020204" pitchFamily="34" charset="0"/>
              </a:defRPr>
            </a:lvl3pPr>
            <a:lvl4pPr marL="1600200" indent="-228600">
              <a:defRPr sz="4400">
                <a:solidFill>
                  <a:schemeClr val="tx1"/>
                </a:solidFill>
                <a:latin typeface="Arial" panose="020B0604020202020204" pitchFamily="34" charset="0"/>
                <a:cs typeface="Arial" panose="020B0604020202020204" pitchFamily="34" charset="0"/>
              </a:defRPr>
            </a:lvl4pPr>
            <a:lvl5pPr marL="2057400" indent="-228600">
              <a:defRPr sz="4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pPr algn="ctr" eaLnBrk="1" fontAlgn="auto" hangingPunct="1">
              <a:spcBef>
                <a:spcPts val="0"/>
              </a:spcBef>
              <a:spcAft>
                <a:spcPts val="0"/>
              </a:spcAft>
              <a:defRPr/>
            </a:pPr>
            <a:r>
              <a:rPr lang="es-ES" sz="1000" b="1" dirty="0">
                <a:solidFill>
                  <a:schemeClr val="bg1"/>
                </a:solidFill>
                <a:latin typeface="+mn-lt"/>
              </a:rPr>
              <a:t>Procedimiento para destruir remos, previo al espolonazo y al abordaje</a:t>
            </a:r>
            <a:endParaRPr lang="es-CL" sz="1000" b="1" dirty="0">
              <a:solidFill>
                <a:schemeClr val="bg1"/>
              </a:solidFill>
              <a:latin typeface="+mn-lt"/>
            </a:endParaRPr>
          </a:p>
        </p:txBody>
      </p:sp>
      <p:pic>
        <p:nvPicPr>
          <p:cNvPr id="15" name="Imagen 14">
            <a:extLst>
              <a:ext uri="{FF2B5EF4-FFF2-40B4-BE49-F238E27FC236}">
                <a16:creationId xmlns:a16="http://schemas.microsoft.com/office/drawing/2014/main" id="{007B7D27-EB08-49F8-AA29-B0E8093F0D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740" y="2629268"/>
            <a:ext cx="1289940" cy="3406069"/>
          </a:xfrm>
          <a:prstGeom prst="rect">
            <a:avLst/>
          </a:prstGeom>
        </p:spPr>
      </p:pic>
      <p:pic>
        <p:nvPicPr>
          <p:cNvPr id="16" name="Imagen 15">
            <a:extLst>
              <a:ext uri="{FF2B5EF4-FFF2-40B4-BE49-F238E27FC236}">
                <a16:creationId xmlns:a16="http://schemas.microsoft.com/office/drawing/2014/main" id="{8871C14F-F2C5-4176-9CFE-9531D0E2E5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1101" y="1830340"/>
            <a:ext cx="6824917" cy="2168913"/>
          </a:xfrm>
          <a:prstGeom prst="rect">
            <a:avLst/>
          </a:prstGeom>
        </p:spPr>
      </p:pic>
      <p:sp>
        <p:nvSpPr>
          <p:cNvPr id="17" name="CuadroTexto 16">
            <a:extLst>
              <a:ext uri="{FF2B5EF4-FFF2-40B4-BE49-F238E27FC236}">
                <a16:creationId xmlns:a16="http://schemas.microsoft.com/office/drawing/2014/main" id="{6FA6B8AA-7D70-4858-834A-3DC9EC7DFC42}"/>
              </a:ext>
            </a:extLst>
          </p:cNvPr>
          <p:cNvSpPr txBox="1"/>
          <p:nvPr/>
        </p:nvSpPr>
        <p:spPr>
          <a:xfrm>
            <a:off x="3132292" y="2088888"/>
            <a:ext cx="720360" cy="261610"/>
          </a:xfrm>
          <a:prstGeom prst="rect">
            <a:avLst/>
          </a:prstGeom>
          <a:solidFill>
            <a:srgbClr val="002060"/>
          </a:solidFill>
          <a:ln>
            <a:solidFill>
              <a:srgbClr val="FFFF00"/>
            </a:solidFill>
          </a:ln>
        </p:spPr>
        <p:txBody>
          <a:bodyPr wrap="square" rtlCol="0" anchor="ctr">
            <a:spAutoFit/>
          </a:bodyPr>
          <a:lstStyle/>
          <a:p>
            <a:pPr algn="ctr"/>
            <a:r>
              <a:rPr lang="es-CL" sz="1050" b="1" dirty="0">
                <a:solidFill>
                  <a:srgbClr val="FFFF00"/>
                </a:solidFill>
                <a:cs typeface="Arial" panose="020B0604020202020204" pitchFamily="34" charset="0"/>
              </a:rPr>
              <a:t>Ballista</a:t>
            </a:r>
          </a:p>
        </p:txBody>
      </p:sp>
      <p:sp>
        <p:nvSpPr>
          <p:cNvPr id="18" name="CuadroTexto 17">
            <a:extLst>
              <a:ext uri="{FF2B5EF4-FFF2-40B4-BE49-F238E27FC236}">
                <a16:creationId xmlns:a16="http://schemas.microsoft.com/office/drawing/2014/main" id="{902505A2-4216-4CE2-B9FC-BE7536101F72}"/>
              </a:ext>
            </a:extLst>
          </p:cNvPr>
          <p:cNvSpPr txBox="1"/>
          <p:nvPr/>
        </p:nvSpPr>
        <p:spPr>
          <a:xfrm>
            <a:off x="4567857" y="2098980"/>
            <a:ext cx="720360" cy="253916"/>
          </a:xfrm>
          <a:prstGeom prst="rect">
            <a:avLst/>
          </a:prstGeom>
          <a:solidFill>
            <a:srgbClr val="002060"/>
          </a:solidFill>
          <a:ln>
            <a:solidFill>
              <a:srgbClr val="FFFF00"/>
            </a:solidFill>
          </a:ln>
        </p:spPr>
        <p:txBody>
          <a:bodyPr wrap="square" rtlCol="0" anchor="ctr">
            <a:spAutoFit/>
          </a:bodyPr>
          <a:lstStyle/>
          <a:p>
            <a:pPr algn="ctr"/>
            <a:r>
              <a:rPr lang="es-CL" sz="1050" b="1" dirty="0">
                <a:solidFill>
                  <a:srgbClr val="FFFF00"/>
                </a:solidFill>
                <a:cs typeface="Arial" panose="020B0604020202020204" pitchFamily="34" charset="0"/>
              </a:rPr>
              <a:t>Catapulta</a:t>
            </a:r>
          </a:p>
        </p:txBody>
      </p:sp>
      <p:pic>
        <p:nvPicPr>
          <p:cNvPr id="19" name="Imagen 4">
            <a:extLst>
              <a:ext uri="{FF2B5EF4-FFF2-40B4-BE49-F238E27FC236}">
                <a16:creationId xmlns:a16="http://schemas.microsoft.com/office/drawing/2014/main" id="{063C4F51-2A00-4930-B85E-08BD660E8B5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1779529" y="4093895"/>
            <a:ext cx="2288414" cy="194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 descr="corvus">
            <a:extLst>
              <a:ext uri="{FF2B5EF4-FFF2-40B4-BE49-F238E27FC236}">
                <a16:creationId xmlns:a16="http://schemas.microsoft.com/office/drawing/2014/main" id="{73293C6D-DE3D-4013-AABF-D26A588793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4155792" y="4088290"/>
            <a:ext cx="3346318" cy="1947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5">
            <a:extLst>
              <a:ext uri="{FF2B5EF4-FFF2-40B4-BE49-F238E27FC236}">
                <a16:creationId xmlns:a16="http://schemas.microsoft.com/office/drawing/2014/main" id="{6808838A-34C4-43BE-A6ED-E2F8194973C0}"/>
              </a:ext>
            </a:extLst>
          </p:cNvPr>
          <p:cNvSpPr txBox="1">
            <a:spLocks noChangeArrowheads="1"/>
          </p:cNvSpPr>
          <p:nvPr/>
        </p:nvSpPr>
        <p:spPr bwMode="auto">
          <a:xfrm>
            <a:off x="7596336" y="4175823"/>
            <a:ext cx="1019681" cy="1785104"/>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a:spAutoFit/>
          </a:bodyPr>
          <a:lstStyle>
            <a:lvl1pPr>
              <a:defRPr sz="4400">
                <a:solidFill>
                  <a:schemeClr val="tx1"/>
                </a:solidFill>
                <a:latin typeface="Arial" panose="020B0604020202020204" pitchFamily="34" charset="0"/>
                <a:cs typeface="Arial" panose="020B0604020202020204" pitchFamily="34" charset="0"/>
              </a:defRPr>
            </a:lvl1pPr>
            <a:lvl2pPr marL="742950" indent="-285750">
              <a:defRPr sz="4400">
                <a:solidFill>
                  <a:schemeClr val="tx1"/>
                </a:solidFill>
                <a:latin typeface="Arial" panose="020B0604020202020204" pitchFamily="34" charset="0"/>
                <a:cs typeface="Arial" panose="020B0604020202020204" pitchFamily="34" charset="0"/>
              </a:defRPr>
            </a:lvl2pPr>
            <a:lvl3pPr marL="1143000" indent="-228600">
              <a:defRPr sz="4400">
                <a:solidFill>
                  <a:schemeClr val="tx1"/>
                </a:solidFill>
                <a:latin typeface="Arial" panose="020B0604020202020204" pitchFamily="34" charset="0"/>
                <a:cs typeface="Arial" panose="020B0604020202020204" pitchFamily="34" charset="0"/>
              </a:defRPr>
            </a:lvl3pPr>
            <a:lvl4pPr marL="1600200" indent="-228600">
              <a:defRPr sz="4400">
                <a:solidFill>
                  <a:schemeClr val="tx1"/>
                </a:solidFill>
                <a:latin typeface="Arial" panose="020B0604020202020204" pitchFamily="34" charset="0"/>
                <a:cs typeface="Arial" panose="020B0604020202020204" pitchFamily="34" charset="0"/>
              </a:defRPr>
            </a:lvl4pPr>
            <a:lvl5pPr marL="2057400" indent="-228600">
              <a:defRPr sz="4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pPr algn="ctr" eaLnBrk="1" fontAlgn="auto" hangingPunct="1">
              <a:spcBef>
                <a:spcPts val="0"/>
              </a:spcBef>
              <a:spcAft>
                <a:spcPts val="0"/>
              </a:spcAft>
              <a:defRPr/>
            </a:pPr>
            <a:r>
              <a:rPr lang="es-ES" sz="1000" b="1" dirty="0">
                <a:solidFill>
                  <a:schemeClr val="bg1"/>
                </a:solidFill>
                <a:latin typeface="+mn-lt"/>
              </a:rPr>
              <a:t>Romanos incorporan una pasarela con garfios sobre una base giratoria, la cual clavan sobre la cubierta enemiga para el abordaje</a:t>
            </a:r>
            <a:endParaRPr lang="es-CL" sz="1000" b="1" dirty="0">
              <a:solidFill>
                <a:schemeClr val="bg1"/>
              </a:solidFill>
              <a:latin typeface="+mn-lt"/>
            </a:endParaRPr>
          </a:p>
        </p:txBody>
      </p:sp>
      <p:sp>
        <p:nvSpPr>
          <p:cNvPr id="2" name="Marcador de número de diapositiva 1">
            <a:extLst>
              <a:ext uri="{FF2B5EF4-FFF2-40B4-BE49-F238E27FC236}">
                <a16:creationId xmlns:a16="http://schemas.microsoft.com/office/drawing/2014/main" id="{753F1F3A-B5B9-4D28-929A-F6F98D33D30D}"/>
              </a:ext>
            </a:extLst>
          </p:cNvPr>
          <p:cNvSpPr>
            <a:spLocks noGrp="1"/>
          </p:cNvSpPr>
          <p:nvPr>
            <p:ph type="sldNum" sz="quarter" idx="12"/>
          </p:nvPr>
        </p:nvSpPr>
        <p:spPr/>
        <p:txBody>
          <a:bodyPr/>
          <a:lstStyle/>
          <a:p>
            <a:fld id="{A05041F8-EBEC-4C00-91E2-578FB82E8E8E}" type="slidenum">
              <a:rPr lang="es-CL" smtClean="0"/>
              <a:pPr/>
              <a:t>80</a:t>
            </a:fld>
            <a:endParaRPr lang="es-CL"/>
          </a:p>
        </p:txBody>
      </p:sp>
    </p:spTree>
    <p:extLst>
      <p:ext uri="{BB962C8B-B14F-4D97-AF65-F5344CB8AC3E}">
        <p14:creationId xmlns:p14="http://schemas.microsoft.com/office/powerpoint/2010/main" val="294946024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088C23FA-3E2F-47A5-8C6F-653B51A02C73}"/>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E6E5721-6E0E-4822-961D-B0A7F9DA993C}"/>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Imperio marítimo Bizantino</a:t>
            </a:r>
          </a:p>
        </p:txBody>
      </p:sp>
      <p:pic>
        <p:nvPicPr>
          <p:cNvPr id="15" name="Imagen 5">
            <a:extLst>
              <a:ext uri="{FF2B5EF4-FFF2-40B4-BE49-F238E27FC236}">
                <a16:creationId xmlns:a16="http://schemas.microsoft.com/office/drawing/2014/main" id="{8015E818-C852-4B29-BEC4-296811CEC18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3756" y="2392462"/>
            <a:ext cx="8170692" cy="3642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07CCB36B-6719-4EDE-8690-896428BA6A09}"/>
              </a:ext>
            </a:extLst>
          </p:cNvPr>
          <p:cNvSpPr>
            <a:spLocks noGrp="1"/>
          </p:cNvSpPr>
          <p:nvPr>
            <p:ph type="sldNum" sz="quarter" idx="12"/>
          </p:nvPr>
        </p:nvSpPr>
        <p:spPr/>
        <p:txBody>
          <a:bodyPr/>
          <a:lstStyle/>
          <a:p>
            <a:fld id="{A05041F8-EBEC-4C00-91E2-578FB82E8E8E}" type="slidenum">
              <a:rPr lang="es-CL" smtClean="0"/>
              <a:pPr/>
              <a:t>81</a:t>
            </a:fld>
            <a:endParaRPr lang="es-CL"/>
          </a:p>
        </p:txBody>
      </p:sp>
    </p:spTree>
    <p:extLst>
      <p:ext uri="{BB962C8B-B14F-4D97-AF65-F5344CB8AC3E}">
        <p14:creationId xmlns:p14="http://schemas.microsoft.com/office/powerpoint/2010/main" val="127574873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7AD6D065-2038-4FC3-A932-C6EB6D39D06A}"/>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0BD44A-7195-4D46-BB3C-C6AE30BE75B6}"/>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Comercio marítimo</a:t>
            </a:r>
          </a:p>
        </p:txBody>
      </p:sp>
      <p:pic>
        <p:nvPicPr>
          <p:cNvPr id="15" name="Imagen 19">
            <a:extLst>
              <a:ext uri="{FF2B5EF4-FFF2-40B4-BE49-F238E27FC236}">
                <a16:creationId xmlns:a16="http://schemas.microsoft.com/office/drawing/2014/main" id="{AD7EEFD8-9E23-4C3E-AE7C-229A12CBBC0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1946" y="2392303"/>
            <a:ext cx="8184887" cy="3661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00AF93DE-DA1D-4258-B24B-EB38E33A1593}"/>
              </a:ext>
            </a:extLst>
          </p:cNvPr>
          <p:cNvSpPr>
            <a:spLocks noGrp="1"/>
          </p:cNvSpPr>
          <p:nvPr>
            <p:ph type="sldNum" sz="quarter" idx="12"/>
          </p:nvPr>
        </p:nvSpPr>
        <p:spPr/>
        <p:txBody>
          <a:bodyPr/>
          <a:lstStyle/>
          <a:p>
            <a:fld id="{A05041F8-EBEC-4C00-91E2-578FB82E8E8E}" type="slidenum">
              <a:rPr lang="es-CL" smtClean="0"/>
              <a:pPr/>
              <a:t>82</a:t>
            </a:fld>
            <a:endParaRPr lang="es-CL"/>
          </a:p>
        </p:txBody>
      </p:sp>
    </p:spTree>
    <p:extLst>
      <p:ext uri="{BB962C8B-B14F-4D97-AF65-F5344CB8AC3E}">
        <p14:creationId xmlns:p14="http://schemas.microsoft.com/office/powerpoint/2010/main" val="245542762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A250C7E-3C7A-4199-8E89-E8B7C3646181}"/>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DF171DFB-A8A7-4D77-86A3-EE99C4BEAA66}"/>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Vikingos</a:t>
            </a:r>
          </a:p>
        </p:txBody>
      </p:sp>
      <p:grpSp>
        <p:nvGrpSpPr>
          <p:cNvPr id="3" name="Grupo 2">
            <a:extLst>
              <a:ext uri="{FF2B5EF4-FFF2-40B4-BE49-F238E27FC236}">
                <a16:creationId xmlns:a16="http://schemas.microsoft.com/office/drawing/2014/main" id="{78100D23-9CA1-4D1C-BBE3-50987979F456}"/>
              </a:ext>
            </a:extLst>
          </p:cNvPr>
          <p:cNvGrpSpPr/>
          <p:nvPr/>
        </p:nvGrpSpPr>
        <p:grpSpPr>
          <a:xfrm>
            <a:off x="395536" y="2430383"/>
            <a:ext cx="8220482" cy="3604955"/>
            <a:chOff x="0" y="687691"/>
            <a:chExt cx="9144000" cy="6247319"/>
          </a:xfrm>
          <a:solidFill>
            <a:srgbClr val="FFFF00"/>
          </a:solidFill>
        </p:grpSpPr>
        <p:pic>
          <p:nvPicPr>
            <p:cNvPr id="15" name="Imagen 14">
              <a:extLst>
                <a:ext uri="{FF2B5EF4-FFF2-40B4-BE49-F238E27FC236}">
                  <a16:creationId xmlns:a16="http://schemas.microsoft.com/office/drawing/2014/main" id="{D4C1880F-0CBB-4784-B6F6-CCD2C7B0C3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7691"/>
              <a:ext cx="9144000" cy="6247319"/>
            </a:xfrm>
            <a:prstGeom prst="rect">
              <a:avLst/>
            </a:prstGeom>
            <a:grpFill/>
          </p:spPr>
        </p:pic>
        <p:sp>
          <p:nvSpPr>
            <p:cNvPr id="16" name="CuadroTexto 15">
              <a:extLst>
                <a:ext uri="{FF2B5EF4-FFF2-40B4-BE49-F238E27FC236}">
                  <a16:creationId xmlns:a16="http://schemas.microsoft.com/office/drawing/2014/main" id="{EF20DE7D-E952-4EA1-A828-76E70905DBF4}"/>
                </a:ext>
              </a:extLst>
            </p:cNvPr>
            <p:cNvSpPr txBox="1"/>
            <p:nvPr/>
          </p:nvSpPr>
          <p:spPr>
            <a:xfrm>
              <a:off x="724575" y="1985848"/>
              <a:ext cx="465713" cy="373360"/>
            </a:xfrm>
            <a:prstGeom prst="rect">
              <a:avLst/>
            </a:prstGeom>
            <a:grpFill/>
            <a:ln>
              <a:solidFill>
                <a:srgbClr val="FF0000"/>
              </a:solidFill>
            </a:ln>
          </p:spPr>
          <p:txBody>
            <a:bodyPr wrap="square" rtlCol="0" anchor="ctr">
              <a:spAutoFit/>
            </a:bodyPr>
            <a:lstStyle/>
            <a:p>
              <a:pPr algn="ctr"/>
              <a:r>
                <a:rPr lang="es-CL" sz="800" b="1" dirty="0"/>
                <a:t>1000</a:t>
              </a:r>
            </a:p>
          </p:txBody>
        </p:sp>
        <p:sp>
          <p:nvSpPr>
            <p:cNvPr id="17" name="CuadroTexto 16">
              <a:extLst>
                <a:ext uri="{FF2B5EF4-FFF2-40B4-BE49-F238E27FC236}">
                  <a16:creationId xmlns:a16="http://schemas.microsoft.com/office/drawing/2014/main" id="{679AEFB1-509F-499E-9489-CB5F65810448}"/>
                </a:ext>
              </a:extLst>
            </p:cNvPr>
            <p:cNvSpPr txBox="1"/>
            <p:nvPr/>
          </p:nvSpPr>
          <p:spPr>
            <a:xfrm>
              <a:off x="589360" y="1639157"/>
              <a:ext cx="735594" cy="346692"/>
            </a:xfrm>
            <a:prstGeom prst="rect">
              <a:avLst/>
            </a:prstGeom>
            <a:grpFill/>
          </p:spPr>
          <p:txBody>
            <a:bodyPr wrap="square" rtlCol="0" anchor="ctr">
              <a:spAutoFit/>
            </a:bodyPr>
            <a:lstStyle/>
            <a:p>
              <a:pPr algn="ctr"/>
              <a:r>
                <a:rPr lang="es-CL" sz="700" b="1" i="1" dirty="0"/>
                <a:t>Vinland</a:t>
              </a:r>
            </a:p>
          </p:txBody>
        </p:sp>
        <p:sp>
          <p:nvSpPr>
            <p:cNvPr id="18" name="CuadroTexto 17">
              <a:extLst>
                <a:ext uri="{FF2B5EF4-FFF2-40B4-BE49-F238E27FC236}">
                  <a16:creationId xmlns:a16="http://schemas.microsoft.com/office/drawing/2014/main" id="{E144E463-3F07-4548-940B-FAC83B7D7FDF}"/>
                </a:ext>
              </a:extLst>
            </p:cNvPr>
            <p:cNvSpPr txBox="1"/>
            <p:nvPr/>
          </p:nvSpPr>
          <p:spPr>
            <a:xfrm>
              <a:off x="2533069" y="3308960"/>
              <a:ext cx="573612" cy="346692"/>
            </a:xfrm>
            <a:prstGeom prst="rect">
              <a:avLst/>
            </a:prstGeom>
            <a:grpFill/>
          </p:spPr>
          <p:txBody>
            <a:bodyPr wrap="square" rtlCol="0" anchor="ctr">
              <a:spAutoFit/>
            </a:bodyPr>
            <a:lstStyle/>
            <a:p>
              <a:pPr algn="ctr"/>
              <a:r>
                <a:rPr lang="es-CL" sz="700" b="1" i="1" dirty="0"/>
                <a:t>Dublín</a:t>
              </a:r>
            </a:p>
          </p:txBody>
        </p:sp>
        <p:sp>
          <p:nvSpPr>
            <p:cNvPr id="19" name="CuadroTexto 18">
              <a:extLst>
                <a:ext uri="{FF2B5EF4-FFF2-40B4-BE49-F238E27FC236}">
                  <a16:creationId xmlns:a16="http://schemas.microsoft.com/office/drawing/2014/main" id="{06BB9B73-EF7A-4AC2-AA0D-625300D6BC92}"/>
                </a:ext>
              </a:extLst>
            </p:cNvPr>
            <p:cNvSpPr txBox="1"/>
            <p:nvPr/>
          </p:nvSpPr>
          <p:spPr>
            <a:xfrm>
              <a:off x="4345688" y="3186764"/>
              <a:ext cx="510143" cy="346692"/>
            </a:xfrm>
            <a:prstGeom prst="rect">
              <a:avLst/>
            </a:prstGeom>
            <a:grpFill/>
          </p:spPr>
          <p:txBody>
            <a:bodyPr wrap="square" rtlCol="0" anchor="ctr">
              <a:spAutoFit/>
            </a:bodyPr>
            <a:lstStyle/>
            <a:p>
              <a:pPr algn="ctr"/>
              <a:r>
                <a:rPr lang="es-CL" sz="700" b="1" i="1" dirty="0"/>
                <a:t>York</a:t>
              </a:r>
            </a:p>
          </p:txBody>
        </p:sp>
        <p:sp>
          <p:nvSpPr>
            <p:cNvPr id="20" name="CuadroTexto 19">
              <a:extLst>
                <a:ext uri="{FF2B5EF4-FFF2-40B4-BE49-F238E27FC236}">
                  <a16:creationId xmlns:a16="http://schemas.microsoft.com/office/drawing/2014/main" id="{2E67E8B2-8758-4B0E-8D5B-2EC364EC2B27}"/>
                </a:ext>
              </a:extLst>
            </p:cNvPr>
            <p:cNvSpPr txBox="1"/>
            <p:nvPr/>
          </p:nvSpPr>
          <p:spPr>
            <a:xfrm>
              <a:off x="4526019" y="4025002"/>
              <a:ext cx="499315" cy="346692"/>
            </a:xfrm>
            <a:prstGeom prst="rect">
              <a:avLst/>
            </a:prstGeom>
            <a:grpFill/>
          </p:spPr>
          <p:txBody>
            <a:bodyPr wrap="square" rtlCol="0" anchor="ctr">
              <a:spAutoFit/>
            </a:bodyPr>
            <a:lstStyle/>
            <a:p>
              <a:pPr algn="ctr"/>
              <a:r>
                <a:rPr lang="es-CL" sz="700" b="1" i="1" dirty="0"/>
                <a:t>Rin</a:t>
              </a:r>
            </a:p>
          </p:txBody>
        </p:sp>
        <p:sp>
          <p:nvSpPr>
            <p:cNvPr id="21" name="CuadroTexto 20">
              <a:extLst>
                <a:ext uri="{FF2B5EF4-FFF2-40B4-BE49-F238E27FC236}">
                  <a16:creationId xmlns:a16="http://schemas.microsoft.com/office/drawing/2014/main" id="{E2545A3F-DA80-42A9-ACFD-D757F74CAAC0}"/>
                </a:ext>
              </a:extLst>
            </p:cNvPr>
            <p:cNvSpPr txBox="1"/>
            <p:nvPr/>
          </p:nvSpPr>
          <p:spPr>
            <a:xfrm>
              <a:off x="4004882" y="4486254"/>
              <a:ext cx="885546" cy="346692"/>
            </a:xfrm>
            <a:prstGeom prst="rect">
              <a:avLst/>
            </a:prstGeom>
            <a:grpFill/>
          </p:spPr>
          <p:txBody>
            <a:bodyPr wrap="square" rtlCol="0" anchor="ctr">
              <a:spAutoFit/>
            </a:bodyPr>
            <a:lstStyle/>
            <a:p>
              <a:pPr algn="ctr"/>
              <a:r>
                <a:rPr lang="es-CL" sz="700" b="1" i="1" dirty="0"/>
                <a:t>Normandía</a:t>
              </a:r>
            </a:p>
          </p:txBody>
        </p:sp>
        <p:sp>
          <p:nvSpPr>
            <p:cNvPr id="22" name="CuadroTexto 21">
              <a:extLst>
                <a:ext uri="{FF2B5EF4-FFF2-40B4-BE49-F238E27FC236}">
                  <a16:creationId xmlns:a16="http://schemas.microsoft.com/office/drawing/2014/main" id="{50FCBB41-0EE1-4E3F-A18C-64E5575B2658}"/>
                </a:ext>
              </a:extLst>
            </p:cNvPr>
            <p:cNvSpPr txBox="1"/>
            <p:nvPr/>
          </p:nvSpPr>
          <p:spPr>
            <a:xfrm>
              <a:off x="4916255" y="3035815"/>
              <a:ext cx="757004" cy="346692"/>
            </a:xfrm>
            <a:prstGeom prst="rect">
              <a:avLst/>
            </a:prstGeom>
            <a:grpFill/>
          </p:spPr>
          <p:txBody>
            <a:bodyPr wrap="square" rtlCol="0" anchor="ctr">
              <a:spAutoFit/>
            </a:bodyPr>
            <a:lstStyle/>
            <a:p>
              <a:pPr algn="ctr"/>
              <a:r>
                <a:rPr lang="es-CL" sz="700" b="1" i="1" dirty="0"/>
                <a:t>Escandinavia</a:t>
              </a:r>
            </a:p>
          </p:txBody>
        </p:sp>
        <p:sp>
          <p:nvSpPr>
            <p:cNvPr id="23" name="CuadroTexto 22">
              <a:extLst>
                <a:ext uri="{FF2B5EF4-FFF2-40B4-BE49-F238E27FC236}">
                  <a16:creationId xmlns:a16="http://schemas.microsoft.com/office/drawing/2014/main" id="{F5094893-6EB0-4845-889F-C24AA22C050C}"/>
                </a:ext>
              </a:extLst>
            </p:cNvPr>
            <p:cNvSpPr txBox="1"/>
            <p:nvPr/>
          </p:nvSpPr>
          <p:spPr>
            <a:xfrm>
              <a:off x="4302202" y="2138650"/>
              <a:ext cx="614053" cy="346692"/>
            </a:xfrm>
            <a:prstGeom prst="rect">
              <a:avLst/>
            </a:prstGeom>
            <a:grpFill/>
          </p:spPr>
          <p:txBody>
            <a:bodyPr wrap="square" rtlCol="0" anchor="ctr">
              <a:spAutoFit/>
            </a:bodyPr>
            <a:lstStyle/>
            <a:p>
              <a:pPr algn="ctr"/>
              <a:r>
                <a:rPr lang="es-CL" sz="700" b="1" i="1" dirty="0"/>
                <a:t>Shetland</a:t>
              </a:r>
            </a:p>
          </p:txBody>
        </p:sp>
        <p:sp>
          <p:nvSpPr>
            <p:cNvPr id="24" name="CuadroTexto 23">
              <a:extLst>
                <a:ext uri="{FF2B5EF4-FFF2-40B4-BE49-F238E27FC236}">
                  <a16:creationId xmlns:a16="http://schemas.microsoft.com/office/drawing/2014/main" id="{BEA3D030-5CB4-4EB9-9DB5-E00F7F74DFF9}"/>
                </a:ext>
              </a:extLst>
            </p:cNvPr>
            <p:cNvSpPr txBox="1"/>
            <p:nvPr/>
          </p:nvSpPr>
          <p:spPr>
            <a:xfrm>
              <a:off x="3883890" y="1790430"/>
              <a:ext cx="614053" cy="346692"/>
            </a:xfrm>
            <a:prstGeom prst="rect">
              <a:avLst/>
            </a:prstGeom>
            <a:grpFill/>
          </p:spPr>
          <p:txBody>
            <a:bodyPr wrap="square" rtlCol="0" anchor="ctr">
              <a:spAutoFit/>
            </a:bodyPr>
            <a:lstStyle/>
            <a:p>
              <a:pPr algn="ctr"/>
              <a:r>
                <a:rPr lang="es-CL" sz="700" b="1" i="1" dirty="0"/>
                <a:t>Faroe</a:t>
              </a:r>
            </a:p>
          </p:txBody>
        </p:sp>
        <p:sp>
          <p:nvSpPr>
            <p:cNvPr id="25" name="CuadroTexto 24">
              <a:extLst>
                <a:ext uri="{FF2B5EF4-FFF2-40B4-BE49-F238E27FC236}">
                  <a16:creationId xmlns:a16="http://schemas.microsoft.com/office/drawing/2014/main" id="{86B7524B-8FAC-4421-B0E5-8196DBB20151}"/>
                </a:ext>
              </a:extLst>
            </p:cNvPr>
            <p:cNvSpPr txBox="1"/>
            <p:nvPr/>
          </p:nvSpPr>
          <p:spPr>
            <a:xfrm>
              <a:off x="1691862" y="1330618"/>
              <a:ext cx="841206" cy="346692"/>
            </a:xfrm>
            <a:prstGeom prst="rect">
              <a:avLst/>
            </a:prstGeom>
            <a:grpFill/>
          </p:spPr>
          <p:txBody>
            <a:bodyPr wrap="square" rtlCol="0" anchor="ctr">
              <a:spAutoFit/>
            </a:bodyPr>
            <a:lstStyle/>
            <a:p>
              <a:pPr algn="ctr"/>
              <a:r>
                <a:rPr lang="es-CL" sz="700" b="1" i="1" dirty="0"/>
                <a:t>Groenlandia</a:t>
              </a:r>
            </a:p>
          </p:txBody>
        </p:sp>
        <p:sp>
          <p:nvSpPr>
            <p:cNvPr id="26" name="CuadroTexto 25">
              <a:extLst>
                <a:ext uri="{FF2B5EF4-FFF2-40B4-BE49-F238E27FC236}">
                  <a16:creationId xmlns:a16="http://schemas.microsoft.com/office/drawing/2014/main" id="{C5406565-5642-43A4-A567-6E21FF1A0B24}"/>
                </a:ext>
              </a:extLst>
            </p:cNvPr>
            <p:cNvSpPr txBox="1"/>
            <p:nvPr/>
          </p:nvSpPr>
          <p:spPr>
            <a:xfrm>
              <a:off x="2718241" y="1846052"/>
              <a:ext cx="677563" cy="346692"/>
            </a:xfrm>
            <a:prstGeom prst="rect">
              <a:avLst/>
            </a:prstGeom>
            <a:grpFill/>
          </p:spPr>
          <p:txBody>
            <a:bodyPr wrap="square" rtlCol="0" anchor="ctr">
              <a:spAutoFit/>
            </a:bodyPr>
            <a:lstStyle/>
            <a:p>
              <a:pPr algn="ctr"/>
              <a:r>
                <a:rPr lang="es-CL" sz="700" b="1" i="1" dirty="0"/>
                <a:t>Islandia</a:t>
              </a:r>
            </a:p>
          </p:txBody>
        </p:sp>
        <p:sp>
          <p:nvSpPr>
            <p:cNvPr id="27" name="CuadroTexto 26">
              <a:extLst>
                <a:ext uri="{FF2B5EF4-FFF2-40B4-BE49-F238E27FC236}">
                  <a16:creationId xmlns:a16="http://schemas.microsoft.com/office/drawing/2014/main" id="{A0C5739C-5221-42AB-9D94-2BDF5475DD17}"/>
                </a:ext>
              </a:extLst>
            </p:cNvPr>
            <p:cNvSpPr txBox="1"/>
            <p:nvPr/>
          </p:nvSpPr>
          <p:spPr>
            <a:xfrm>
              <a:off x="7844972" y="5399986"/>
              <a:ext cx="397552" cy="373360"/>
            </a:xfrm>
            <a:prstGeom prst="rect">
              <a:avLst/>
            </a:prstGeom>
            <a:grpFill/>
            <a:ln>
              <a:solidFill>
                <a:srgbClr val="FF0000"/>
              </a:solidFill>
            </a:ln>
          </p:spPr>
          <p:txBody>
            <a:bodyPr wrap="square" rtlCol="0" anchor="ctr">
              <a:spAutoFit/>
            </a:bodyPr>
            <a:lstStyle/>
            <a:p>
              <a:pPr algn="ctr"/>
              <a:r>
                <a:rPr lang="es-CL" sz="800" b="1" dirty="0"/>
                <a:t>941</a:t>
              </a:r>
            </a:p>
          </p:txBody>
        </p:sp>
        <p:sp>
          <p:nvSpPr>
            <p:cNvPr id="28" name="CuadroTexto 27">
              <a:extLst>
                <a:ext uri="{FF2B5EF4-FFF2-40B4-BE49-F238E27FC236}">
                  <a16:creationId xmlns:a16="http://schemas.microsoft.com/office/drawing/2014/main" id="{FB9657FD-BDF5-4CE0-8782-EB7784DA559E}"/>
                </a:ext>
              </a:extLst>
            </p:cNvPr>
            <p:cNvSpPr txBox="1"/>
            <p:nvPr/>
          </p:nvSpPr>
          <p:spPr>
            <a:xfrm>
              <a:off x="7336128" y="5795370"/>
              <a:ext cx="405437" cy="373360"/>
            </a:xfrm>
            <a:prstGeom prst="rect">
              <a:avLst/>
            </a:prstGeom>
            <a:grpFill/>
            <a:ln>
              <a:solidFill>
                <a:srgbClr val="FF0000"/>
              </a:solidFill>
            </a:ln>
          </p:spPr>
          <p:txBody>
            <a:bodyPr wrap="square" rtlCol="0" anchor="ctr">
              <a:spAutoFit/>
            </a:bodyPr>
            <a:lstStyle/>
            <a:p>
              <a:pPr algn="ctr"/>
              <a:r>
                <a:rPr lang="es-CL" sz="800" b="1" dirty="0"/>
                <a:t>839</a:t>
              </a:r>
            </a:p>
          </p:txBody>
        </p:sp>
        <p:sp>
          <p:nvSpPr>
            <p:cNvPr id="29" name="CuadroTexto 28">
              <a:extLst>
                <a:ext uri="{FF2B5EF4-FFF2-40B4-BE49-F238E27FC236}">
                  <a16:creationId xmlns:a16="http://schemas.microsoft.com/office/drawing/2014/main" id="{629E481B-BFEB-4C07-92EC-14ED909ED769}"/>
                </a:ext>
              </a:extLst>
            </p:cNvPr>
            <p:cNvSpPr txBox="1"/>
            <p:nvPr/>
          </p:nvSpPr>
          <p:spPr>
            <a:xfrm>
              <a:off x="3059910" y="5773346"/>
              <a:ext cx="405436" cy="373360"/>
            </a:xfrm>
            <a:prstGeom prst="rect">
              <a:avLst/>
            </a:prstGeom>
            <a:grpFill/>
            <a:ln>
              <a:solidFill>
                <a:srgbClr val="FF0000"/>
              </a:solidFill>
            </a:ln>
          </p:spPr>
          <p:txBody>
            <a:bodyPr wrap="square" rtlCol="0" anchor="ctr">
              <a:spAutoFit/>
            </a:bodyPr>
            <a:lstStyle/>
            <a:p>
              <a:pPr algn="ctr"/>
              <a:r>
                <a:rPr lang="es-CL" sz="800" b="1" dirty="0"/>
                <a:t>844</a:t>
              </a:r>
            </a:p>
          </p:txBody>
        </p:sp>
        <p:sp>
          <p:nvSpPr>
            <p:cNvPr id="30" name="CuadroTexto 29">
              <a:extLst>
                <a:ext uri="{FF2B5EF4-FFF2-40B4-BE49-F238E27FC236}">
                  <a16:creationId xmlns:a16="http://schemas.microsoft.com/office/drawing/2014/main" id="{0E7136FF-9349-4B16-9B99-4B2F6B3D3AAE}"/>
                </a:ext>
              </a:extLst>
            </p:cNvPr>
            <p:cNvSpPr txBox="1"/>
            <p:nvPr/>
          </p:nvSpPr>
          <p:spPr>
            <a:xfrm>
              <a:off x="7216651" y="2995706"/>
              <a:ext cx="474476" cy="373360"/>
            </a:xfrm>
            <a:prstGeom prst="rect">
              <a:avLst/>
            </a:prstGeom>
            <a:grpFill/>
            <a:ln>
              <a:solidFill>
                <a:srgbClr val="FF0000"/>
              </a:solidFill>
            </a:ln>
          </p:spPr>
          <p:txBody>
            <a:bodyPr wrap="square" rtlCol="0" anchor="ctr">
              <a:spAutoFit/>
            </a:bodyPr>
            <a:lstStyle/>
            <a:p>
              <a:pPr algn="ctr"/>
              <a:r>
                <a:rPr lang="es-CL" sz="800" b="1" dirty="0"/>
                <a:t>854</a:t>
              </a:r>
            </a:p>
          </p:txBody>
        </p:sp>
        <p:sp>
          <p:nvSpPr>
            <p:cNvPr id="31" name="CuadroTexto 30">
              <a:extLst>
                <a:ext uri="{FF2B5EF4-FFF2-40B4-BE49-F238E27FC236}">
                  <a16:creationId xmlns:a16="http://schemas.microsoft.com/office/drawing/2014/main" id="{1FE5EA67-8160-4895-83F1-34E30BB5189F}"/>
                </a:ext>
              </a:extLst>
            </p:cNvPr>
            <p:cNvSpPr txBox="1"/>
            <p:nvPr/>
          </p:nvSpPr>
          <p:spPr>
            <a:xfrm>
              <a:off x="4215427" y="4836607"/>
              <a:ext cx="444696" cy="373360"/>
            </a:xfrm>
            <a:prstGeom prst="rect">
              <a:avLst/>
            </a:prstGeom>
            <a:grpFill/>
            <a:ln>
              <a:solidFill>
                <a:srgbClr val="FF0000"/>
              </a:solidFill>
            </a:ln>
          </p:spPr>
          <p:txBody>
            <a:bodyPr wrap="square" rtlCol="0" anchor="ctr">
              <a:spAutoFit/>
            </a:bodyPr>
            <a:lstStyle/>
            <a:p>
              <a:pPr algn="ctr"/>
              <a:r>
                <a:rPr lang="es-CL" sz="800" b="1" dirty="0"/>
                <a:t>911</a:t>
              </a:r>
            </a:p>
          </p:txBody>
        </p:sp>
        <p:sp>
          <p:nvSpPr>
            <p:cNvPr id="32" name="CuadroTexto 31">
              <a:extLst>
                <a:ext uri="{FF2B5EF4-FFF2-40B4-BE49-F238E27FC236}">
                  <a16:creationId xmlns:a16="http://schemas.microsoft.com/office/drawing/2014/main" id="{11472B6B-5CA0-488B-B866-007F48BECAA3}"/>
                </a:ext>
              </a:extLst>
            </p:cNvPr>
            <p:cNvSpPr txBox="1"/>
            <p:nvPr/>
          </p:nvSpPr>
          <p:spPr>
            <a:xfrm>
              <a:off x="5001942" y="5119042"/>
              <a:ext cx="444697" cy="373360"/>
            </a:xfrm>
            <a:prstGeom prst="rect">
              <a:avLst/>
            </a:prstGeom>
            <a:grpFill/>
            <a:ln>
              <a:solidFill>
                <a:srgbClr val="FF0000"/>
              </a:solidFill>
            </a:ln>
          </p:spPr>
          <p:txBody>
            <a:bodyPr wrap="square" rtlCol="0" anchor="ctr">
              <a:spAutoFit/>
            </a:bodyPr>
            <a:lstStyle/>
            <a:p>
              <a:pPr algn="ctr"/>
              <a:r>
                <a:rPr lang="es-CL" sz="800" b="1" dirty="0"/>
                <a:t>860</a:t>
              </a:r>
            </a:p>
          </p:txBody>
        </p:sp>
        <p:sp>
          <p:nvSpPr>
            <p:cNvPr id="33" name="CuadroTexto 32">
              <a:extLst>
                <a:ext uri="{FF2B5EF4-FFF2-40B4-BE49-F238E27FC236}">
                  <a16:creationId xmlns:a16="http://schemas.microsoft.com/office/drawing/2014/main" id="{75372350-5D3F-4188-9A9B-F5E0B23956A7}"/>
                </a:ext>
              </a:extLst>
            </p:cNvPr>
            <p:cNvSpPr txBox="1"/>
            <p:nvPr/>
          </p:nvSpPr>
          <p:spPr>
            <a:xfrm>
              <a:off x="7503019" y="3893862"/>
              <a:ext cx="437012" cy="373360"/>
            </a:xfrm>
            <a:prstGeom prst="rect">
              <a:avLst/>
            </a:prstGeom>
            <a:grpFill/>
            <a:ln>
              <a:solidFill>
                <a:srgbClr val="FF0000"/>
              </a:solidFill>
            </a:ln>
          </p:spPr>
          <p:txBody>
            <a:bodyPr wrap="square" rtlCol="0" anchor="ctr">
              <a:spAutoFit/>
            </a:bodyPr>
            <a:lstStyle/>
            <a:p>
              <a:pPr algn="ctr"/>
              <a:r>
                <a:rPr lang="es-CL" sz="800" b="1" dirty="0"/>
                <a:t>882</a:t>
              </a:r>
            </a:p>
          </p:txBody>
        </p:sp>
        <p:sp>
          <p:nvSpPr>
            <p:cNvPr id="34" name="CuadroTexto 33">
              <a:extLst>
                <a:ext uri="{FF2B5EF4-FFF2-40B4-BE49-F238E27FC236}">
                  <a16:creationId xmlns:a16="http://schemas.microsoft.com/office/drawing/2014/main" id="{56584013-42EC-4BD6-B370-A80D7500C0C2}"/>
                </a:ext>
              </a:extLst>
            </p:cNvPr>
            <p:cNvSpPr txBox="1"/>
            <p:nvPr/>
          </p:nvSpPr>
          <p:spPr>
            <a:xfrm>
              <a:off x="8342502" y="4469607"/>
              <a:ext cx="413881" cy="373360"/>
            </a:xfrm>
            <a:prstGeom prst="rect">
              <a:avLst/>
            </a:prstGeom>
            <a:grpFill/>
            <a:ln>
              <a:solidFill>
                <a:srgbClr val="FF0000"/>
              </a:solidFill>
            </a:ln>
          </p:spPr>
          <p:txBody>
            <a:bodyPr wrap="square" rtlCol="0" anchor="ctr">
              <a:spAutoFit/>
            </a:bodyPr>
            <a:lstStyle/>
            <a:p>
              <a:pPr algn="ctr"/>
              <a:r>
                <a:rPr lang="es-CL" sz="800" b="1" dirty="0"/>
                <a:t>880</a:t>
              </a:r>
            </a:p>
          </p:txBody>
        </p:sp>
        <p:sp>
          <p:nvSpPr>
            <p:cNvPr id="35" name="CuadroTexto 34">
              <a:extLst>
                <a:ext uri="{FF2B5EF4-FFF2-40B4-BE49-F238E27FC236}">
                  <a16:creationId xmlns:a16="http://schemas.microsoft.com/office/drawing/2014/main" id="{B93B60BD-ECB1-4851-8D81-C32F7A8C7CB9}"/>
                </a:ext>
              </a:extLst>
            </p:cNvPr>
            <p:cNvSpPr txBox="1"/>
            <p:nvPr/>
          </p:nvSpPr>
          <p:spPr>
            <a:xfrm>
              <a:off x="3794456" y="3773546"/>
              <a:ext cx="405436" cy="373360"/>
            </a:xfrm>
            <a:prstGeom prst="rect">
              <a:avLst/>
            </a:prstGeom>
            <a:grpFill/>
            <a:ln>
              <a:solidFill>
                <a:srgbClr val="FF0000"/>
              </a:solidFill>
            </a:ln>
          </p:spPr>
          <p:txBody>
            <a:bodyPr wrap="square" rtlCol="0" anchor="ctr">
              <a:spAutoFit/>
            </a:bodyPr>
            <a:lstStyle/>
            <a:p>
              <a:pPr algn="ctr"/>
              <a:r>
                <a:rPr lang="es-CL" sz="800" b="1" dirty="0"/>
                <a:t>820</a:t>
              </a:r>
            </a:p>
          </p:txBody>
        </p:sp>
        <p:sp>
          <p:nvSpPr>
            <p:cNvPr id="36" name="CuadroTexto 35">
              <a:extLst>
                <a:ext uri="{FF2B5EF4-FFF2-40B4-BE49-F238E27FC236}">
                  <a16:creationId xmlns:a16="http://schemas.microsoft.com/office/drawing/2014/main" id="{39C6A847-064D-4863-B6FD-3A275AAAD97E}"/>
                </a:ext>
              </a:extLst>
            </p:cNvPr>
            <p:cNvSpPr txBox="1"/>
            <p:nvPr/>
          </p:nvSpPr>
          <p:spPr>
            <a:xfrm>
              <a:off x="2618134" y="3654804"/>
              <a:ext cx="405436" cy="373360"/>
            </a:xfrm>
            <a:prstGeom prst="rect">
              <a:avLst/>
            </a:prstGeom>
            <a:grpFill/>
            <a:ln>
              <a:solidFill>
                <a:srgbClr val="FF0000"/>
              </a:solidFill>
            </a:ln>
          </p:spPr>
          <p:txBody>
            <a:bodyPr wrap="square" rtlCol="0" anchor="ctr">
              <a:spAutoFit/>
            </a:bodyPr>
            <a:lstStyle/>
            <a:p>
              <a:pPr algn="ctr"/>
              <a:r>
                <a:rPr lang="es-CL" sz="800" b="1" dirty="0"/>
                <a:t>795</a:t>
              </a:r>
            </a:p>
          </p:txBody>
        </p:sp>
        <p:sp>
          <p:nvSpPr>
            <p:cNvPr id="37" name="CuadroTexto 36">
              <a:extLst>
                <a:ext uri="{FF2B5EF4-FFF2-40B4-BE49-F238E27FC236}">
                  <a16:creationId xmlns:a16="http://schemas.microsoft.com/office/drawing/2014/main" id="{011D077D-E33F-4E2D-8F01-197604D00BB2}"/>
                </a:ext>
              </a:extLst>
            </p:cNvPr>
            <p:cNvSpPr txBox="1"/>
            <p:nvPr/>
          </p:nvSpPr>
          <p:spPr>
            <a:xfrm>
              <a:off x="4380651" y="3541554"/>
              <a:ext cx="437012" cy="373360"/>
            </a:xfrm>
            <a:prstGeom prst="rect">
              <a:avLst/>
            </a:prstGeom>
            <a:grpFill/>
            <a:ln>
              <a:solidFill>
                <a:srgbClr val="FF0000"/>
              </a:solidFill>
            </a:ln>
          </p:spPr>
          <p:txBody>
            <a:bodyPr wrap="square" rtlCol="0" anchor="ctr">
              <a:spAutoFit/>
            </a:bodyPr>
            <a:lstStyle/>
            <a:p>
              <a:pPr algn="ctr"/>
              <a:r>
                <a:rPr lang="es-CL" sz="800" b="1" dirty="0"/>
                <a:t>793</a:t>
              </a:r>
            </a:p>
          </p:txBody>
        </p:sp>
        <p:sp>
          <p:nvSpPr>
            <p:cNvPr id="38" name="CuadroTexto 37">
              <a:extLst>
                <a:ext uri="{FF2B5EF4-FFF2-40B4-BE49-F238E27FC236}">
                  <a16:creationId xmlns:a16="http://schemas.microsoft.com/office/drawing/2014/main" id="{B2D5757B-7321-4278-93EF-53429095F057}"/>
                </a:ext>
              </a:extLst>
            </p:cNvPr>
            <p:cNvSpPr txBox="1"/>
            <p:nvPr/>
          </p:nvSpPr>
          <p:spPr>
            <a:xfrm>
              <a:off x="6444208" y="2376911"/>
              <a:ext cx="524286" cy="373360"/>
            </a:xfrm>
            <a:prstGeom prst="rect">
              <a:avLst/>
            </a:prstGeom>
            <a:grpFill/>
            <a:ln>
              <a:solidFill>
                <a:srgbClr val="FF0000"/>
              </a:solidFill>
            </a:ln>
          </p:spPr>
          <p:txBody>
            <a:bodyPr wrap="square" rtlCol="0" anchor="ctr">
              <a:spAutoFit/>
            </a:bodyPr>
            <a:lstStyle/>
            <a:p>
              <a:pPr algn="ctr"/>
              <a:r>
                <a:rPr lang="es-CL" sz="800" b="1" dirty="0"/>
                <a:t>820</a:t>
              </a:r>
            </a:p>
          </p:txBody>
        </p:sp>
        <p:sp>
          <p:nvSpPr>
            <p:cNvPr id="39" name="CuadroTexto 38">
              <a:extLst>
                <a:ext uri="{FF2B5EF4-FFF2-40B4-BE49-F238E27FC236}">
                  <a16:creationId xmlns:a16="http://schemas.microsoft.com/office/drawing/2014/main" id="{7EC41184-B227-4D04-A769-6E82087C62CA}"/>
                </a:ext>
              </a:extLst>
            </p:cNvPr>
            <p:cNvSpPr txBox="1"/>
            <p:nvPr/>
          </p:nvSpPr>
          <p:spPr>
            <a:xfrm>
              <a:off x="1888971" y="1689721"/>
              <a:ext cx="430919" cy="373360"/>
            </a:xfrm>
            <a:prstGeom prst="rect">
              <a:avLst/>
            </a:prstGeom>
            <a:grpFill/>
            <a:ln>
              <a:solidFill>
                <a:srgbClr val="FF0000"/>
              </a:solidFill>
            </a:ln>
          </p:spPr>
          <p:txBody>
            <a:bodyPr wrap="square" rtlCol="0" anchor="ctr">
              <a:spAutoFit/>
            </a:bodyPr>
            <a:lstStyle/>
            <a:p>
              <a:pPr algn="ctr"/>
              <a:r>
                <a:rPr lang="es-CL" sz="800" b="1" dirty="0"/>
                <a:t>982</a:t>
              </a:r>
            </a:p>
          </p:txBody>
        </p:sp>
      </p:grpSp>
      <p:sp>
        <p:nvSpPr>
          <p:cNvPr id="40" name="Text Box 5">
            <a:extLst>
              <a:ext uri="{FF2B5EF4-FFF2-40B4-BE49-F238E27FC236}">
                <a16:creationId xmlns:a16="http://schemas.microsoft.com/office/drawing/2014/main" id="{52BA2853-6B6E-4DFE-890B-027D95CBEF91}"/>
              </a:ext>
            </a:extLst>
          </p:cNvPr>
          <p:cNvSpPr txBox="1">
            <a:spLocks noChangeArrowheads="1"/>
          </p:cNvSpPr>
          <p:nvPr/>
        </p:nvSpPr>
        <p:spPr bwMode="auto">
          <a:xfrm>
            <a:off x="485650" y="5558223"/>
            <a:ext cx="1289940" cy="400110"/>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a:spAutoFit/>
          </a:bodyPr>
          <a:lstStyle>
            <a:lvl1pPr>
              <a:defRPr sz="4400">
                <a:solidFill>
                  <a:schemeClr val="tx1"/>
                </a:solidFill>
                <a:latin typeface="Arial" panose="020B0604020202020204" pitchFamily="34" charset="0"/>
                <a:cs typeface="Arial" panose="020B0604020202020204" pitchFamily="34" charset="0"/>
              </a:defRPr>
            </a:lvl1pPr>
            <a:lvl2pPr marL="742950" indent="-285750">
              <a:defRPr sz="4400">
                <a:solidFill>
                  <a:schemeClr val="tx1"/>
                </a:solidFill>
                <a:latin typeface="Arial" panose="020B0604020202020204" pitchFamily="34" charset="0"/>
                <a:cs typeface="Arial" panose="020B0604020202020204" pitchFamily="34" charset="0"/>
              </a:defRPr>
            </a:lvl2pPr>
            <a:lvl3pPr marL="1143000" indent="-228600">
              <a:defRPr sz="4400">
                <a:solidFill>
                  <a:schemeClr val="tx1"/>
                </a:solidFill>
                <a:latin typeface="Arial" panose="020B0604020202020204" pitchFamily="34" charset="0"/>
                <a:cs typeface="Arial" panose="020B0604020202020204" pitchFamily="34" charset="0"/>
              </a:defRPr>
            </a:lvl3pPr>
            <a:lvl4pPr marL="1600200" indent="-228600">
              <a:defRPr sz="4400">
                <a:solidFill>
                  <a:schemeClr val="tx1"/>
                </a:solidFill>
                <a:latin typeface="Arial" panose="020B0604020202020204" pitchFamily="34" charset="0"/>
                <a:cs typeface="Arial" panose="020B0604020202020204" pitchFamily="34" charset="0"/>
              </a:defRPr>
            </a:lvl4pPr>
            <a:lvl5pPr marL="2057400" indent="-228600">
              <a:defRPr sz="4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pPr algn="ctr" eaLnBrk="1" fontAlgn="auto" hangingPunct="1">
              <a:spcBef>
                <a:spcPts val="0"/>
              </a:spcBef>
              <a:spcAft>
                <a:spcPts val="0"/>
              </a:spcAft>
              <a:defRPr/>
            </a:pPr>
            <a:r>
              <a:rPr lang="es-ES" sz="1000" b="1" dirty="0">
                <a:solidFill>
                  <a:schemeClr val="bg1"/>
                </a:solidFill>
                <a:latin typeface="+mn-lt"/>
              </a:rPr>
              <a:t>Territorios y viajes de los Vikingos</a:t>
            </a:r>
            <a:endParaRPr lang="es-CL" sz="1000" b="1" dirty="0">
              <a:solidFill>
                <a:schemeClr val="bg1"/>
              </a:solidFill>
              <a:latin typeface="+mn-lt"/>
            </a:endParaRPr>
          </a:p>
        </p:txBody>
      </p:sp>
      <p:sp>
        <p:nvSpPr>
          <p:cNvPr id="2" name="Marcador de número de diapositiva 1">
            <a:extLst>
              <a:ext uri="{FF2B5EF4-FFF2-40B4-BE49-F238E27FC236}">
                <a16:creationId xmlns:a16="http://schemas.microsoft.com/office/drawing/2014/main" id="{D6113CED-39D5-4AF9-A4A7-17BF91FEBE24}"/>
              </a:ext>
            </a:extLst>
          </p:cNvPr>
          <p:cNvSpPr>
            <a:spLocks noGrp="1"/>
          </p:cNvSpPr>
          <p:nvPr>
            <p:ph type="sldNum" sz="quarter" idx="12"/>
          </p:nvPr>
        </p:nvSpPr>
        <p:spPr/>
        <p:txBody>
          <a:bodyPr/>
          <a:lstStyle/>
          <a:p>
            <a:fld id="{A05041F8-EBEC-4C00-91E2-578FB82E8E8E}" type="slidenum">
              <a:rPr lang="es-CL" smtClean="0"/>
              <a:pPr/>
              <a:t>83</a:t>
            </a:fld>
            <a:endParaRPr lang="es-CL"/>
          </a:p>
        </p:txBody>
      </p:sp>
    </p:spTree>
    <p:extLst>
      <p:ext uri="{BB962C8B-B14F-4D97-AF65-F5344CB8AC3E}">
        <p14:creationId xmlns:p14="http://schemas.microsoft.com/office/powerpoint/2010/main" val="87747401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18C8517-3CD9-4FC2-8DD0-AE2DEE62BF3B}"/>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5" name="23 Rectángulo redondeado">
            <a:extLst>
              <a:ext uri="{FF2B5EF4-FFF2-40B4-BE49-F238E27FC236}">
                <a16:creationId xmlns:a16="http://schemas.microsoft.com/office/drawing/2014/main" id="{1A1537B4-877A-4601-B292-B3BAA2030941}"/>
              </a:ext>
            </a:extLst>
          </p:cNvPr>
          <p:cNvSpPr/>
          <p:nvPr/>
        </p:nvSpPr>
        <p:spPr>
          <a:xfrm>
            <a:off x="4610310" y="1852267"/>
            <a:ext cx="3895059"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Siglo XVI</a:t>
            </a:r>
          </a:p>
        </p:txBody>
      </p:sp>
      <p:sp>
        <p:nvSpPr>
          <p:cNvPr id="17" name="23 Rectángulo redondeado">
            <a:extLst>
              <a:ext uri="{FF2B5EF4-FFF2-40B4-BE49-F238E27FC236}">
                <a16:creationId xmlns:a16="http://schemas.microsoft.com/office/drawing/2014/main" id="{AC558785-DE6A-4901-B7D2-9D31E2C89FFD}"/>
              </a:ext>
            </a:extLst>
          </p:cNvPr>
          <p:cNvSpPr/>
          <p:nvPr/>
        </p:nvSpPr>
        <p:spPr>
          <a:xfrm>
            <a:off x="517351" y="1852267"/>
            <a:ext cx="3895059"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Siglo XIV y XV</a:t>
            </a:r>
          </a:p>
        </p:txBody>
      </p:sp>
      <p:pic>
        <p:nvPicPr>
          <p:cNvPr id="18" name="Picture 4" descr="NAVES SIGLOS XIV-XV">
            <a:extLst>
              <a:ext uri="{FF2B5EF4-FFF2-40B4-BE49-F238E27FC236}">
                <a16:creationId xmlns:a16="http://schemas.microsoft.com/office/drawing/2014/main" id="{BD2F4178-0D40-4B1C-A09B-FDAA7A668F61}"/>
              </a:ext>
            </a:extLst>
          </p:cNvPr>
          <p:cNvPicPr>
            <a:picLocks noChangeAspect="1" noChangeArrowheads="1"/>
          </p:cNvPicPr>
          <p:nvPr/>
        </p:nvPicPr>
        <p:blipFill>
          <a:blip r:embed="rId4" cstate="print">
            <a:lum contrast="20000"/>
            <a:extLst>
              <a:ext uri="{28A0092B-C50C-407E-A947-70E740481C1C}">
                <a14:useLocalDpi xmlns:a14="http://schemas.microsoft.com/office/drawing/2010/main" val="0"/>
              </a:ext>
            </a:extLst>
          </a:blip>
          <a:srcRect/>
          <a:stretch>
            <a:fillRect/>
          </a:stretch>
        </p:blipFill>
        <p:spPr bwMode="auto">
          <a:xfrm>
            <a:off x="517351" y="2435629"/>
            <a:ext cx="3883321" cy="2015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1">
            <a:extLst>
              <a:ext uri="{FF2B5EF4-FFF2-40B4-BE49-F238E27FC236}">
                <a16:creationId xmlns:a16="http://schemas.microsoft.com/office/drawing/2014/main" id="{943F7E65-CCE3-402B-A1AF-63F6881CE2B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37683" y="4521882"/>
            <a:ext cx="2398213" cy="1444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 descr="p6ima1">
            <a:extLst>
              <a:ext uri="{FF2B5EF4-FFF2-40B4-BE49-F238E27FC236}">
                <a16:creationId xmlns:a16="http://schemas.microsoft.com/office/drawing/2014/main" id="{688D53E4-2194-49BF-81C6-B46DCC1ACA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0309" y="2430737"/>
            <a:ext cx="3890297" cy="3536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35EB3BE3-3C49-4C8F-90D5-017B210C7134}"/>
              </a:ext>
            </a:extLst>
          </p:cNvPr>
          <p:cNvSpPr>
            <a:spLocks noGrp="1"/>
          </p:cNvSpPr>
          <p:nvPr>
            <p:ph type="sldNum" sz="quarter" idx="12"/>
          </p:nvPr>
        </p:nvSpPr>
        <p:spPr/>
        <p:txBody>
          <a:bodyPr/>
          <a:lstStyle/>
          <a:p>
            <a:fld id="{A05041F8-EBEC-4C00-91E2-578FB82E8E8E}" type="slidenum">
              <a:rPr lang="es-CL" smtClean="0"/>
              <a:pPr/>
              <a:t>84</a:t>
            </a:fld>
            <a:endParaRPr lang="es-CL"/>
          </a:p>
        </p:txBody>
      </p:sp>
    </p:spTree>
    <p:extLst>
      <p:ext uri="{BB962C8B-B14F-4D97-AF65-F5344CB8AC3E}">
        <p14:creationId xmlns:p14="http://schemas.microsoft.com/office/powerpoint/2010/main" val="171323387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889EF86-C09D-456F-85B2-E8EC203649C8}"/>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F053508-5F48-4367-9D95-6BCA632F880F}"/>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itchFamily="34" charset="0"/>
                <a:cs typeface="Arial" pitchFamily="34" charset="0"/>
              </a:rPr>
              <a:t>¿Cómo combatían?</a:t>
            </a:r>
          </a:p>
        </p:txBody>
      </p:sp>
      <p:pic>
        <p:nvPicPr>
          <p:cNvPr id="30" name="Imagen 29">
            <a:extLst>
              <a:ext uri="{FF2B5EF4-FFF2-40B4-BE49-F238E27FC236}">
                <a16:creationId xmlns:a16="http://schemas.microsoft.com/office/drawing/2014/main" id="{9922502D-51B6-4242-822C-79DB84C078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407" y="2431794"/>
            <a:ext cx="3888041" cy="3603544"/>
          </a:xfrm>
          <a:prstGeom prst="rect">
            <a:avLst/>
          </a:prstGeom>
        </p:spPr>
      </p:pic>
      <p:sp>
        <p:nvSpPr>
          <p:cNvPr id="3" name="CuadroTexto 2">
            <a:extLst>
              <a:ext uri="{FF2B5EF4-FFF2-40B4-BE49-F238E27FC236}">
                <a16:creationId xmlns:a16="http://schemas.microsoft.com/office/drawing/2014/main" id="{B15DA9C6-F5E2-4E0E-AF2D-875AC0E86081}"/>
              </a:ext>
            </a:extLst>
          </p:cNvPr>
          <p:cNvSpPr txBox="1"/>
          <p:nvPr/>
        </p:nvSpPr>
        <p:spPr>
          <a:xfrm>
            <a:off x="430160" y="2392462"/>
            <a:ext cx="4180452" cy="3323987"/>
          </a:xfrm>
          <a:prstGeom prst="rect">
            <a:avLst/>
          </a:prstGeom>
          <a:noFill/>
        </p:spPr>
        <p:txBody>
          <a:bodyPr wrap="square" rtlCol="0">
            <a:spAutoFit/>
          </a:bodyPr>
          <a:lstStyle/>
          <a:p>
            <a:pPr marL="180975" indent="-180975" algn="l" eaLnBrk="0" hangingPunct="0">
              <a:spcBef>
                <a:spcPct val="0"/>
              </a:spcBef>
              <a:buFont typeface="Arial" panose="020B0604020202020204" pitchFamily="34" charset="0"/>
              <a:buChar char="•"/>
              <a:defRPr/>
            </a:pPr>
            <a:r>
              <a:rPr lang="es-CL" sz="1400" b="1" dirty="0">
                <a:solidFill>
                  <a:srgbClr val="FFFF00"/>
                </a:solidFill>
                <a:cs typeface="Arial" panose="020B0604020202020204" pitchFamily="34" charset="0"/>
              </a:rPr>
              <a:t>Mando </a:t>
            </a:r>
            <a:r>
              <a:rPr lang="es-CL" sz="1400" b="1" cap="none" dirty="0">
                <a:solidFill>
                  <a:srgbClr val="FFFF00"/>
                </a:solidFill>
                <a:effectLst/>
                <a:cs typeface="Arial" panose="020B0604020202020204" pitchFamily="34" charset="0"/>
              </a:rPr>
              <a:t>superior: el Almirante.</a:t>
            </a:r>
          </a:p>
          <a:p>
            <a:pPr marL="638175" lvl="2" indent="-180975" algn="just">
              <a:buFont typeface="Arial" panose="020B0604020202020204" pitchFamily="34" charset="0"/>
              <a:buChar char="•"/>
            </a:pPr>
            <a:r>
              <a:rPr lang="es-CL" sz="1400" b="1" cap="none" dirty="0">
                <a:solidFill>
                  <a:srgbClr val="FFFF00"/>
                </a:solidFill>
                <a:effectLst/>
                <a:cs typeface="Arial" panose="020B0604020202020204" pitchFamily="34" charset="0"/>
              </a:rPr>
              <a:t>Naves más grandes y fuertes: </a:t>
            </a:r>
            <a:r>
              <a:rPr lang="es-CL" sz="1400" b="1" cap="none" dirty="0">
                <a:solidFill>
                  <a:schemeClr val="bg1">
                    <a:lumMod val="85000"/>
                  </a:schemeClr>
                </a:solidFill>
                <a:effectLst/>
                <a:cs typeface="Arial" panose="020B0604020202020204" pitchFamily="34" charset="0"/>
              </a:rPr>
              <a:t>embestir, abarloar, aferrar y destruir. </a:t>
            </a:r>
          </a:p>
          <a:p>
            <a:pPr marL="638175" lvl="2" indent="-180975" algn="just">
              <a:buFont typeface="Arial" panose="020B0604020202020204" pitchFamily="34" charset="0"/>
              <a:buChar char="•"/>
            </a:pPr>
            <a:r>
              <a:rPr lang="es-CL" sz="1400" b="1" cap="none" dirty="0">
                <a:solidFill>
                  <a:srgbClr val="FFFF00"/>
                </a:solidFill>
                <a:effectLst/>
                <a:cs typeface="Arial" panose="020B0604020202020204" pitchFamily="34" charset="0"/>
              </a:rPr>
              <a:t>Medianas y menores: </a:t>
            </a:r>
            <a:r>
              <a:rPr lang="es-CL" sz="1400" b="1" cap="none" dirty="0">
                <a:solidFill>
                  <a:schemeClr val="bg1">
                    <a:lumMod val="85000"/>
                  </a:schemeClr>
                </a:solidFill>
                <a:effectLst/>
                <a:cs typeface="Arial" panose="020B0604020202020204" pitchFamily="34" charset="0"/>
              </a:rPr>
              <a:t>atacar a distancia con artillería y dar caza al que huye o apoya donde Almirante desee.</a:t>
            </a:r>
          </a:p>
          <a:p>
            <a:pPr marL="180975" lvl="0" indent="-180975" algn="just">
              <a:buFont typeface="Arial" panose="020B0604020202020204" pitchFamily="34" charset="0"/>
              <a:buChar char="•"/>
            </a:pPr>
            <a:r>
              <a:rPr lang="es-CL" sz="1400" b="1" cap="none" dirty="0">
                <a:solidFill>
                  <a:srgbClr val="FFFF00"/>
                </a:solidFill>
                <a:effectLst/>
                <a:cs typeface="Arial" panose="020B0604020202020204" pitchFamily="34" charset="0"/>
              </a:rPr>
              <a:t>Almirante dispone cada nave que entra en combate, evitando exponerlas entre dos fuegos.</a:t>
            </a:r>
          </a:p>
          <a:p>
            <a:pPr marL="638175" lvl="2" indent="-180975" algn="just">
              <a:buFont typeface="Arial" panose="020B0604020202020204" pitchFamily="34" charset="0"/>
              <a:buChar char="•"/>
            </a:pPr>
            <a:r>
              <a:rPr lang="es-CL" sz="1400" b="1" dirty="0">
                <a:solidFill>
                  <a:srgbClr val="FFFF00"/>
                </a:solidFill>
                <a:effectLst/>
                <a:cs typeface="Arial" panose="020B0604020202020204" pitchFamily="34" charset="0"/>
              </a:rPr>
              <a:t>Cuarta parte, naves menores y ligeras, se destacan a las alas, donde observan y concurren a apoyar.</a:t>
            </a:r>
          </a:p>
          <a:p>
            <a:pPr marL="638175" lvl="2" indent="-180975" algn="just">
              <a:buFont typeface="Arial" panose="020B0604020202020204" pitchFamily="34" charset="0"/>
              <a:buChar char="•"/>
            </a:pPr>
            <a:r>
              <a:rPr lang="es-CL" sz="1400" b="1" dirty="0">
                <a:solidFill>
                  <a:srgbClr val="FFFF00"/>
                </a:solidFill>
                <a:effectLst/>
                <a:cs typeface="Arial" panose="020B0604020202020204" pitchFamily="34" charset="0"/>
              </a:rPr>
              <a:t>Cuarta parte, naves mayores, para enfrentar las más poderosas.</a:t>
            </a:r>
          </a:p>
          <a:p>
            <a:pPr marL="638175" lvl="2" indent="-180975" algn="just">
              <a:buFont typeface="Arial" panose="020B0604020202020204" pitchFamily="34" charset="0"/>
              <a:buChar char="•"/>
            </a:pPr>
            <a:r>
              <a:rPr lang="es-CL" sz="1400" b="1" dirty="0">
                <a:solidFill>
                  <a:srgbClr val="FFFF00"/>
                </a:solidFill>
                <a:effectLst/>
                <a:cs typeface="Arial" panose="020B0604020202020204" pitchFamily="34" charset="0"/>
              </a:rPr>
              <a:t>Embarcaciones menores, participan después de abordajes.</a:t>
            </a:r>
          </a:p>
        </p:txBody>
      </p:sp>
      <p:sp>
        <p:nvSpPr>
          <p:cNvPr id="2" name="Marcador de número de diapositiva 1">
            <a:extLst>
              <a:ext uri="{FF2B5EF4-FFF2-40B4-BE49-F238E27FC236}">
                <a16:creationId xmlns:a16="http://schemas.microsoft.com/office/drawing/2014/main" id="{F97015BC-C227-4E92-A338-40E099804F3F}"/>
              </a:ext>
            </a:extLst>
          </p:cNvPr>
          <p:cNvSpPr>
            <a:spLocks noGrp="1"/>
          </p:cNvSpPr>
          <p:nvPr>
            <p:ph type="sldNum" sz="quarter" idx="12"/>
          </p:nvPr>
        </p:nvSpPr>
        <p:spPr/>
        <p:txBody>
          <a:bodyPr/>
          <a:lstStyle/>
          <a:p>
            <a:fld id="{A05041F8-EBEC-4C00-91E2-578FB82E8E8E}" type="slidenum">
              <a:rPr lang="es-CL" smtClean="0"/>
              <a:pPr/>
              <a:t>85</a:t>
            </a:fld>
            <a:endParaRPr lang="es-CL"/>
          </a:p>
        </p:txBody>
      </p:sp>
    </p:spTree>
    <p:extLst>
      <p:ext uri="{BB962C8B-B14F-4D97-AF65-F5344CB8AC3E}">
        <p14:creationId xmlns:p14="http://schemas.microsoft.com/office/powerpoint/2010/main" val="1229541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9D8298A1-0569-4978-AF45-14818DD3F3E0}"/>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921EE974-E555-4F3B-9F05-636CEAC30F31}"/>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Exploraciones en nombre de Dios, el oro y la Gloria (1400-1700)</a:t>
            </a:r>
          </a:p>
        </p:txBody>
      </p:sp>
      <p:pic>
        <p:nvPicPr>
          <p:cNvPr id="15" name="Imagen 1">
            <a:extLst>
              <a:ext uri="{FF2B5EF4-FFF2-40B4-BE49-F238E27FC236}">
                <a16:creationId xmlns:a16="http://schemas.microsoft.com/office/drawing/2014/main" id="{9317B09D-D7F4-42FE-927C-0A28CD26D9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3756" y="2392462"/>
            <a:ext cx="8170692" cy="36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391D23D1-E41E-4D2C-8F07-7E68D88B3F18}"/>
              </a:ext>
            </a:extLst>
          </p:cNvPr>
          <p:cNvSpPr>
            <a:spLocks noGrp="1"/>
          </p:cNvSpPr>
          <p:nvPr>
            <p:ph type="sldNum" sz="quarter" idx="12"/>
          </p:nvPr>
        </p:nvSpPr>
        <p:spPr/>
        <p:txBody>
          <a:bodyPr/>
          <a:lstStyle/>
          <a:p>
            <a:fld id="{A05041F8-EBEC-4C00-91E2-578FB82E8E8E}" type="slidenum">
              <a:rPr lang="es-CL" smtClean="0"/>
              <a:pPr/>
              <a:t>86</a:t>
            </a:fld>
            <a:endParaRPr lang="es-CL"/>
          </a:p>
        </p:txBody>
      </p:sp>
    </p:spTree>
    <p:extLst>
      <p:ext uri="{BB962C8B-B14F-4D97-AF65-F5344CB8AC3E}">
        <p14:creationId xmlns:p14="http://schemas.microsoft.com/office/powerpoint/2010/main" val="302462197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E1BD9C43-1A52-4AD7-B209-6CFF90B12006}"/>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026897AE-1789-4F48-83E1-9BF631554B77}"/>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Exploraciones Portuguesas</a:t>
            </a:r>
          </a:p>
        </p:txBody>
      </p:sp>
      <p:pic>
        <p:nvPicPr>
          <p:cNvPr id="16" name="Marcador de contenido 6">
            <a:extLst>
              <a:ext uri="{FF2B5EF4-FFF2-40B4-BE49-F238E27FC236}">
                <a16:creationId xmlns:a16="http://schemas.microsoft.com/office/drawing/2014/main" id="{DB355F43-7FE2-4D3B-98CD-29F5F786A8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6226" y="2428185"/>
            <a:ext cx="8158222" cy="3520583"/>
          </a:xfrm>
          <a:prstGeom prst="rect">
            <a:avLst/>
          </a:prstGeom>
          <a:ln w="28575" cmpd="dbl">
            <a:solidFill>
              <a:srgbClr val="FFFF00"/>
            </a:solidFill>
          </a:ln>
        </p:spPr>
      </p:pic>
      <p:sp>
        <p:nvSpPr>
          <p:cNvPr id="2" name="Marcador de número de diapositiva 1">
            <a:extLst>
              <a:ext uri="{FF2B5EF4-FFF2-40B4-BE49-F238E27FC236}">
                <a16:creationId xmlns:a16="http://schemas.microsoft.com/office/drawing/2014/main" id="{694079D0-7EE6-41BB-B405-70E94C52A43E}"/>
              </a:ext>
            </a:extLst>
          </p:cNvPr>
          <p:cNvSpPr>
            <a:spLocks noGrp="1"/>
          </p:cNvSpPr>
          <p:nvPr>
            <p:ph type="sldNum" sz="quarter" idx="12"/>
          </p:nvPr>
        </p:nvSpPr>
        <p:spPr/>
        <p:txBody>
          <a:bodyPr/>
          <a:lstStyle/>
          <a:p>
            <a:fld id="{A05041F8-EBEC-4C00-91E2-578FB82E8E8E}" type="slidenum">
              <a:rPr lang="es-CL" smtClean="0"/>
              <a:pPr/>
              <a:t>87</a:t>
            </a:fld>
            <a:endParaRPr lang="es-CL"/>
          </a:p>
        </p:txBody>
      </p:sp>
    </p:spTree>
    <p:extLst>
      <p:ext uri="{BB962C8B-B14F-4D97-AF65-F5344CB8AC3E}">
        <p14:creationId xmlns:p14="http://schemas.microsoft.com/office/powerpoint/2010/main" val="29792893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E1BD9C43-1A52-4AD7-B209-6CFF90B12006}"/>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026897AE-1789-4F48-83E1-9BF631554B77}"/>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Exploraciones de Colón</a:t>
            </a:r>
          </a:p>
        </p:txBody>
      </p:sp>
      <p:pic>
        <p:nvPicPr>
          <p:cNvPr id="15" name="Marcador de contenido 3">
            <a:extLst>
              <a:ext uri="{FF2B5EF4-FFF2-40B4-BE49-F238E27FC236}">
                <a16:creationId xmlns:a16="http://schemas.microsoft.com/office/drawing/2014/main" id="{45FE443D-5FBE-434D-8C9B-11E529CD9F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3755" y="2404528"/>
            <a:ext cx="8170691" cy="3630810"/>
          </a:xfrm>
          <a:prstGeom prst="rect">
            <a:avLst/>
          </a:prstGeom>
        </p:spPr>
      </p:pic>
      <p:sp>
        <p:nvSpPr>
          <p:cNvPr id="2" name="Marcador de número de diapositiva 1">
            <a:extLst>
              <a:ext uri="{FF2B5EF4-FFF2-40B4-BE49-F238E27FC236}">
                <a16:creationId xmlns:a16="http://schemas.microsoft.com/office/drawing/2014/main" id="{E57A05E8-2EBD-487B-9DD8-E30381C8F588}"/>
              </a:ext>
            </a:extLst>
          </p:cNvPr>
          <p:cNvSpPr>
            <a:spLocks noGrp="1"/>
          </p:cNvSpPr>
          <p:nvPr>
            <p:ph type="sldNum" sz="quarter" idx="12"/>
          </p:nvPr>
        </p:nvSpPr>
        <p:spPr/>
        <p:txBody>
          <a:bodyPr/>
          <a:lstStyle/>
          <a:p>
            <a:fld id="{A05041F8-EBEC-4C00-91E2-578FB82E8E8E}" type="slidenum">
              <a:rPr lang="es-CL" smtClean="0"/>
              <a:pPr/>
              <a:t>88</a:t>
            </a:fld>
            <a:endParaRPr lang="es-CL"/>
          </a:p>
        </p:txBody>
      </p:sp>
    </p:spTree>
    <p:extLst>
      <p:ext uri="{BB962C8B-B14F-4D97-AF65-F5344CB8AC3E}">
        <p14:creationId xmlns:p14="http://schemas.microsoft.com/office/powerpoint/2010/main" val="66526315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contenido 2">
            <a:extLst>
              <a:ext uri="{FF2B5EF4-FFF2-40B4-BE49-F238E27FC236}">
                <a16:creationId xmlns:a16="http://schemas.microsoft.com/office/drawing/2014/main" id="{0CBBE3B0-7D4B-4BF6-9FD6-3443661E99FF}"/>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23 Rectángulo redondeado">
            <a:extLst>
              <a:ext uri="{FF2B5EF4-FFF2-40B4-BE49-F238E27FC236}">
                <a16:creationId xmlns:a16="http://schemas.microsoft.com/office/drawing/2014/main" id="{934DD1A7-7228-4C13-B36F-6B4639E18238}"/>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Exploraciones de Magallanes</a:t>
            </a:r>
          </a:p>
        </p:txBody>
      </p:sp>
      <p:pic>
        <p:nvPicPr>
          <p:cNvPr id="15" name="Marcador de contenido 4">
            <a:extLst>
              <a:ext uri="{FF2B5EF4-FFF2-40B4-BE49-F238E27FC236}">
                <a16:creationId xmlns:a16="http://schemas.microsoft.com/office/drawing/2014/main" id="{E4FAD0AB-E24C-4ABB-B444-CFACDC994F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654" y="2428186"/>
            <a:ext cx="8130793" cy="3538350"/>
          </a:xfrm>
          <a:prstGeom prst="rect">
            <a:avLst/>
          </a:prstGeom>
          <a:ln>
            <a:solidFill>
              <a:srgbClr val="FFFF00"/>
            </a:solidFill>
          </a:ln>
        </p:spPr>
      </p:pic>
      <p:sp>
        <p:nvSpPr>
          <p:cNvPr id="2" name="Marcador de número de diapositiva 1">
            <a:extLst>
              <a:ext uri="{FF2B5EF4-FFF2-40B4-BE49-F238E27FC236}">
                <a16:creationId xmlns:a16="http://schemas.microsoft.com/office/drawing/2014/main" id="{ABCA0F68-1B77-42BC-82ED-9F1EFD9FA156}"/>
              </a:ext>
            </a:extLst>
          </p:cNvPr>
          <p:cNvSpPr>
            <a:spLocks noGrp="1"/>
          </p:cNvSpPr>
          <p:nvPr>
            <p:ph type="sldNum" sz="quarter" idx="12"/>
          </p:nvPr>
        </p:nvSpPr>
        <p:spPr/>
        <p:txBody>
          <a:bodyPr/>
          <a:lstStyle/>
          <a:p>
            <a:fld id="{A05041F8-EBEC-4C00-91E2-578FB82E8E8E}" type="slidenum">
              <a:rPr lang="es-CL" smtClean="0"/>
              <a:pPr/>
              <a:t>89</a:t>
            </a:fld>
            <a:endParaRPr lang="es-CL"/>
          </a:p>
        </p:txBody>
      </p:sp>
    </p:spTree>
    <p:extLst>
      <p:ext uri="{BB962C8B-B14F-4D97-AF65-F5344CB8AC3E}">
        <p14:creationId xmlns:p14="http://schemas.microsoft.com/office/powerpoint/2010/main" val="23800070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Imagen 10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1435" y="0"/>
            <a:ext cx="4029075" cy="6858000"/>
          </a:xfrm>
          <a:prstGeom prst="rect">
            <a:avLst/>
          </a:prstGeom>
        </p:spPr>
      </p:pic>
      <p:sp>
        <p:nvSpPr>
          <p:cNvPr id="2" name="CuadroTexto 1"/>
          <p:cNvSpPr txBox="1"/>
          <p:nvPr/>
        </p:nvSpPr>
        <p:spPr>
          <a:xfrm>
            <a:off x="7042703" y="3124600"/>
            <a:ext cx="921124" cy="707886"/>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1494: Tratado de Tordesillas. Divide mundo entre España y Portugal</a:t>
            </a:r>
          </a:p>
        </p:txBody>
      </p:sp>
      <p:sp>
        <p:nvSpPr>
          <p:cNvPr id="4" name="CuadroTexto 3"/>
          <p:cNvSpPr txBox="1"/>
          <p:nvPr/>
        </p:nvSpPr>
        <p:spPr>
          <a:xfrm>
            <a:off x="7618690" y="5272459"/>
            <a:ext cx="1442198" cy="584775"/>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1521: Fernando de Magallanes. 1ª vuelta la mundo por Sebastián Elcano</a:t>
            </a:r>
          </a:p>
        </p:txBody>
      </p:sp>
      <p:cxnSp>
        <p:nvCxnSpPr>
          <p:cNvPr id="7" name="Conector recto 6"/>
          <p:cNvCxnSpPr/>
          <p:nvPr/>
        </p:nvCxnSpPr>
        <p:spPr>
          <a:xfrm>
            <a:off x="5151435" y="1678900"/>
            <a:ext cx="4029077" cy="178742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392395" y="2468880"/>
            <a:ext cx="1162594" cy="2991394"/>
          </a:xfrm>
          <a:prstGeom prst="line">
            <a:avLst/>
          </a:prstGeom>
          <a:ln w="28575">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Forma libre 9"/>
          <p:cNvSpPr/>
          <p:nvPr/>
        </p:nvSpPr>
        <p:spPr>
          <a:xfrm>
            <a:off x="5162583" y="3979147"/>
            <a:ext cx="3835538" cy="2512895"/>
          </a:xfrm>
          <a:custGeom>
            <a:avLst/>
            <a:gdLst>
              <a:gd name="connsiteX0" fmla="*/ 3828422 w 3828422"/>
              <a:gd name="connsiteY0" fmla="*/ 0 h 2532778"/>
              <a:gd name="connsiteX1" fmla="*/ 3597310 w 3828422"/>
              <a:gd name="connsiteY1" fmla="*/ 160774 h 2532778"/>
              <a:gd name="connsiteX2" fmla="*/ 3366198 w 3828422"/>
              <a:gd name="connsiteY2" fmla="*/ 422031 h 2532778"/>
              <a:gd name="connsiteX3" fmla="*/ 3275763 w 3828422"/>
              <a:gd name="connsiteY3" fmla="*/ 422031 h 2532778"/>
              <a:gd name="connsiteX4" fmla="*/ 3295860 w 3828422"/>
              <a:gd name="connsiteY4" fmla="*/ 582805 h 2532778"/>
              <a:gd name="connsiteX5" fmla="*/ 3044651 w 3828422"/>
              <a:gd name="connsiteY5" fmla="*/ 763675 h 2532778"/>
              <a:gd name="connsiteX6" fmla="*/ 2733152 w 3828422"/>
              <a:gd name="connsiteY6" fmla="*/ 884255 h 2532778"/>
              <a:gd name="connsiteX7" fmla="*/ 2491992 w 3828422"/>
              <a:gd name="connsiteY7" fmla="*/ 904352 h 2532778"/>
              <a:gd name="connsiteX8" fmla="*/ 2250831 w 3828422"/>
              <a:gd name="connsiteY8" fmla="*/ 1125416 h 2532778"/>
              <a:gd name="connsiteX9" fmla="*/ 2090058 w 3828422"/>
              <a:gd name="connsiteY9" fmla="*/ 1215851 h 2532778"/>
              <a:gd name="connsiteX10" fmla="*/ 1939332 w 3828422"/>
              <a:gd name="connsiteY10" fmla="*/ 1266093 h 2532778"/>
              <a:gd name="connsiteX11" fmla="*/ 1788607 w 3828422"/>
              <a:gd name="connsiteY11" fmla="*/ 1286189 h 2532778"/>
              <a:gd name="connsiteX12" fmla="*/ 1718269 w 3828422"/>
              <a:gd name="connsiteY12" fmla="*/ 1477108 h 2532778"/>
              <a:gd name="connsiteX13" fmla="*/ 1557495 w 3828422"/>
              <a:gd name="connsiteY13" fmla="*/ 1537398 h 2532778"/>
              <a:gd name="connsiteX14" fmla="*/ 1386673 w 3828422"/>
              <a:gd name="connsiteY14" fmla="*/ 1587640 h 2532778"/>
              <a:gd name="connsiteX15" fmla="*/ 1276141 w 3828422"/>
              <a:gd name="connsiteY15" fmla="*/ 1637882 h 2532778"/>
              <a:gd name="connsiteX16" fmla="*/ 1235948 w 3828422"/>
              <a:gd name="connsiteY16" fmla="*/ 1768510 h 2532778"/>
              <a:gd name="connsiteX17" fmla="*/ 1125416 w 3828422"/>
              <a:gd name="connsiteY17" fmla="*/ 1858945 h 2532778"/>
              <a:gd name="connsiteX18" fmla="*/ 1075174 w 3828422"/>
              <a:gd name="connsiteY18" fmla="*/ 1858945 h 2532778"/>
              <a:gd name="connsiteX19" fmla="*/ 1034981 w 3828422"/>
              <a:gd name="connsiteY19" fmla="*/ 1929284 h 2532778"/>
              <a:gd name="connsiteX20" fmla="*/ 1024932 w 3828422"/>
              <a:gd name="connsiteY20" fmla="*/ 2059912 h 2532778"/>
              <a:gd name="connsiteX21" fmla="*/ 954594 w 3828422"/>
              <a:gd name="connsiteY21" fmla="*/ 2180493 h 2532778"/>
              <a:gd name="connsiteX22" fmla="*/ 874207 w 3828422"/>
              <a:gd name="connsiteY22" fmla="*/ 2291024 h 2532778"/>
              <a:gd name="connsiteX23" fmla="*/ 813917 w 3828422"/>
              <a:gd name="connsiteY23" fmla="*/ 2361363 h 2532778"/>
              <a:gd name="connsiteX24" fmla="*/ 753627 w 3828422"/>
              <a:gd name="connsiteY24" fmla="*/ 2401556 h 2532778"/>
              <a:gd name="connsiteX25" fmla="*/ 673240 w 3828422"/>
              <a:gd name="connsiteY25" fmla="*/ 2361363 h 2532778"/>
              <a:gd name="connsiteX26" fmla="*/ 602902 w 3828422"/>
              <a:gd name="connsiteY26" fmla="*/ 2411605 h 2532778"/>
              <a:gd name="connsiteX27" fmla="*/ 572757 w 3828422"/>
              <a:gd name="connsiteY27" fmla="*/ 2461846 h 2532778"/>
              <a:gd name="connsiteX28" fmla="*/ 542611 w 3828422"/>
              <a:gd name="connsiteY28" fmla="*/ 2532185 h 2532778"/>
              <a:gd name="connsiteX29" fmla="*/ 422031 w 3828422"/>
              <a:gd name="connsiteY29" fmla="*/ 2481943 h 2532778"/>
              <a:gd name="connsiteX30" fmla="*/ 301451 w 3828422"/>
              <a:gd name="connsiteY30" fmla="*/ 2270928 h 2532778"/>
              <a:gd name="connsiteX31" fmla="*/ 301451 w 3828422"/>
              <a:gd name="connsiteY31" fmla="*/ 2029767 h 2532778"/>
              <a:gd name="connsiteX32" fmla="*/ 301451 w 3828422"/>
              <a:gd name="connsiteY32" fmla="*/ 1808704 h 2532778"/>
              <a:gd name="connsiteX33" fmla="*/ 261258 w 3828422"/>
              <a:gd name="connsiteY33" fmla="*/ 1708220 h 2532778"/>
              <a:gd name="connsiteX34" fmla="*/ 130629 w 3828422"/>
              <a:gd name="connsiteY34" fmla="*/ 1637882 h 2532778"/>
              <a:gd name="connsiteX35" fmla="*/ 60291 w 3828422"/>
              <a:gd name="connsiteY35" fmla="*/ 1477108 h 2532778"/>
              <a:gd name="connsiteX36" fmla="*/ 0 w 3828422"/>
              <a:gd name="connsiteY36" fmla="*/ 1597688 h 2532778"/>
              <a:gd name="connsiteX0" fmla="*/ 3828422 w 3828422"/>
              <a:gd name="connsiteY0" fmla="*/ 0 h 2532778"/>
              <a:gd name="connsiteX1" fmla="*/ 3597310 w 3828422"/>
              <a:gd name="connsiteY1" fmla="*/ 160774 h 2532778"/>
              <a:gd name="connsiteX2" fmla="*/ 3366198 w 3828422"/>
              <a:gd name="connsiteY2" fmla="*/ 422031 h 2532778"/>
              <a:gd name="connsiteX3" fmla="*/ 3275763 w 3828422"/>
              <a:gd name="connsiteY3" fmla="*/ 422031 h 2532778"/>
              <a:gd name="connsiteX4" fmla="*/ 3295860 w 3828422"/>
              <a:gd name="connsiteY4" fmla="*/ 582805 h 2532778"/>
              <a:gd name="connsiteX5" fmla="*/ 3044651 w 3828422"/>
              <a:gd name="connsiteY5" fmla="*/ 763675 h 2532778"/>
              <a:gd name="connsiteX6" fmla="*/ 2733152 w 3828422"/>
              <a:gd name="connsiteY6" fmla="*/ 884255 h 2532778"/>
              <a:gd name="connsiteX7" fmla="*/ 2491992 w 3828422"/>
              <a:gd name="connsiteY7" fmla="*/ 904352 h 2532778"/>
              <a:gd name="connsiteX8" fmla="*/ 2250831 w 3828422"/>
              <a:gd name="connsiteY8" fmla="*/ 1125416 h 2532778"/>
              <a:gd name="connsiteX9" fmla="*/ 2090058 w 3828422"/>
              <a:gd name="connsiteY9" fmla="*/ 1215851 h 2532778"/>
              <a:gd name="connsiteX10" fmla="*/ 1939332 w 3828422"/>
              <a:gd name="connsiteY10" fmla="*/ 1266093 h 2532778"/>
              <a:gd name="connsiteX11" fmla="*/ 1788607 w 3828422"/>
              <a:gd name="connsiteY11" fmla="*/ 1286189 h 2532778"/>
              <a:gd name="connsiteX12" fmla="*/ 1718269 w 3828422"/>
              <a:gd name="connsiteY12" fmla="*/ 1477108 h 2532778"/>
              <a:gd name="connsiteX13" fmla="*/ 1557495 w 3828422"/>
              <a:gd name="connsiteY13" fmla="*/ 1537398 h 2532778"/>
              <a:gd name="connsiteX14" fmla="*/ 1386673 w 3828422"/>
              <a:gd name="connsiteY14" fmla="*/ 1587640 h 2532778"/>
              <a:gd name="connsiteX15" fmla="*/ 1276141 w 3828422"/>
              <a:gd name="connsiteY15" fmla="*/ 1637882 h 2532778"/>
              <a:gd name="connsiteX16" fmla="*/ 1235948 w 3828422"/>
              <a:gd name="connsiteY16" fmla="*/ 1768510 h 2532778"/>
              <a:gd name="connsiteX17" fmla="*/ 1125416 w 3828422"/>
              <a:gd name="connsiteY17" fmla="*/ 1858945 h 2532778"/>
              <a:gd name="connsiteX18" fmla="*/ 1075174 w 3828422"/>
              <a:gd name="connsiteY18" fmla="*/ 1858945 h 2532778"/>
              <a:gd name="connsiteX19" fmla="*/ 1034981 w 3828422"/>
              <a:gd name="connsiteY19" fmla="*/ 1929284 h 2532778"/>
              <a:gd name="connsiteX20" fmla="*/ 1024932 w 3828422"/>
              <a:gd name="connsiteY20" fmla="*/ 2059912 h 2532778"/>
              <a:gd name="connsiteX21" fmla="*/ 954594 w 3828422"/>
              <a:gd name="connsiteY21" fmla="*/ 2180493 h 2532778"/>
              <a:gd name="connsiteX22" fmla="*/ 874207 w 3828422"/>
              <a:gd name="connsiteY22" fmla="*/ 2291024 h 2532778"/>
              <a:gd name="connsiteX23" fmla="*/ 813917 w 3828422"/>
              <a:gd name="connsiteY23" fmla="*/ 2361363 h 2532778"/>
              <a:gd name="connsiteX24" fmla="*/ 753627 w 3828422"/>
              <a:gd name="connsiteY24" fmla="*/ 2401556 h 2532778"/>
              <a:gd name="connsiteX25" fmla="*/ 673240 w 3828422"/>
              <a:gd name="connsiteY25" fmla="*/ 2361363 h 2532778"/>
              <a:gd name="connsiteX26" fmla="*/ 602902 w 3828422"/>
              <a:gd name="connsiteY26" fmla="*/ 2411605 h 2532778"/>
              <a:gd name="connsiteX27" fmla="*/ 572757 w 3828422"/>
              <a:gd name="connsiteY27" fmla="*/ 2461846 h 2532778"/>
              <a:gd name="connsiteX28" fmla="*/ 542611 w 3828422"/>
              <a:gd name="connsiteY28" fmla="*/ 2532185 h 2532778"/>
              <a:gd name="connsiteX29" fmla="*/ 422031 w 3828422"/>
              <a:gd name="connsiteY29" fmla="*/ 2481943 h 2532778"/>
              <a:gd name="connsiteX30" fmla="*/ 301451 w 3828422"/>
              <a:gd name="connsiteY30" fmla="*/ 2270928 h 2532778"/>
              <a:gd name="connsiteX31" fmla="*/ 301451 w 3828422"/>
              <a:gd name="connsiteY31" fmla="*/ 2029767 h 2532778"/>
              <a:gd name="connsiteX32" fmla="*/ 301451 w 3828422"/>
              <a:gd name="connsiteY32" fmla="*/ 1808704 h 2532778"/>
              <a:gd name="connsiteX33" fmla="*/ 261258 w 3828422"/>
              <a:gd name="connsiteY33" fmla="*/ 1708220 h 2532778"/>
              <a:gd name="connsiteX34" fmla="*/ 130629 w 3828422"/>
              <a:gd name="connsiteY34" fmla="*/ 1637882 h 2532778"/>
              <a:gd name="connsiteX35" fmla="*/ 67407 w 3828422"/>
              <a:gd name="connsiteY35" fmla="*/ 1587405 h 2532778"/>
              <a:gd name="connsiteX36" fmla="*/ 0 w 3828422"/>
              <a:gd name="connsiteY36" fmla="*/ 1597688 h 2532778"/>
              <a:gd name="connsiteX0" fmla="*/ 3835538 w 3835538"/>
              <a:gd name="connsiteY0" fmla="*/ 0 h 2532778"/>
              <a:gd name="connsiteX1" fmla="*/ 3604426 w 3835538"/>
              <a:gd name="connsiteY1" fmla="*/ 160774 h 2532778"/>
              <a:gd name="connsiteX2" fmla="*/ 3373314 w 3835538"/>
              <a:gd name="connsiteY2" fmla="*/ 422031 h 2532778"/>
              <a:gd name="connsiteX3" fmla="*/ 3282879 w 3835538"/>
              <a:gd name="connsiteY3" fmla="*/ 422031 h 2532778"/>
              <a:gd name="connsiteX4" fmla="*/ 3302976 w 3835538"/>
              <a:gd name="connsiteY4" fmla="*/ 582805 h 2532778"/>
              <a:gd name="connsiteX5" fmla="*/ 3051767 w 3835538"/>
              <a:gd name="connsiteY5" fmla="*/ 763675 h 2532778"/>
              <a:gd name="connsiteX6" fmla="*/ 2740268 w 3835538"/>
              <a:gd name="connsiteY6" fmla="*/ 884255 h 2532778"/>
              <a:gd name="connsiteX7" fmla="*/ 2499108 w 3835538"/>
              <a:gd name="connsiteY7" fmla="*/ 904352 h 2532778"/>
              <a:gd name="connsiteX8" fmla="*/ 2257947 w 3835538"/>
              <a:gd name="connsiteY8" fmla="*/ 1125416 h 2532778"/>
              <a:gd name="connsiteX9" fmla="*/ 2097174 w 3835538"/>
              <a:gd name="connsiteY9" fmla="*/ 1215851 h 2532778"/>
              <a:gd name="connsiteX10" fmla="*/ 1946448 w 3835538"/>
              <a:gd name="connsiteY10" fmla="*/ 1266093 h 2532778"/>
              <a:gd name="connsiteX11" fmla="*/ 1795723 w 3835538"/>
              <a:gd name="connsiteY11" fmla="*/ 1286189 h 2532778"/>
              <a:gd name="connsiteX12" fmla="*/ 1725385 w 3835538"/>
              <a:gd name="connsiteY12" fmla="*/ 1477108 h 2532778"/>
              <a:gd name="connsiteX13" fmla="*/ 1564611 w 3835538"/>
              <a:gd name="connsiteY13" fmla="*/ 1537398 h 2532778"/>
              <a:gd name="connsiteX14" fmla="*/ 1393789 w 3835538"/>
              <a:gd name="connsiteY14" fmla="*/ 1587640 h 2532778"/>
              <a:gd name="connsiteX15" fmla="*/ 1283257 w 3835538"/>
              <a:gd name="connsiteY15" fmla="*/ 1637882 h 2532778"/>
              <a:gd name="connsiteX16" fmla="*/ 1243064 w 3835538"/>
              <a:gd name="connsiteY16" fmla="*/ 1768510 h 2532778"/>
              <a:gd name="connsiteX17" fmla="*/ 1132532 w 3835538"/>
              <a:gd name="connsiteY17" fmla="*/ 1858945 h 2532778"/>
              <a:gd name="connsiteX18" fmla="*/ 1082290 w 3835538"/>
              <a:gd name="connsiteY18" fmla="*/ 1858945 h 2532778"/>
              <a:gd name="connsiteX19" fmla="*/ 1042097 w 3835538"/>
              <a:gd name="connsiteY19" fmla="*/ 1929284 h 2532778"/>
              <a:gd name="connsiteX20" fmla="*/ 1032048 w 3835538"/>
              <a:gd name="connsiteY20" fmla="*/ 2059912 h 2532778"/>
              <a:gd name="connsiteX21" fmla="*/ 961710 w 3835538"/>
              <a:gd name="connsiteY21" fmla="*/ 2180493 h 2532778"/>
              <a:gd name="connsiteX22" fmla="*/ 881323 w 3835538"/>
              <a:gd name="connsiteY22" fmla="*/ 2291024 h 2532778"/>
              <a:gd name="connsiteX23" fmla="*/ 821033 w 3835538"/>
              <a:gd name="connsiteY23" fmla="*/ 2361363 h 2532778"/>
              <a:gd name="connsiteX24" fmla="*/ 760743 w 3835538"/>
              <a:gd name="connsiteY24" fmla="*/ 2401556 h 2532778"/>
              <a:gd name="connsiteX25" fmla="*/ 680356 w 3835538"/>
              <a:gd name="connsiteY25" fmla="*/ 2361363 h 2532778"/>
              <a:gd name="connsiteX26" fmla="*/ 610018 w 3835538"/>
              <a:gd name="connsiteY26" fmla="*/ 2411605 h 2532778"/>
              <a:gd name="connsiteX27" fmla="*/ 579873 w 3835538"/>
              <a:gd name="connsiteY27" fmla="*/ 2461846 h 2532778"/>
              <a:gd name="connsiteX28" fmla="*/ 549727 w 3835538"/>
              <a:gd name="connsiteY28" fmla="*/ 2532185 h 2532778"/>
              <a:gd name="connsiteX29" fmla="*/ 429147 w 3835538"/>
              <a:gd name="connsiteY29" fmla="*/ 2481943 h 2532778"/>
              <a:gd name="connsiteX30" fmla="*/ 308567 w 3835538"/>
              <a:gd name="connsiteY30" fmla="*/ 2270928 h 2532778"/>
              <a:gd name="connsiteX31" fmla="*/ 308567 w 3835538"/>
              <a:gd name="connsiteY31" fmla="*/ 2029767 h 2532778"/>
              <a:gd name="connsiteX32" fmla="*/ 308567 w 3835538"/>
              <a:gd name="connsiteY32" fmla="*/ 1808704 h 2532778"/>
              <a:gd name="connsiteX33" fmla="*/ 268374 w 3835538"/>
              <a:gd name="connsiteY33" fmla="*/ 1708220 h 2532778"/>
              <a:gd name="connsiteX34" fmla="*/ 137745 w 3835538"/>
              <a:gd name="connsiteY34" fmla="*/ 1637882 h 2532778"/>
              <a:gd name="connsiteX35" fmla="*/ 74523 w 3835538"/>
              <a:gd name="connsiteY35" fmla="*/ 1587405 h 2532778"/>
              <a:gd name="connsiteX36" fmla="*/ 0 w 3835538"/>
              <a:gd name="connsiteY36" fmla="*/ 1547877 h 2532778"/>
              <a:gd name="connsiteX0" fmla="*/ 3835538 w 3835538"/>
              <a:gd name="connsiteY0" fmla="*/ 0 h 2532778"/>
              <a:gd name="connsiteX1" fmla="*/ 3604426 w 3835538"/>
              <a:gd name="connsiteY1" fmla="*/ 160774 h 2532778"/>
              <a:gd name="connsiteX2" fmla="*/ 3373314 w 3835538"/>
              <a:gd name="connsiteY2" fmla="*/ 422031 h 2532778"/>
              <a:gd name="connsiteX3" fmla="*/ 3282879 w 3835538"/>
              <a:gd name="connsiteY3" fmla="*/ 422031 h 2532778"/>
              <a:gd name="connsiteX4" fmla="*/ 3302976 w 3835538"/>
              <a:gd name="connsiteY4" fmla="*/ 582805 h 2532778"/>
              <a:gd name="connsiteX5" fmla="*/ 3051767 w 3835538"/>
              <a:gd name="connsiteY5" fmla="*/ 763675 h 2532778"/>
              <a:gd name="connsiteX6" fmla="*/ 2740268 w 3835538"/>
              <a:gd name="connsiteY6" fmla="*/ 884255 h 2532778"/>
              <a:gd name="connsiteX7" fmla="*/ 2499108 w 3835538"/>
              <a:gd name="connsiteY7" fmla="*/ 904352 h 2532778"/>
              <a:gd name="connsiteX8" fmla="*/ 2257947 w 3835538"/>
              <a:gd name="connsiteY8" fmla="*/ 1125416 h 2532778"/>
              <a:gd name="connsiteX9" fmla="*/ 2097174 w 3835538"/>
              <a:gd name="connsiteY9" fmla="*/ 1215851 h 2532778"/>
              <a:gd name="connsiteX10" fmla="*/ 1946448 w 3835538"/>
              <a:gd name="connsiteY10" fmla="*/ 1266093 h 2532778"/>
              <a:gd name="connsiteX11" fmla="*/ 1795723 w 3835538"/>
              <a:gd name="connsiteY11" fmla="*/ 1286189 h 2532778"/>
              <a:gd name="connsiteX12" fmla="*/ 1725385 w 3835538"/>
              <a:gd name="connsiteY12" fmla="*/ 1477108 h 2532778"/>
              <a:gd name="connsiteX13" fmla="*/ 1564611 w 3835538"/>
              <a:gd name="connsiteY13" fmla="*/ 1537398 h 2532778"/>
              <a:gd name="connsiteX14" fmla="*/ 1393789 w 3835538"/>
              <a:gd name="connsiteY14" fmla="*/ 1587640 h 2532778"/>
              <a:gd name="connsiteX15" fmla="*/ 1283257 w 3835538"/>
              <a:gd name="connsiteY15" fmla="*/ 1637882 h 2532778"/>
              <a:gd name="connsiteX16" fmla="*/ 1243064 w 3835538"/>
              <a:gd name="connsiteY16" fmla="*/ 1768510 h 2532778"/>
              <a:gd name="connsiteX17" fmla="*/ 1132532 w 3835538"/>
              <a:gd name="connsiteY17" fmla="*/ 1858945 h 2532778"/>
              <a:gd name="connsiteX18" fmla="*/ 1082290 w 3835538"/>
              <a:gd name="connsiteY18" fmla="*/ 1858945 h 2532778"/>
              <a:gd name="connsiteX19" fmla="*/ 1042097 w 3835538"/>
              <a:gd name="connsiteY19" fmla="*/ 1929284 h 2532778"/>
              <a:gd name="connsiteX20" fmla="*/ 1032048 w 3835538"/>
              <a:gd name="connsiteY20" fmla="*/ 2059912 h 2532778"/>
              <a:gd name="connsiteX21" fmla="*/ 961710 w 3835538"/>
              <a:gd name="connsiteY21" fmla="*/ 2180493 h 2532778"/>
              <a:gd name="connsiteX22" fmla="*/ 881323 w 3835538"/>
              <a:gd name="connsiteY22" fmla="*/ 2291024 h 2532778"/>
              <a:gd name="connsiteX23" fmla="*/ 821033 w 3835538"/>
              <a:gd name="connsiteY23" fmla="*/ 2361363 h 2532778"/>
              <a:gd name="connsiteX24" fmla="*/ 760743 w 3835538"/>
              <a:gd name="connsiteY24" fmla="*/ 2401556 h 2532778"/>
              <a:gd name="connsiteX25" fmla="*/ 680356 w 3835538"/>
              <a:gd name="connsiteY25" fmla="*/ 2361363 h 2532778"/>
              <a:gd name="connsiteX26" fmla="*/ 610018 w 3835538"/>
              <a:gd name="connsiteY26" fmla="*/ 2411605 h 2532778"/>
              <a:gd name="connsiteX27" fmla="*/ 579873 w 3835538"/>
              <a:gd name="connsiteY27" fmla="*/ 2461846 h 2532778"/>
              <a:gd name="connsiteX28" fmla="*/ 549727 w 3835538"/>
              <a:gd name="connsiteY28" fmla="*/ 2532185 h 2532778"/>
              <a:gd name="connsiteX29" fmla="*/ 429147 w 3835538"/>
              <a:gd name="connsiteY29" fmla="*/ 2481943 h 2532778"/>
              <a:gd name="connsiteX30" fmla="*/ 308567 w 3835538"/>
              <a:gd name="connsiteY30" fmla="*/ 2270928 h 2532778"/>
              <a:gd name="connsiteX31" fmla="*/ 308567 w 3835538"/>
              <a:gd name="connsiteY31" fmla="*/ 2029767 h 2532778"/>
              <a:gd name="connsiteX32" fmla="*/ 308567 w 3835538"/>
              <a:gd name="connsiteY32" fmla="*/ 1808704 h 2532778"/>
              <a:gd name="connsiteX33" fmla="*/ 268374 w 3835538"/>
              <a:gd name="connsiteY33" fmla="*/ 1708220 h 2532778"/>
              <a:gd name="connsiteX34" fmla="*/ 137745 w 3835538"/>
              <a:gd name="connsiteY34" fmla="*/ 1637882 h 2532778"/>
              <a:gd name="connsiteX35" fmla="*/ 74523 w 3835538"/>
              <a:gd name="connsiteY35" fmla="*/ 1587405 h 2532778"/>
              <a:gd name="connsiteX36" fmla="*/ 0 w 3835538"/>
              <a:gd name="connsiteY36" fmla="*/ 1547877 h 2532778"/>
              <a:gd name="connsiteX0" fmla="*/ 3835538 w 3835538"/>
              <a:gd name="connsiteY0" fmla="*/ 0 h 2532778"/>
              <a:gd name="connsiteX1" fmla="*/ 3604426 w 3835538"/>
              <a:gd name="connsiteY1" fmla="*/ 160774 h 2532778"/>
              <a:gd name="connsiteX2" fmla="*/ 3373314 w 3835538"/>
              <a:gd name="connsiteY2" fmla="*/ 422031 h 2532778"/>
              <a:gd name="connsiteX3" fmla="*/ 3282879 w 3835538"/>
              <a:gd name="connsiteY3" fmla="*/ 422031 h 2532778"/>
              <a:gd name="connsiteX4" fmla="*/ 3302976 w 3835538"/>
              <a:gd name="connsiteY4" fmla="*/ 582805 h 2532778"/>
              <a:gd name="connsiteX5" fmla="*/ 3051767 w 3835538"/>
              <a:gd name="connsiteY5" fmla="*/ 763675 h 2532778"/>
              <a:gd name="connsiteX6" fmla="*/ 2740268 w 3835538"/>
              <a:gd name="connsiteY6" fmla="*/ 884255 h 2532778"/>
              <a:gd name="connsiteX7" fmla="*/ 2499108 w 3835538"/>
              <a:gd name="connsiteY7" fmla="*/ 904352 h 2532778"/>
              <a:gd name="connsiteX8" fmla="*/ 2257947 w 3835538"/>
              <a:gd name="connsiteY8" fmla="*/ 1125416 h 2532778"/>
              <a:gd name="connsiteX9" fmla="*/ 2097174 w 3835538"/>
              <a:gd name="connsiteY9" fmla="*/ 1215851 h 2532778"/>
              <a:gd name="connsiteX10" fmla="*/ 1946448 w 3835538"/>
              <a:gd name="connsiteY10" fmla="*/ 1266093 h 2532778"/>
              <a:gd name="connsiteX11" fmla="*/ 1795723 w 3835538"/>
              <a:gd name="connsiteY11" fmla="*/ 1286189 h 2532778"/>
              <a:gd name="connsiteX12" fmla="*/ 1725385 w 3835538"/>
              <a:gd name="connsiteY12" fmla="*/ 1477108 h 2532778"/>
              <a:gd name="connsiteX13" fmla="*/ 1564611 w 3835538"/>
              <a:gd name="connsiteY13" fmla="*/ 1537398 h 2532778"/>
              <a:gd name="connsiteX14" fmla="*/ 1393789 w 3835538"/>
              <a:gd name="connsiteY14" fmla="*/ 1587640 h 2532778"/>
              <a:gd name="connsiteX15" fmla="*/ 1283257 w 3835538"/>
              <a:gd name="connsiteY15" fmla="*/ 1637882 h 2532778"/>
              <a:gd name="connsiteX16" fmla="*/ 1243064 w 3835538"/>
              <a:gd name="connsiteY16" fmla="*/ 1768510 h 2532778"/>
              <a:gd name="connsiteX17" fmla="*/ 1132532 w 3835538"/>
              <a:gd name="connsiteY17" fmla="*/ 1858945 h 2532778"/>
              <a:gd name="connsiteX18" fmla="*/ 1082290 w 3835538"/>
              <a:gd name="connsiteY18" fmla="*/ 1858945 h 2532778"/>
              <a:gd name="connsiteX19" fmla="*/ 1042097 w 3835538"/>
              <a:gd name="connsiteY19" fmla="*/ 1929284 h 2532778"/>
              <a:gd name="connsiteX20" fmla="*/ 1032048 w 3835538"/>
              <a:gd name="connsiteY20" fmla="*/ 2059912 h 2532778"/>
              <a:gd name="connsiteX21" fmla="*/ 961710 w 3835538"/>
              <a:gd name="connsiteY21" fmla="*/ 2180493 h 2532778"/>
              <a:gd name="connsiteX22" fmla="*/ 881323 w 3835538"/>
              <a:gd name="connsiteY22" fmla="*/ 2291024 h 2532778"/>
              <a:gd name="connsiteX23" fmla="*/ 821033 w 3835538"/>
              <a:gd name="connsiteY23" fmla="*/ 2361363 h 2532778"/>
              <a:gd name="connsiteX24" fmla="*/ 760743 w 3835538"/>
              <a:gd name="connsiteY24" fmla="*/ 2401556 h 2532778"/>
              <a:gd name="connsiteX25" fmla="*/ 680356 w 3835538"/>
              <a:gd name="connsiteY25" fmla="*/ 2361363 h 2532778"/>
              <a:gd name="connsiteX26" fmla="*/ 610018 w 3835538"/>
              <a:gd name="connsiteY26" fmla="*/ 2411605 h 2532778"/>
              <a:gd name="connsiteX27" fmla="*/ 579873 w 3835538"/>
              <a:gd name="connsiteY27" fmla="*/ 2461846 h 2532778"/>
              <a:gd name="connsiteX28" fmla="*/ 549727 w 3835538"/>
              <a:gd name="connsiteY28" fmla="*/ 2532185 h 2532778"/>
              <a:gd name="connsiteX29" fmla="*/ 429147 w 3835538"/>
              <a:gd name="connsiteY29" fmla="*/ 2481943 h 2532778"/>
              <a:gd name="connsiteX30" fmla="*/ 308567 w 3835538"/>
              <a:gd name="connsiteY30" fmla="*/ 2270928 h 2532778"/>
              <a:gd name="connsiteX31" fmla="*/ 329915 w 3835538"/>
              <a:gd name="connsiteY31" fmla="*/ 2040441 h 2532778"/>
              <a:gd name="connsiteX32" fmla="*/ 308567 w 3835538"/>
              <a:gd name="connsiteY32" fmla="*/ 1808704 h 2532778"/>
              <a:gd name="connsiteX33" fmla="*/ 268374 w 3835538"/>
              <a:gd name="connsiteY33" fmla="*/ 1708220 h 2532778"/>
              <a:gd name="connsiteX34" fmla="*/ 137745 w 3835538"/>
              <a:gd name="connsiteY34" fmla="*/ 1637882 h 2532778"/>
              <a:gd name="connsiteX35" fmla="*/ 74523 w 3835538"/>
              <a:gd name="connsiteY35" fmla="*/ 1587405 h 2532778"/>
              <a:gd name="connsiteX36" fmla="*/ 0 w 3835538"/>
              <a:gd name="connsiteY36" fmla="*/ 1547877 h 2532778"/>
              <a:gd name="connsiteX0" fmla="*/ 3835538 w 3835538"/>
              <a:gd name="connsiteY0" fmla="*/ 0 h 2532778"/>
              <a:gd name="connsiteX1" fmla="*/ 3604426 w 3835538"/>
              <a:gd name="connsiteY1" fmla="*/ 160774 h 2532778"/>
              <a:gd name="connsiteX2" fmla="*/ 3373314 w 3835538"/>
              <a:gd name="connsiteY2" fmla="*/ 422031 h 2532778"/>
              <a:gd name="connsiteX3" fmla="*/ 3282879 w 3835538"/>
              <a:gd name="connsiteY3" fmla="*/ 422031 h 2532778"/>
              <a:gd name="connsiteX4" fmla="*/ 3302976 w 3835538"/>
              <a:gd name="connsiteY4" fmla="*/ 582805 h 2532778"/>
              <a:gd name="connsiteX5" fmla="*/ 3051767 w 3835538"/>
              <a:gd name="connsiteY5" fmla="*/ 763675 h 2532778"/>
              <a:gd name="connsiteX6" fmla="*/ 2740268 w 3835538"/>
              <a:gd name="connsiteY6" fmla="*/ 884255 h 2532778"/>
              <a:gd name="connsiteX7" fmla="*/ 2499108 w 3835538"/>
              <a:gd name="connsiteY7" fmla="*/ 904352 h 2532778"/>
              <a:gd name="connsiteX8" fmla="*/ 2257947 w 3835538"/>
              <a:gd name="connsiteY8" fmla="*/ 1125416 h 2532778"/>
              <a:gd name="connsiteX9" fmla="*/ 2097174 w 3835538"/>
              <a:gd name="connsiteY9" fmla="*/ 1215851 h 2532778"/>
              <a:gd name="connsiteX10" fmla="*/ 1946448 w 3835538"/>
              <a:gd name="connsiteY10" fmla="*/ 1266093 h 2532778"/>
              <a:gd name="connsiteX11" fmla="*/ 1795723 w 3835538"/>
              <a:gd name="connsiteY11" fmla="*/ 1286189 h 2532778"/>
              <a:gd name="connsiteX12" fmla="*/ 1725385 w 3835538"/>
              <a:gd name="connsiteY12" fmla="*/ 1477108 h 2532778"/>
              <a:gd name="connsiteX13" fmla="*/ 1564611 w 3835538"/>
              <a:gd name="connsiteY13" fmla="*/ 1537398 h 2532778"/>
              <a:gd name="connsiteX14" fmla="*/ 1393789 w 3835538"/>
              <a:gd name="connsiteY14" fmla="*/ 1587640 h 2532778"/>
              <a:gd name="connsiteX15" fmla="*/ 1283257 w 3835538"/>
              <a:gd name="connsiteY15" fmla="*/ 1637882 h 2532778"/>
              <a:gd name="connsiteX16" fmla="*/ 1243064 w 3835538"/>
              <a:gd name="connsiteY16" fmla="*/ 1768510 h 2532778"/>
              <a:gd name="connsiteX17" fmla="*/ 1132532 w 3835538"/>
              <a:gd name="connsiteY17" fmla="*/ 1858945 h 2532778"/>
              <a:gd name="connsiteX18" fmla="*/ 1082290 w 3835538"/>
              <a:gd name="connsiteY18" fmla="*/ 1858945 h 2532778"/>
              <a:gd name="connsiteX19" fmla="*/ 1042097 w 3835538"/>
              <a:gd name="connsiteY19" fmla="*/ 1929284 h 2532778"/>
              <a:gd name="connsiteX20" fmla="*/ 1032048 w 3835538"/>
              <a:gd name="connsiteY20" fmla="*/ 2059912 h 2532778"/>
              <a:gd name="connsiteX21" fmla="*/ 961710 w 3835538"/>
              <a:gd name="connsiteY21" fmla="*/ 2180493 h 2532778"/>
              <a:gd name="connsiteX22" fmla="*/ 881323 w 3835538"/>
              <a:gd name="connsiteY22" fmla="*/ 2291024 h 2532778"/>
              <a:gd name="connsiteX23" fmla="*/ 821033 w 3835538"/>
              <a:gd name="connsiteY23" fmla="*/ 2361363 h 2532778"/>
              <a:gd name="connsiteX24" fmla="*/ 760743 w 3835538"/>
              <a:gd name="connsiteY24" fmla="*/ 2401556 h 2532778"/>
              <a:gd name="connsiteX25" fmla="*/ 680356 w 3835538"/>
              <a:gd name="connsiteY25" fmla="*/ 2361363 h 2532778"/>
              <a:gd name="connsiteX26" fmla="*/ 610018 w 3835538"/>
              <a:gd name="connsiteY26" fmla="*/ 2411605 h 2532778"/>
              <a:gd name="connsiteX27" fmla="*/ 579873 w 3835538"/>
              <a:gd name="connsiteY27" fmla="*/ 2461846 h 2532778"/>
              <a:gd name="connsiteX28" fmla="*/ 549727 w 3835538"/>
              <a:gd name="connsiteY28" fmla="*/ 2532185 h 2532778"/>
              <a:gd name="connsiteX29" fmla="*/ 429147 w 3835538"/>
              <a:gd name="connsiteY29" fmla="*/ 2481943 h 2532778"/>
              <a:gd name="connsiteX30" fmla="*/ 333473 w 3835538"/>
              <a:gd name="connsiteY30" fmla="*/ 2270928 h 2532778"/>
              <a:gd name="connsiteX31" fmla="*/ 329915 w 3835538"/>
              <a:gd name="connsiteY31" fmla="*/ 2040441 h 2532778"/>
              <a:gd name="connsiteX32" fmla="*/ 308567 w 3835538"/>
              <a:gd name="connsiteY32" fmla="*/ 1808704 h 2532778"/>
              <a:gd name="connsiteX33" fmla="*/ 268374 w 3835538"/>
              <a:gd name="connsiteY33" fmla="*/ 1708220 h 2532778"/>
              <a:gd name="connsiteX34" fmla="*/ 137745 w 3835538"/>
              <a:gd name="connsiteY34" fmla="*/ 1637882 h 2532778"/>
              <a:gd name="connsiteX35" fmla="*/ 74523 w 3835538"/>
              <a:gd name="connsiteY35" fmla="*/ 1587405 h 2532778"/>
              <a:gd name="connsiteX36" fmla="*/ 0 w 3835538"/>
              <a:gd name="connsiteY36" fmla="*/ 1547877 h 2532778"/>
              <a:gd name="connsiteX0" fmla="*/ 3835538 w 3835538"/>
              <a:gd name="connsiteY0" fmla="*/ 0 h 2504689"/>
              <a:gd name="connsiteX1" fmla="*/ 3604426 w 3835538"/>
              <a:gd name="connsiteY1" fmla="*/ 160774 h 2504689"/>
              <a:gd name="connsiteX2" fmla="*/ 3373314 w 3835538"/>
              <a:gd name="connsiteY2" fmla="*/ 422031 h 2504689"/>
              <a:gd name="connsiteX3" fmla="*/ 3282879 w 3835538"/>
              <a:gd name="connsiteY3" fmla="*/ 422031 h 2504689"/>
              <a:gd name="connsiteX4" fmla="*/ 3302976 w 3835538"/>
              <a:gd name="connsiteY4" fmla="*/ 582805 h 2504689"/>
              <a:gd name="connsiteX5" fmla="*/ 3051767 w 3835538"/>
              <a:gd name="connsiteY5" fmla="*/ 763675 h 2504689"/>
              <a:gd name="connsiteX6" fmla="*/ 2740268 w 3835538"/>
              <a:gd name="connsiteY6" fmla="*/ 884255 h 2504689"/>
              <a:gd name="connsiteX7" fmla="*/ 2499108 w 3835538"/>
              <a:gd name="connsiteY7" fmla="*/ 904352 h 2504689"/>
              <a:gd name="connsiteX8" fmla="*/ 2257947 w 3835538"/>
              <a:gd name="connsiteY8" fmla="*/ 1125416 h 2504689"/>
              <a:gd name="connsiteX9" fmla="*/ 2097174 w 3835538"/>
              <a:gd name="connsiteY9" fmla="*/ 1215851 h 2504689"/>
              <a:gd name="connsiteX10" fmla="*/ 1946448 w 3835538"/>
              <a:gd name="connsiteY10" fmla="*/ 1266093 h 2504689"/>
              <a:gd name="connsiteX11" fmla="*/ 1795723 w 3835538"/>
              <a:gd name="connsiteY11" fmla="*/ 1286189 h 2504689"/>
              <a:gd name="connsiteX12" fmla="*/ 1725385 w 3835538"/>
              <a:gd name="connsiteY12" fmla="*/ 1477108 h 2504689"/>
              <a:gd name="connsiteX13" fmla="*/ 1564611 w 3835538"/>
              <a:gd name="connsiteY13" fmla="*/ 1537398 h 2504689"/>
              <a:gd name="connsiteX14" fmla="*/ 1393789 w 3835538"/>
              <a:gd name="connsiteY14" fmla="*/ 1587640 h 2504689"/>
              <a:gd name="connsiteX15" fmla="*/ 1283257 w 3835538"/>
              <a:gd name="connsiteY15" fmla="*/ 1637882 h 2504689"/>
              <a:gd name="connsiteX16" fmla="*/ 1243064 w 3835538"/>
              <a:gd name="connsiteY16" fmla="*/ 1768510 h 2504689"/>
              <a:gd name="connsiteX17" fmla="*/ 1132532 w 3835538"/>
              <a:gd name="connsiteY17" fmla="*/ 1858945 h 2504689"/>
              <a:gd name="connsiteX18" fmla="*/ 1082290 w 3835538"/>
              <a:gd name="connsiteY18" fmla="*/ 1858945 h 2504689"/>
              <a:gd name="connsiteX19" fmla="*/ 1042097 w 3835538"/>
              <a:gd name="connsiteY19" fmla="*/ 1929284 h 2504689"/>
              <a:gd name="connsiteX20" fmla="*/ 1032048 w 3835538"/>
              <a:gd name="connsiteY20" fmla="*/ 2059912 h 2504689"/>
              <a:gd name="connsiteX21" fmla="*/ 961710 w 3835538"/>
              <a:gd name="connsiteY21" fmla="*/ 2180493 h 2504689"/>
              <a:gd name="connsiteX22" fmla="*/ 881323 w 3835538"/>
              <a:gd name="connsiteY22" fmla="*/ 2291024 h 2504689"/>
              <a:gd name="connsiteX23" fmla="*/ 821033 w 3835538"/>
              <a:gd name="connsiteY23" fmla="*/ 2361363 h 2504689"/>
              <a:gd name="connsiteX24" fmla="*/ 760743 w 3835538"/>
              <a:gd name="connsiteY24" fmla="*/ 2401556 h 2504689"/>
              <a:gd name="connsiteX25" fmla="*/ 680356 w 3835538"/>
              <a:gd name="connsiteY25" fmla="*/ 2361363 h 2504689"/>
              <a:gd name="connsiteX26" fmla="*/ 610018 w 3835538"/>
              <a:gd name="connsiteY26" fmla="*/ 2411605 h 2504689"/>
              <a:gd name="connsiteX27" fmla="*/ 579873 w 3835538"/>
              <a:gd name="connsiteY27" fmla="*/ 2461846 h 2504689"/>
              <a:gd name="connsiteX28" fmla="*/ 517705 w 3835538"/>
              <a:gd name="connsiteY28" fmla="*/ 2496606 h 2504689"/>
              <a:gd name="connsiteX29" fmla="*/ 429147 w 3835538"/>
              <a:gd name="connsiteY29" fmla="*/ 2481943 h 2504689"/>
              <a:gd name="connsiteX30" fmla="*/ 333473 w 3835538"/>
              <a:gd name="connsiteY30" fmla="*/ 2270928 h 2504689"/>
              <a:gd name="connsiteX31" fmla="*/ 329915 w 3835538"/>
              <a:gd name="connsiteY31" fmla="*/ 2040441 h 2504689"/>
              <a:gd name="connsiteX32" fmla="*/ 308567 w 3835538"/>
              <a:gd name="connsiteY32" fmla="*/ 1808704 h 2504689"/>
              <a:gd name="connsiteX33" fmla="*/ 268374 w 3835538"/>
              <a:gd name="connsiteY33" fmla="*/ 1708220 h 2504689"/>
              <a:gd name="connsiteX34" fmla="*/ 137745 w 3835538"/>
              <a:gd name="connsiteY34" fmla="*/ 1637882 h 2504689"/>
              <a:gd name="connsiteX35" fmla="*/ 74523 w 3835538"/>
              <a:gd name="connsiteY35" fmla="*/ 1587405 h 2504689"/>
              <a:gd name="connsiteX36" fmla="*/ 0 w 3835538"/>
              <a:gd name="connsiteY36" fmla="*/ 1547877 h 2504689"/>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93789 w 3835538"/>
              <a:gd name="connsiteY14" fmla="*/ 1587640 h 2512895"/>
              <a:gd name="connsiteX15" fmla="*/ 1283257 w 3835538"/>
              <a:gd name="connsiteY15" fmla="*/ 1637882 h 2512895"/>
              <a:gd name="connsiteX16" fmla="*/ 1243064 w 3835538"/>
              <a:gd name="connsiteY16" fmla="*/ 1768510 h 2512895"/>
              <a:gd name="connsiteX17" fmla="*/ 1132532 w 3835538"/>
              <a:gd name="connsiteY17" fmla="*/ 1858945 h 2512895"/>
              <a:gd name="connsiteX18" fmla="*/ 1082290 w 3835538"/>
              <a:gd name="connsiteY18" fmla="*/ 1858945 h 2512895"/>
              <a:gd name="connsiteX19" fmla="*/ 1042097 w 3835538"/>
              <a:gd name="connsiteY19" fmla="*/ 1929284 h 2512895"/>
              <a:gd name="connsiteX20" fmla="*/ 1032048 w 3835538"/>
              <a:gd name="connsiteY20" fmla="*/ 2059912 h 2512895"/>
              <a:gd name="connsiteX21" fmla="*/ 961710 w 3835538"/>
              <a:gd name="connsiteY21" fmla="*/ 2180493 h 2512895"/>
              <a:gd name="connsiteX22" fmla="*/ 881323 w 3835538"/>
              <a:gd name="connsiteY22" fmla="*/ 229102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93789 w 3835538"/>
              <a:gd name="connsiteY14" fmla="*/ 1587640 h 2512895"/>
              <a:gd name="connsiteX15" fmla="*/ 1283257 w 3835538"/>
              <a:gd name="connsiteY15" fmla="*/ 1637882 h 2512895"/>
              <a:gd name="connsiteX16" fmla="*/ 1243064 w 3835538"/>
              <a:gd name="connsiteY16" fmla="*/ 1768510 h 2512895"/>
              <a:gd name="connsiteX17" fmla="*/ 1132532 w 3835538"/>
              <a:gd name="connsiteY17" fmla="*/ 1858945 h 2512895"/>
              <a:gd name="connsiteX18" fmla="*/ 1082290 w 3835538"/>
              <a:gd name="connsiteY18" fmla="*/ 1858945 h 2512895"/>
              <a:gd name="connsiteX19" fmla="*/ 1042097 w 3835538"/>
              <a:gd name="connsiteY19" fmla="*/ 1929284 h 2512895"/>
              <a:gd name="connsiteX20" fmla="*/ 1032048 w 3835538"/>
              <a:gd name="connsiteY20" fmla="*/ 2059912 h 2512895"/>
              <a:gd name="connsiteX21" fmla="*/ 961710 w 3835538"/>
              <a:gd name="connsiteY21" fmla="*/ 218049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93789 w 3835538"/>
              <a:gd name="connsiteY14" fmla="*/ 1587640 h 2512895"/>
              <a:gd name="connsiteX15" fmla="*/ 1283257 w 3835538"/>
              <a:gd name="connsiteY15" fmla="*/ 1637882 h 2512895"/>
              <a:gd name="connsiteX16" fmla="*/ 1243064 w 3835538"/>
              <a:gd name="connsiteY16" fmla="*/ 1768510 h 2512895"/>
              <a:gd name="connsiteX17" fmla="*/ 1132532 w 3835538"/>
              <a:gd name="connsiteY17" fmla="*/ 1858945 h 2512895"/>
              <a:gd name="connsiteX18" fmla="*/ 1082290 w 3835538"/>
              <a:gd name="connsiteY18" fmla="*/ 1858945 h 2512895"/>
              <a:gd name="connsiteX19" fmla="*/ 1042097 w 3835538"/>
              <a:gd name="connsiteY19" fmla="*/ 1929284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93789 w 3835538"/>
              <a:gd name="connsiteY14" fmla="*/ 1587640 h 2512895"/>
              <a:gd name="connsiteX15" fmla="*/ 1283257 w 3835538"/>
              <a:gd name="connsiteY15" fmla="*/ 1637882 h 2512895"/>
              <a:gd name="connsiteX16" fmla="*/ 1243064 w 3835538"/>
              <a:gd name="connsiteY16" fmla="*/ 1768510 h 2512895"/>
              <a:gd name="connsiteX17" fmla="*/ 1132532 w 3835538"/>
              <a:gd name="connsiteY17" fmla="*/ 1858945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93789 w 3835538"/>
              <a:gd name="connsiteY14" fmla="*/ 1587640 h 2512895"/>
              <a:gd name="connsiteX15" fmla="*/ 1283257 w 3835538"/>
              <a:gd name="connsiteY15" fmla="*/ 1637882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54651 w 3835538"/>
              <a:gd name="connsiteY14" fmla="*/ 1566293 h 2512895"/>
              <a:gd name="connsiteX15" fmla="*/ 1283257 w 3835538"/>
              <a:gd name="connsiteY15" fmla="*/ 1637882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25385 w 3835538"/>
              <a:gd name="connsiteY12" fmla="*/ 1477108 h 2512895"/>
              <a:gd name="connsiteX13" fmla="*/ 1564611 w 3835538"/>
              <a:gd name="connsiteY13" fmla="*/ 1537398 h 2512895"/>
              <a:gd name="connsiteX14" fmla="*/ 1354651 w 3835538"/>
              <a:gd name="connsiteY14" fmla="*/ 1566293 h 2512895"/>
              <a:gd name="connsiteX15" fmla="*/ 1265467 w 3835538"/>
              <a:gd name="connsiteY15" fmla="*/ 1652114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84255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36059 w 3835538"/>
              <a:gd name="connsiteY12" fmla="*/ 1480666 h 2512895"/>
              <a:gd name="connsiteX13" fmla="*/ 1564611 w 3835538"/>
              <a:gd name="connsiteY13" fmla="*/ 1537398 h 2512895"/>
              <a:gd name="connsiteX14" fmla="*/ 1354651 w 3835538"/>
              <a:gd name="connsiteY14" fmla="*/ 1566293 h 2512895"/>
              <a:gd name="connsiteX15" fmla="*/ 1265467 w 3835538"/>
              <a:gd name="connsiteY15" fmla="*/ 1652114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302976 w 3835538"/>
              <a:gd name="connsiteY4" fmla="*/ 582805 h 2512895"/>
              <a:gd name="connsiteX5" fmla="*/ 3051767 w 3835538"/>
              <a:gd name="connsiteY5" fmla="*/ 763675 h 2512895"/>
              <a:gd name="connsiteX6" fmla="*/ 2740268 w 3835538"/>
              <a:gd name="connsiteY6" fmla="*/ 855791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36059 w 3835538"/>
              <a:gd name="connsiteY12" fmla="*/ 1480666 h 2512895"/>
              <a:gd name="connsiteX13" fmla="*/ 1564611 w 3835538"/>
              <a:gd name="connsiteY13" fmla="*/ 1537398 h 2512895"/>
              <a:gd name="connsiteX14" fmla="*/ 1354651 w 3835538"/>
              <a:gd name="connsiteY14" fmla="*/ 1566293 h 2512895"/>
              <a:gd name="connsiteX15" fmla="*/ 1265467 w 3835538"/>
              <a:gd name="connsiteY15" fmla="*/ 1652114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04426 w 3835538"/>
              <a:gd name="connsiteY1" fmla="*/ 160774 h 2512895"/>
              <a:gd name="connsiteX2" fmla="*/ 3373314 w 3835538"/>
              <a:gd name="connsiteY2" fmla="*/ 422031 h 2512895"/>
              <a:gd name="connsiteX3" fmla="*/ 3282879 w 3835538"/>
              <a:gd name="connsiteY3" fmla="*/ 422031 h 2512895"/>
              <a:gd name="connsiteX4" fmla="*/ 3224701 w 3835538"/>
              <a:gd name="connsiteY4" fmla="*/ 639733 h 2512895"/>
              <a:gd name="connsiteX5" fmla="*/ 3051767 w 3835538"/>
              <a:gd name="connsiteY5" fmla="*/ 763675 h 2512895"/>
              <a:gd name="connsiteX6" fmla="*/ 2740268 w 3835538"/>
              <a:gd name="connsiteY6" fmla="*/ 855791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36059 w 3835538"/>
              <a:gd name="connsiteY12" fmla="*/ 1480666 h 2512895"/>
              <a:gd name="connsiteX13" fmla="*/ 1564611 w 3835538"/>
              <a:gd name="connsiteY13" fmla="*/ 1537398 h 2512895"/>
              <a:gd name="connsiteX14" fmla="*/ 1354651 w 3835538"/>
              <a:gd name="connsiteY14" fmla="*/ 1566293 h 2512895"/>
              <a:gd name="connsiteX15" fmla="*/ 1265467 w 3835538"/>
              <a:gd name="connsiteY15" fmla="*/ 1652114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 name="connsiteX0" fmla="*/ 3835538 w 3835538"/>
              <a:gd name="connsiteY0" fmla="*/ 0 h 2512895"/>
              <a:gd name="connsiteX1" fmla="*/ 3611542 w 3835538"/>
              <a:gd name="connsiteY1" fmla="*/ 189238 h 2512895"/>
              <a:gd name="connsiteX2" fmla="*/ 3373314 w 3835538"/>
              <a:gd name="connsiteY2" fmla="*/ 422031 h 2512895"/>
              <a:gd name="connsiteX3" fmla="*/ 3282879 w 3835538"/>
              <a:gd name="connsiteY3" fmla="*/ 422031 h 2512895"/>
              <a:gd name="connsiteX4" fmla="*/ 3224701 w 3835538"/>
              <a:gd name="connsiteY4" fmla="*/ 639733 h 2512895"/>
              <a:gd name="connsiteX5" fmla="*/ 3051767 w 3835538"/>
              <a:gd name="connsiteY5" fmla="*/ 763675 h 2512895"/>
              <a:gd name="connsiteX6" fmla="*/ 2740268 w 3835538"/>
              <a:gd name="connsiteY6" fmla="*/ 855791 h 2512895"/>
              <a:gd name="connsiteX7" fmla="*/ 2499108 w 3835538"/>
              <a:gd name="connsiteY7" fmla="*/ 904352 h 2512895"/>
              <a:gd name="connsiteX8" fmla="*/ 2257947 w 3835538"/>
              <a:gd name="connsiteY8" fmla="*/ 1125416 h 2512895"/>
              <a:gd name="connsiteX9" fmla="*/ 2097174 w 3835538"/>
              <a:gd name="connsiteY9" fmla="*/ 1215851 h 2512895"/>
              <a:gd name="connsiteX10" fmla="*/ 1946448 w 3835538"/>
              <a:gd name="connsiteY10" fmla="*/ 1266093 h 2512895"/>
              <a:gd name="connsiteX11" fmla="*/ 1795723 w 3835538"/>
              <a:gd name="connsiteY11" fmla="*/ 1286189 h 2512895"/>
              <a:gd name="connsiteX12" fmla="*/ 1736059 w 3835538"/>
              <a:gd name="connsiteY12" fmla="*/ 1480666 h 2512895"/>
              <a:gd name="connsiteX13" fmla="*/ 1564611 w 3835538"/>
              <a:gd name="connsiteY13" fmla="*/ 1537398 h 2512895"/>
              <a:gd name="connsiteX14" fmla="*/ 1354651 w 3835538"/>
              <a:gd name="connsiteY14" fmla="*/ 1566293 h 2512895"/>
              <a:gd name="connsiteX15" fmla="*/ 1265467 w 3835538"/>
              <a:gd name="connsiteY15" fmla="*/ 1652114 h 2512895"/>
              <a:gd name="connsiteX16" fmla="*/ 1243064 w 3835538"/>
              <a:gd name="connsiteY16" fmla="*/ 1768510 h 2512895"/>
              <a:gd name="connsiteX17" fmla="*/ 1157437 w 3835538"/>
              <a:gd name="connsiteY17" fmla="*/ 1816249 h 2512895"/>
              <a:gd name="connsiteX18" fmla="*/ 1082290 w 3835538"/>
              <a:gd name="connsiteY18" fmla="*/ 1858945 h 2512895"/>
              <a:gd name="connsiteX19" fmla="*/ 1010075 w 3835538"/>
              <a:gd name="connsiteY19" fmla="*/ 1936400 h 2512895"/>
              <a:gd name="connsiteX20" fmla="*/ 1032048 w 3835538"/>
              <a:gd name="connsiteY20" fmla="*/ 2059912 h 2512895"/>
              <a:gd name="connsiteX21" fmla="*/ 961710 w 3835538"/>
              <a:gd name="connsiteY21" fmla="*/ 2127123 h 2512895"/>
              <a:gd name="connsiteX22" fmla="*/ 863534 w 3835538"/>
              <a:gd name="connsiteY22" fmla="*/ 2219864 h 2512895"/>
              <a:gd name="connsiteX23" fmla="*/ 821033 w 3835538"/>
              <a:gd name="connsiteY23" fmla="*/ 2361363 h 2512895"/>
              <a:gd name="connsiteX24" fmla="*/ 760743 w 3835538"/>
              <a:gd name="connsiteY24" fmla="*/ 2401556 h 2512895"/>
              <a:gd name="connsiteX25" fmla="*/ 680356 w 3835538"/>
              <a:gd name="connsiteY25" fmla="*/ 2361363 h 2512895"/>
              <a:gd name="connsiteX26" fmla="*/ 610018 w 3835538"/>
              <a:gd name="connsiteY26" fmla="*/ 2411605 h 2512895"/>
              <a:gd name="connsiteX27" fmla="*/ 576315 w 3835538"/>
              <a:gd name="connsiteY27" fmla="*/ 2508099 h 2512895"/>
              <a:gd name="connsiteX28" fmla="*/ 517705 w 3835538"/>
              <a:gd name="connsiteY28" fmla="*/ 2496606 h 2512895"/>
              <a:gd name="connsiteX29" fmla="*/ 429147 w 3835538"/>
              <a:gd name="connsiteY29" fmla="*/ 2481943 h 2512895"/>
              <a:gd name="connsiteX30" fmla="*/ 333473 w 3835538"/>
              <a:gd name="connsiteY30" fmla="*/ 2270928 h 2512895"/>
              <a:gd name="connsiteX31" fmla="*/ 329915 w 3835538"/>
              <a:gd name="connsiteY31" fmla="*/ 2040441 h 2512895"/>
              <a:gd name="connsiteX32" fmla="*/ 308567 w 3835538"/>
              <a:gd name="connsiteY32" fmla="*/ 1808704 h 2512895"/>
              <a:gd name="connsiteX33" fmla="*/ 268374 w 3835538"/>
              <a:gd name="connsiteY33" fmla="*/ 1708220 h 2512895"/>
              <a:gd name="connsiteX34" fmla="*/ 137745 w 3835538"/>
              <a:gd name="connsiteY34" fmla="*/ 1637882 h 2512895"/>
              <a:gd name="connsiteX35" fmla="*/ 74523 w 3835538"/>
              <a:gd name="connsiteY35" fmla="*/ 1587405 h 2512895"/>
              <a:gd name="connsiteX36" fmla="*/ 0 w 3835538"/>
              <a:gd name="connsiteY36" fmla="*/ 1547877 h 251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35538" h="2512895">
                <a:moveTo>
                  <a:pt x="3835538" y="0"/>
                </a:moveTo>
                <a:cubicBezTo>
                  <a:pt x="3758500" y="45217"/>
                  <a:pt x="3688579" y="118899"/>
                  <a:pt x="3611542" y="189238"/>
                </a:cubicBezTo>
                <a:cubicBezTo>
                  <a:pt x="3534505" y="259577"/>
                  <a:pt x="3428091" y="383232"/>
                  <a:pt x="3373314" y="422031"/>
                </a:cubicBezTo>
                <a:cubicBezTo>
                  <a:pt x="3318537" y="460830"/>
                  <a:pt x="3307648" y="385747"/>
                  <a:pt x="3282879" y="422031"/>
                </a:cubicBezTo>
                <a:cubicBezTo>
                  <a:pt x="3258110" y="458315"/>
                  <a:pt x="3263220" y="582792"/>
                  <a:pt x="3224701" y="639733"/>
                </a:cubicBezTo>
                <a:cubicBezTo>
                  <a:pt x="3186182" y="696674"/>
                  <a:pt x="3132506" y="727665"/>
                  <a:pt x="3051767" y="763675"/>
                </a:cubicBezTo>
                <a:cubicBezTo>
                  <a:pt x="2971028" y="799685"/>
                  <a:pt x="2832378" y="832345"/>
                  <a:pt x="2740268" y="855791"/>
                </a:cubicBezTo>
                <a:cubicBezTo>
                  <a:pt x="2648158" y="879237"/>
                  <a:pt x="2579495" y="859415"/>
                  <a:pt x="2499108" y="904352"/>
                </a:cubicBezTo>
                <a:cubicBezTo>
                  <a:pt x="2418721" y="949290"/>
                  <a:pt x="2324936" y="1073499"/>
                  <a:pt x="2257947" y="1125416"/>
                </a:cubicBezTo>
                <a:cubicBezTo>
                  <a:pt x="2190958" y="1177333"/>
                  <a:pt x="2149090" y="1192405"/>
                  <a:pt x="2097174" y="1215851"/>
                </a:cubicBezTo>
                <a:cubicBezTo>
                  <a:pt x="2045258" y="1239297"/>
                  <a:pt x="1996690" y="1254370"/>
                  <a:pt x="1946448" y="1266093"/>
                </a:cubicBezTo>
                <a:cubicBezTo>
                  <a:pt x="1896206" y="1277816"/>
                  <a:pt x="1830788" y="1250427"/>
                  <a:pt x="1795723" y="1286189"/>
                </a:cubicBezTo>
                <a:cubicBezTo>
                  <a:pt x="1760658" y="1321951"/>
                  <a:pt x="1774578" y="1438798"/>
                  <a:pt x="1736059" y="1480666"/>
                </a:cubicBezTo>
                <a:cubicBezTo>
                  <a:pt x="1697540" y="1522534"/>
                  <a:pt x="1628179" y="1523127"/>
                  <a:pt x="1564611" y="1537398"/>
                </a:cubicBezTo>
                <a:cubicBezTo>
                  <a:pt x="1501043" y="1551669"/>
                  <a:pt x="1404508" y="1547174"/>
                  <a:pt x="1354651" y="1566293"/>
                </a:cubicBezTo>
                <a:cubicBezTo>
                  <a:pt x="1304794" y="1585412"/>
                  <a:pt x="1284065" y="1618411"/>
                  <a:pt x="1265467" y="1652114"/>
                </a:cubicBezTo>
                <a:cubicBezTo>
                  <a:pt x="1246869" y="1685817"/>
                  <a:pt x="1261069" y="1741154"/>
                  <a:pt x="1243064" y="1768510"/>
                </a:cubicBezTo>
                <a:cubicBezTo>
                  <a:pt x="1225059" y="1795866"/>
                  <a:pt x="1184233" y="1801177"/>
                  <a:pt x="1157437" y="1816249"/>
                </a:cubicBezTo>
                <a:cubicBezTo>
                  <a:pt x="1130641" y="1831322"/>
                  <a:pt x="1106850" y="1838920"/>
                  <a:pt x="1082290" y="1858945"/>
                </a:cubicBezTo>
                <a:cubicBezTo>
                  <a:pt x="1057730" y="1878970"/>
                  <a:pt x="1018449" y="1902906"/>
                  <a:pt x="1010075" y="1936400"/>
                </a:cubicBezTo>
                <a:cubicBezTo>
                  <a:pt x="1001701" y="1969895"/>
                  <a:pt x="1040109" y="2028125"/>
                  <a:pt x="1032048" y="2059912"/>
                </a:cubicBezTo>
                <a:cubicBezTo>
                  <a:pt x="1023987" y="2091699"/>
                  <a:pt x="989796" y="2100464"/>
                  <a:pt x="961710" y="2127123"/>
                </a:cubicBezTo>
                <a:cubicBezTo>
                  <a:pt x="933624" y="2153782"/>
                  <a:pt x="886980" y="2180824"/>
                  <a:pt x="863534" y="2219864"/>
                </a:cubicBezTo>
                <a:cubicBezTo>
                  <a:pt x="840088" y="2258904"/>
                  <a:pt x="838165" y="2331081"/>
                  <a:pt x="821033" y="2361363"/>
                </a:cubicBezTo>
                <a:cubicBezTo>
                  <a:pt x="803901" y="2391645"/>
                  <a:pt x="784189" y="2401556"/>
                  <a:pt x="760743" y="2401556"/>
                </a:cubicBezTo>
                <a:cubicBezTo>
                  <a:pt x="737297" y="2401556"/>
                  <a:pt x="705477" y="2359688"/>
                  <a:pt x="680356" y="2361363"/>
                </a:cubicBezTo>
                <a:cubicBezTo>
                  <a:pt x="655235" y="2363038"/>
                  <a:pt x="627358" y="2387149"/>
                  <a:pt x="610018" y="2411605"/>
                </a:cubicBezTo>
                <a:cubicBezTo>
                  <a:pt x="592678" y="2436061"/>
                  <a:pt x="591700" y="2493932"/>
                  <a:pt x="576315" y="2508099"/>
                </a:cubicBezTo>
                <a:cubicBezTo>
                  <a:pt x="560930" y="2522266"/>
                  <a:pt x="542233" y="2500965"/>
                  <a:pt x="517705" y="2496606"/>
                </a:cubicBezTo>
                <a:cubicBezTo>
                  <a:pt x="493177" y="2492247"/>
                  <a:pt x="459852" y="2519556"/>
                  <a:pt x="429147" y="2481943"/>
                </a:cubicBezTo>
                <a:cubicBezTo>
                  <a:pt x="398442" y="2444330"/>
                  <a:pt x="350012" y="2344512"/>
                  <a:pt x="333473" y="2270928"/>
                </a:cubicBezTo>
                <a:cubicBezTo>
                  <a:pt x="316934" y="2197344"/>
                  <a:pt x="334066" y="2117478"/>
                  <a:pt x="329915" y="2040441"/>
                </a:cubicBezTo>
                <a:cubicBezTo>
                  <a:pt x="325764" y="1963404"/>
                  <a:pt x="318824" y="1864074"/>
                  <a:pt x="308567" y="1808704"/>
                </a:cubicBezTo>
                <a:cubicBezTo>
                  <a:pt x="298310" y="1753334"/>
                  <a:pt x="296844" y="1736690"/>
                  <a:pt x="268374" y="1708220"/>
                </a:cubicBezTo>
                <a:cubicBezTo>
                  <a:pt x="239904" y="1679750"/>
                  <a:pt x="170053" y="1658018"/>
                  <a:pt x="137745" y="1637882"/>
                </a:cubicBezTo>
                <a:cubicBezTo>
                  <a:pt x="105437" y="1617746"/>
                  <a:pt x="97481" y="1602406"/>
                  <a:pt x="74523" y="1587405"/>
                </a:cubicBezTo>
                <a:cubicBezTo>
                  <a:pt x="51566" y="1572404"/>
                  <a:pt x="51282" y="1587418"/>
                  <a:pt x="0" y="1547877"/>
                </a:cubicBezTo>
              </a:path>
            </a:pathLst>
          </a:custGeom>
          <a:noFill/>
          <a:ln w="5715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nvGrpSpPr>
          <p:cNvPr id="108" name="Grupo 107"/>
          <p:cNvGrpSpPr/>
          <p:nvPr/>
        </p:nvGrpSpPr>
        <p:grpSpPr>
          <a:xfrm>
            <a:off x="6306254" y="3408297"/>
            <a:ext cx="99833" cy="833670"/>
            <a:chOff x="5236281" y="3408297"/>
            <a:chExt cx="99833" cy="833670"/>
          </a:xfrm>
        </p:grpSpPr>
        <p:sp>
          <p:nvSpPr>
            <p:cNvPr id="11" name="Flecha derecha 10"/>
            <p:cNvSpPr/>
            <p:nvPr/>
          </p:nvSpPr>
          <p:spPr>
            <a:xfrm rot="18703316">
              <a:off x="5033939" y="3664753"/>
              <a:ext cx="558631" cy="45719"/>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3" name="Flecha derecha 12"/>
            <p:cNvSpPr/>
            <p:nvPr/>
          </p:nvSpPr>
          <p:spPr>
            <a:xfrm rot="2839307">
              <a:off x="5066273" y="4019980"/>
              <a:ext cx="391995" cy="51979"/>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sp>
        <p:nvSpPr>
          <p:cNvPr id="12" name="Forma libre 11"/>
          <p:cNvSpPr/>
          <p:nvPr/>
        </p:nvSpPr>
        <p:spPr>
          <a:xfrm>
            <a:off x="6104968" y="1695939"/>
            <a:ext cx="592081" cy="1973384"/>
          </a:xfrm>
          <a:custGeom>
            <a:avLst/>
            <a:gdLst>
              <a:gd name="connsiteX0" fmla="*/ 424050 w 1342358"/>
              <a:gd name="connsiteY0" fmla="*/ 1852246 h 1852246"/>
              <a:gd name="connsiteX1" fmla="*/ 252112 w 1342358"/>
              <a:gd name="connsiteY1" fmla="*/ 1797538 h 1852246"/>
              <a:gd name="connsiteX2" fmla="*/ 123158 w 1342358"/>
              <a:gd name="connsiteY2" fmla="*/ 1613877 h 1852246"/>
              <a:gd name="connsiteX3" fmla="*/ 87989 w 1342358"/>
              <a:gd name="connsiteY3" fmla="*/ 1395046 h 1852246"/>
              <a:gd name="connsiteX4" fmla="*/ 130973 w 1342358"/>
              <a:gd name="connsiteY4" fmla="*/ 1270000 h 1852246"/>
              <a:gd name="connsiteX5" fmla="*/ 158327 w 1342358"/>
              <a:gd name="connsiteY5" fmla="*/ 1258277 h 1852246"/>
              <a:gd name="connsiteX6" fmla="*/ 127066 w 1342358"/>
              <a:gd name="connsiteY6" fmla="*/ 1215292 h 1852246"/>
              <a:gd name="connsiteX7" fmla="*/ 48912 w 1342358"/>
              <a:gd name="connsiteY7" fmla="*/ 1031631 h 1852246"/>
              <a:gd name="connsiteX8" fmla="*/ 2019 w 1342358"/>
              <a:gd name="connsiteY8" fmla="*/ 875323 h 1852246"/>
              <a:gd name="connsiteX9" fmla="*/ 13742 w 1342358"/>
              <a:gd name="connsiteY9" fmla="*/ 726831 h 1852246"/>
              <a:gd name="connsiteX10" fmla="*/ 60635 w 1342358"/>
              <a:gd name="connsiteY10" fmla="*/ 633046 h 1852246"/>
              <a:gd name="connsiteX11" fmla="*/ 123158 w 1342358"/>
              <a:gd name="connsiteY11" fmla="*/ 582246 h 1852246"/>
              <a:gd name="connsiteX12" fmla="*/ 216942 w 1342358"/>
              <a:gd name="connsiteY12" fmla="*/ 562708 h 1852246"/>
              <a:gd name="connsiteX13" fmla="*/ 267742 w 1342358"/>
              <a:gd name="connsiteY13" fmla="*/ 543169 h 1852246"/>
              <a:gd name="connsiteX14" fmla="*/ 185681 w 1342358"/>
              <a:gd name="connsiteY14" fmla="*/ 574431 h 1852246"/>
              <a:gd name="connsiteX15" fmla="*/ 123158 w 1342358"/>
              <a:gd name="connsiteY15" fmla="*/ 562708 h 1852246"/>
              <a:gd name="connsiteX16" fmla="*/ 107527 w 1342358"/>
              <a:gd name="connsiteY16" fmla="*/ 508000 h 1852246"/>
              <a:gd name="connsiteX17" fmla="*/ 142696 w 1342358"/>
              <a:gd name="connsiteY17" fmla="*/ 418123 h 1852246"/>
              <a:gd name="connsiteX18" fmla="*/ 170050 w 1342358"/>
              <a:gd name="connsiteY18" fmla="*/ 332154 h 1852246"/>
              <a:gd name="connsiteX19" fmla="*/ 252112 w 1342358"/>
              <a:gd name="connsiteY19" fmla="*/ 246185 h 1852246"/>
              <a:gd name="connsiteX20" fmla="*/ 435773 w 1342358"/>
              <a:gd name="connsiteY20" fmla="*/ 105508 h 1852246"/>
              <a:gd name="connsiteX21" fmla="*/ 537373 w 1342358"/>
              <a:gd name="connsiteY21" fmla="*/ 0 h 1852246"/>
              <a:gd name="connsiteX22" fmla="*/ 935958 w 1342358"/>
              <a:gd name="connsiteY22" fmla="*/ 105508 h 1852246"/>
              <a:gd name="connsiteX23" fmla="*/ 1158696 w 1342358"/>
              <a:gd name="connsiteY23" fmla="*/ 82061 h 1852246"/>
              <a:gd name="connsiteX24" fmla="*/ 1342358 w 1342358"/>
              <a:gd name="connsiteY24" fmla="*/ 74246 h 1852246"/>
              <a:gd name="connsiteX25" fmla="*/ 1342358 w 1342358"/>
              <a:gd name="connsiteY25" fmla="*/ 74246 h 1852246"/>
              <a:gd name="connsiteX0" fmla="*/ 424050 w 1342358"/>
              <a:gd name="connsiteY0" fmla="*/ 1974694 h 1974694"/>
              <a:gd name="connsiteX1" fmla="*/ 252112 w 1342358"/>
              <a:gd name="connsiteY1" fmla="*/ 1919986 h 1974694"/>
              <a:gd name="connsiteX2" fmla="*/ 123158 w 1342358"/>
              <a:gd name="connsiteY2" fmla="*/ 1736325 h 1974694"/>
              <a:gd name="connsiteX3" fmla="*/ 87989 w 1342358"/>
              <a:gd name="connsiteY3" fmla="*/ 1517494 h 1974694"/>
              <a:gd name="connsiteX4" fmla="*/ 130973 w 1342358"/>
              <a:gd name="connsiteY4" fmla="*/ 1392448 h 1974694"/>
              <a:gd name="connsiteX5" fmla="*/ 158327 w 1342358"/>
              <a:gd name="connsiteY5" fmla="*/ 1380725 h 1974694"/>
              <a:gd name="connsiteX6" fmla="*/ 127066 w 1342358"/>
              <a:gd name="connsiteY6" fmla="*/ 1337740 h 1974694"/>
              <a:gd name="connsiteX7" fmla="*/ 48912 w 1342358"/>
              <a:gd name="connsiteY7" fmla="*/ 1154079 h 1974694"/>
              <a:gd name="connsiteX8" fmla="*/ 2019 w 1342358"/>
              <a:gd name="connsiteY8" fmla="*/ 997771 h 1974694"/>
              <a:gd name="connsiteX9" fmla="*/ 13742 w 1342358"/>
              <a:gd name="connsiteY9" fmla="*/ 849279 h 1974694"/>
              <a:gd name="connsiteX10" fmla="*/ 60635 w 1342358"/>
              <a:gd name="connsiteY10" fmla="*/ 755494 h 1974694"/>
              <a:gd name="connsiteX11" fmla="*/ 123158 w 1342358"/>
              <a:gd name="connsiteY11" fmla="*/ 704694 h 1974694"/>
              <a:gd name="connsiteX12" fmla="*/ 216942 w 1342358"/>
              <a:gd name="connsiteY12" fmla="*/ 685156 h 1974694"/>
              <a:gd name="connsiteX13" fmla="*/ 267742 w 1342358"/>
              <a:gd name="connsiteY13" fmla="*/ 665617 h 1974694"/>
              <a:gd name="connsiteX14" fmla="*/ 185681 w 1342358"/>
              <a:gd name="connsiteY14" fmla="*/ 696879 h 1974694"/>
              <a:gd name="connsiteX15" fmla="*/ 123158 w 1342358"/>
              <a:gd name="connsiteY15" fmla="*/ 685156 h 1974694"/>
              <a:gd name="connsiteX16" fmla="*/ 107527 w 1342358"/>
              <a:gd name="connsiteY16" fmla="*/ 630448 h 1974694"/>
              <a:gd name="connsiteX17" fmla="*/ 142696 w 1342358"/>
              <a:gd name="connsiteY17" fmla="*/ 540571 h 1974694"/>
              <a:gd name="connsiteX18" fmla="*/ 170050 w 1342358"/>
              <a:gd name="connsiteY18" fmla="*/ 454602 h 1974694"/>
              <a:gd name="connsiteX19" fmla="*/ 252112 w 1342358"/>
              <a:gd name="connsiteY19" fmla="*/ 368633 h 1974694"/>
              <a:gd name="connsiteX20" fmla="*/ 435773 w 1342358"/>
              <a:gd name="connsiteY20" fmla="*/ 227956 h 1974694"/>
              <a:gd name="connsiteX21" fmla="*/ 537373 w 1342358"/>
              <a:gd name="connsiteY21" fmla="*/ 122448 h 1974694"/>
              <a:gd name="connsiteX22" fmla="*/ 592081 w 1342358"/>
              <a:gd name="connsiteY22" fmla="*/ 1310 h 1974694"/>
              <a:gd name="connsiteX23" fmla="*/ 1158696 w 1342358"/>
              <a:gd name="connsiteY23" fmla="*/ 204509 h 1974694"/>
              <a:gd name="connsiteX24" fmla="*/ 1342358 w 1342358"/>
              <a:gd name="connsiteY24" fmla="*/ 196694 h 1974694"/>
              <a:gd name="connsiteX25" fmla="*/ 1342358 w 1342358"/>
              <a:gd name="connsiteY25" fmla="*/ 196694 h 1974694"/>
              <a:gd name="connsiteX0" fmla="*/ 424050 w 1342358"/>
              <a:gd name="connsiteY0" fmla="*/ 1992769 h 1992769"/>
              <a:gd name="connsiteX1" fmla="*/ 252112 w 1342358"/>
              <a:gd name="connsiteY1" fmla="*/ 1938061 h 1992769"/>
              <a:gd name="connsiteX2" fmla="*/ 123158 w 1342358"/>
              <a:gd name="connsiteY2" fmla="*/ 1754400 h 1992769"/>
              <a:gd name="connsiteX3" fmla="*/ 87989 w 1342358"/>
              <a:gd name="connsiteY3" fmla="*/ 1535569 h 1992769"/>
              <a:gd name="connsiteX4" fmla="*/ 130973 w 1342358"/>
              <a:gd name="connsiteY4" fmla="*/ 1410523 h 1992769"/>
              <a:gd name="connsiteX5" fmla="*/ 158327 w 1342358"/>
              <a:gd name="connsiteY5" fmla="*/ 1398800 h 1992769"/>
              <a:gd name="connsiteX6" fmla="*/ 127066 w 1342358"/>
              <a:gd name="connsiteY6" fmla="*/ 1355815 h 1992769"/>
              <a:gd name="connsiteX7" fmla="*/ 48912 w 1342358"/>
              <a:gd name="connsiteY7" fmla="*/ 1172154 h 1992769"/>
              <a:gd name="connsiteX8" fmla="*/ 2019 w 1342358"/>
              <a:gd name="connsiteY8" fmla="*/ 1015846 h 1992769"/>
              <a:gd name="connsiteX9" fmla="*/ 13742 w 1342358"/>
              <a:gd name="connsiteY9" fmla="*/ 867354 h 1992769"/>
              <a:gd name="connsiteX10" fmla="*/ 60635 w 1342358"/>
              <a:gd name="connsiteY10" fmla="*/ 773569 h 1992769"/>
              <a:gd name="connsiteX11" fmla="*/ 123158 w 1342358"/>
              <a:gd name="connsiteY11" fmla="*/ 722769 h 1992769"/>
              <a:gd name="connsiteX12" fmla="*/ 216942 w 1342358"/>
              <a:gd name="connsiteY12" fmla="*/ 703231 h 1992769"/>
              <a:gd name="connsiteX13" fmla="*/ 267742 w 1342358"/>
              <a:gd name="connsiteY13" fmla="*/ 683692 h 1992769"/>
              <a:gd name="connsiteX14" fmla="*/ 185681 w 1342358"/>
              <a:gd name="connsiteY14" fmla="*/ 714954 h 1992769"/>
              <a:gd name="connsiteX15" fmla="*/ 123158 w 1342358"/>
              <a:gd name="connsiteY15" fmla="*/ 703231 h 1992769"/>
              <a:gd name="connsiteX16" fmla="*/ 107527 w 1342358"/>
              <a:gd name="connsiteY16" fmla="*/ 648523 h 1992769"/>
              <a:gd name="connsiteX17" fmla="*/ 142696 w 1342358"/>
              <a:gd name="connsiteY17" fmla="*/ 558646 h 1992769"/>
              <a:gd name="connsiteX18" fmla="*/ 170050 w 1342358"/>
              <a:gd name="connsiteY18" fmla="*/ 472677 h 1992769"/>
              <a:gd name="connsiteX19" fmla="*/ 252112 w 1342358"/>
              <a:gd name="connsiteY19" fmla="*/ 386708 h 1992769"/>
              <a:gd name="connsiteX20" fmla="*/ 435773 w 1342358"/>
              <a:gd name="connsiteY20" fmla="*/ 246031 h 1992769"/>
              <a:gd name="connsiteX21" fmla="*/ 537373 w 1342358"/>
              <a:gd name="connsiteY21" fmla="*/ 140523 h 1992769"/>
              <a:gd name="connsiteX22" fmla="*/ 592081 w 1342358"/>
              <a:gd name="connsiteY22" fmla="*/ 19385 h 1992769"/>
              <a:gd name="connsiteX23" fmla="*/ 1158696 w 1342358"/>
              <a:gd name="connsiteY23" fmla="*/ 222584 h 1992769"/>
              <a:gd name="connsiteX24" fmla="*/ 1342358 w 1342358"/>
              <a:gd name="connsiteY24" fmla="*/ 214769 h 1992769"/>
              <a:gd name="connsiteX25" fmla="*/ 1342358 w 1342358"/>
              <a:gd name="connsiteY25" fmla="*/ 214769 h 1992769"/>
              <a:gd name="connsiteX0" fmla="*/ 424050 w 1342358"/>
              <a:gd name="connsiteY0" fmla="*/ 1992769 h 1992769"/>
              <a:gd name="connsiteX1" fmla="*/ 252112 w 1342358"/>
              <a:gd name="connsiteY1" fmla="*/ 1938061 h 1992769"/>
              <a:gd name="connsiteX2" fmla="*/ 123158 w 1342358"/>
              <a:gd name="connsiteY2" fmla="*/ 1754400 h 1992769"/>
              <a:gd name="connsiteX3" fmla="*/ 87989 w 1342358"/>
              <a:gd name="connsiteY3" fmla="*/ 1535569 h 1992769"/>
              <a:gd name="connsiteX4" fmla="*/ 130973 w 1342358"/>
              <a:gd name="connsiteY4" fmla="*/ 1410523 h 1992769"/>
              <a:gd name="connsiteX5" fmla="*/ 158327 w 1342358"/>
              <a:gd name="connsiteY5" fmla="*/ 1398800 h 1992769"/>
              <a:gd name="connsiteX6" fmla="*/ 127066 w 1342358"/>
              <a:gd name="connsiteY6" fmla="*/ 1355815 h 1992769"/>
              <a:gd name="connsiteX7" fmla="*/ 48912 w 1342358"/>
              <a:gd name="connsiteY7" fmla="*/ 1172154 h 1992769"/>
              <a:gd name="connsiteX8" fmla="*/ 2019 w 1342358"/>
              <a:gd name="connsiteY8" fmla="*/ 1015846 h 1992769"/>
              <a:gd name="connsiteX9" fmla="*/ 13742 w 1342358"/>
              <a:gd name="connsiteY9" fmla="*/ 867354 h 1992769"/>
              <a:gd name="connsiteX10" fmla="*/ 60635 w 1342358"/>
              <a:gd name="connsiteY10" fmla="*/ 773569 h 1992769"/>
              <a:gd name="connsiteX11" fmla="*/ 123158 w 1342358"/>
              <a:gd name="connsiteY11" fmla="*/ 722769 h 1992769"/>
              <a:gd name="connsiteX12" fmla="*/ 216942 w 1342358"/>
              <a:gd name="connsiteY12" fmla="*/ 703231 h 1992769"/>
              <a:gd name="connsiteX13" fmla="*/ 267742 w 1342358"/>
              <a:gd name="connsiteY13" fmla="*/ 683692 h 1992769"/>
              <a:gd name="connsiteX14" fmla="*/ 185681 w 1342358"/>
              <a:gd name="connsiteY14" fmla="*/ 714954 h 1992769"/>
              <a:gd name="connsiteX15" fmla="*/ 123158 w 1342358"/>
              <a:gd name="connsiteY15" fmla="*/ 703231 h 1992769"/>
              <a:gd name="connsiteX16" fmla="*/ 107527 w 1342358"/>
              <a:gd name="connsiteY16" fmla="*/ 648523 h 1992769"/>
              <a:gd name="connsiteX17" fmla="*/ 142696 w 1342358"/>
              <a:gd name="connsiteY17" fmla="*/ 558646 h 1992769"/>
              <a:gd name="connsiteX18" fmla="*/ 170050 w 1342358"/>
              <a:gd name="connsiteY18" fmla="*/ 472677 h 1992769"/>
              <a:gd name="connsiteX19" fmla="*/ 252112 w 1342358"/>
              <a:gd name="connsiteY19" fmla="*/ 386708 h 1992769"/>
              <a:gd name="connsiteX20" fmla="*/ 435773 w 1342358"/>
              <a:gd name="connsiteY20" fmla="*/ 246031 h 1992769"/>
              <a:gd name="connsiteX21" fmla="*/ 537373 w 1342358"/>
              <a:gd name="connsiteY21" fmla="*/ 140523 h 1992769"/>
              <a:gd name="connsiteX22" fmla="*/ 592081 w 1342358"/>
              <a:gd name="connsiteY22" fmla="*/ 19385 h 1992769"/>
              <a:gd name="connsiteX23" fmla="*/ 1158696 w 1342358"/>
              <a:gd name="connsiteY23" fmla="*/ 222584 h 1992769"/>
              <a:gd name="connsiteX24" fmla="*/ 1342358 w 1342358"/>
              <a:gd name="connsiteY24" fmla="*/ 214769 h 1992769"/>
              <a:gd name="connsiteX0" fmla="*/ 424050 w 1342358"/>
              <a:gd name="connsiteY0" fmla="*/ 1974480 h 1974480"/>
              <a:gd name="connsiteX1" fmla="*/ 252112 w 1342358"/>
              <a:gd name="connsiteY1" fmla="*/ 1919772 h 1974480"/>
              <a:gd name="connsiteX2" fmla="*/ 123158 w 1342358"/>
              <a:gd name="connsiteY2" fmla="*/ 1736111 h 1974480"/>
              <a:gd name="connsiteX3" fmla="*/ 87989 w 1342358"/>
              <a:gd name="connsiteY3" fmla="*/ 1517280 h 1974480"/>
              <a:gd name="connsiteX4" fmla="*/ 130973 w 1342358"/>
              <a:gd name="connsiteY4" fmla="*/ 1392234 h 1974480"/>
              <a:gd name="connsiteX5" fmla="*/ 158327 w 1342358"/>
              <a:gd name="connsiteY5" fmla="*/ 1380511 h 1974480"/>
              <a:gd name="connsiteX6" fmla="*/ 127066 w 1342358"/>
              <a:gd name="connsiteY6" fmla="*/ 1337526 h 1974480"/>
              <a:gd name="connsiteX7" fmla="*/ 48912 w 1342358"/>
              <a:gd name="connsiteY7" fmla="*/ 1153865 h 1974480"/>
              <a:gd name="connsiteX8" fmla="*/ 2019 w 1342358"/>
              <a:gd name="connsiteY8" fmla="*/ 997557 h 1974480"/>
              <a:gd name="connsiteX9" fmla="*/ 13742 w 1342358"/>
              <a:gd name="connsiteY9" fmla="*/ 849065 h 1974480"/>
              <a:gd name="connsiteX10" fmla="*/ 60635 w 1342358"/>
              <a:gd name="connsiteY10" fmla="*/ 755280 h 1974480"/>
              <a:gd name="connsiteX11" fmla="*/ 123158 w 1342358"/>
              <a:gd name="connsiteY11" fmla="*/ 704480 h 1974480"/>
              <a:gd name="connsiteX12" fmla="*/ 216942 w 1342358"/>
              <a:gd name="connsiteY12" fmla="*/ 684942 h 1974480"/>
              <a:gd name="connsiteX13" fmla="*/ 267742 w 1342358"/>
              <a:gd name="connsiteY13" fmla="*/ 665403 h 1974480"/>
              <a:gd name="connsiteX14" fmla="*/ 185681 w 1342358"/>
              <a:gd name="connsiteY14" fmla="*/ 696665 h 1974480"/>
              <a:gd name="connsiteX15" fmla="*/ 123158 w 1342358"/>
              <a:gd name="connsiteY15" fmla="*/ 684942 h 1974480"/>
              <a:gd name="connsiteX16" fmla="*/ 107527 w 1342358"/>
              <a:gd name="connsiteY16" fmla="*/ 630234 h 1974480"/>
              <a:gd name="connsiteX17" fmla="*/ 142696 w 1342358"/>
              <a:gd name="connsiteY17" fmla="*/ 540357 h 1974480"/>
              <a:gd name="connsiteX18" fmla="*/ 170050 w 1342358"/>
              <a:gd name="connsiteY18" fmla="*/ 454388 h 1974480"/>
              <a:gd name="connsiteX19" fmla="*/ 252112 w 1342358"/>
              <a:gd name="connsiteY19" fmla="*/ 368419 h 1974480"/>
              <a:gd name="connsiteX20" fmla="*/ 435773 w 1342358"/>
              <a:gd name="connsiteY20" fmla="*/ 227742 h 1974480"/>
              <a:gd name="connsiteX21" fmla="*/ 537373 w 1342358"/>
              <a:gd name="connsiteY21" fmla="*/ 122234 h 1974480"/>
              <a:gd name="connsiteX22" fmla="*/ 592081 w 1342358"/>
              <a:gd name="connsiteY22" fmla="*/ 1096 h 1974480"/>
              <a:gd name="connsiteX23" fmla="*/ 1342358 w 1342358"/>
              <a:gd name="connsiteY23" fmla="*/ 196480 h 1974480"/>
              <a:gd name="connsiteX0" fmla="*/ 424050 w 592081"/>
              <a:gd name="connsiteY0" fmla="*/ 1974480 h 1974480"/>
              <a:gd name="connsiteX1" fmla="*/ 252112 w 592081"/>
              <a:gd name="connsiteY1" fmla="*/ 1919772 h 1974480"/>
              <a:gd name="connsiteX2" fmla="*/ 123158 w 592081"/>
              <a:gd name="connsiteY2" fmla="*/ 1736111 h 1974480"/>
              <a:gd name="connsiteX3" fmla="*/ 87989 w 592081"/>
              <a:gd name="connsiteY3" fmla="*/ 1517280 h 1974480"/>
              <a:gd name="connsiteX4" fmla="*/ 130973 w 592081"/>
              <a:gd name="connsiteY4" fmla="*/ 1392234 h 1974480"/>
              <a:gd name="connsiteX5" fmla="*/ 158327 w 592081"/>
              <a:gd name="connsiteY5" fmla="*/ 1380511 h 1974480"/>
              <a:gd name="connsiteX6" fmla="*/ 127066 w 592081"/>
              <a:gd name="connsiteY6" fmla="*/ 1337526 h 1974480"/>
              <a:gd name="connsiteX7" fmla="*/ 48912 w 592081"/>
              <a:gd name="connsiteY7" fmla="*/ 1153865 h 1974480"/>
              <a:gd name="connsiteX8" fmla="*/ 2019 w 592081"/>
              <a:gd name="connsiteY8" fmla="*/ 997557 h 1974480"/>
              <a:gd name="connsiteX9" fmla="*/ 13742 w 592081"/>
              <a:gd name="connsiteY9" fmla="*/ 849065 h 1974480"/>
              <a:gd name="connsiteX10" fmla="*/ 60635 w 592081"/>
              <a:gd name="connsiteY10" fmla="*/ 755280 h 1974480"/>
              <a:gd name="connsiteX11" fmla="*/ 123158 w 592081"/>
              <a:gd name="connsiteY11" fmla="*/ 704480 h 1974480"/>
              <a:gd name="connsiteX12" fmla="*/ 216942 w 592081"/>
              <a:gd name="connsiteY12" fmla="*/ 684942 h 1974480"/>
              <a:gd name="connsiteX13" fmla="*/ 267742 w 592081"/>
              <a:gd name="connsiteY13" fmla="*/ 665403 h 1974480"/>
              <a:gd name="connsiteX14" fmla="*/ 185681 w 592081"/>
              <a:gd name="connsiteY14" fmla="*/ 696665 h 1974480"/>
              <a:gd name="connsiteX15" fmla="*/ 123158 w 592081"/>
              <a:gd name="connsiteY15" fmla="*/ 684942 h 1974480"/>
              <a:gd name="connsiteX16" fmla="*/ 107527 w 592081"/>
              <a:gd name="connsiteY16" fmla="*/ 630234 h 1974480"/>
              <a:gd name="connsiteX17" fmla="*/ 142696 w 592081"/>
              <a:gd name="connsiteY17" fmla="*/ 540357 h 1974480"/>
              <a:gd name="connsiteX18" fmla="*/ 170050 w 592081"/>
              <a:gd name="connsiteY18" fmla="*/ 454388 h 1974480"/>
              <a:gd name="connsiteX19" fmla="*/ 252112 w 592081"/>
              <a:gd name="connsiteY19" fmla="*/ 368419 h 1974480"/>
              <a:gd name="connsiteX20" fmla="*/ 435773 w 592081"/>
              <a:gd name="connsiteY20" fmla="*/ 227742 h 1974480"/>
              <a:gd name="connsiteX21" fmla="*/ 537373 w 592081"/>
              <a:gd name="connsiteY21" fmla="*/ 122234 h 1974480"/>
              <a:gd name="connsiteX22" fmla="*/ 592081 w 592081"/>
              <a:gd name="connsiteY22" fmla="*/ 1096 h 1974480"/>
              <a:gd name="connsiteX0" fmla="*/ 424050 w 592081"/>
              <a:gd name="connsiteY0" fmla="*/ 1973384 h 1973384"/>
              <a:gd name="connsiteX1" fmla="*/ 252112 w 592081"/>
              <a:gd name="connsiteY1" fmla="*/ 1918676 h 1973384"/>
              <a:gd name="connsiteX2" fmla="*/ 123158 w 592081"/>
              <a:gd name="connsiteY2" fmla="*/ 1735015 h 1973384"/>
              <a:gd name="connsiteX3" fmla="*/ 87989 w 592081"/>
              <a:gd name="connsiteY3" fmla="*/ 1516184 h 1973384"/>
              <a:gd name="connsiteX4" fmla="*/ 130973 w 592081"/>
              <a:gd name="connsiteY4" fmla="*/ 1391138 h 1973384"/>
              <a:gd name="connsiteX5" fmla="*/ 158327 w 592081"/>
              <a:gd name="connsiteY5" fmla="*/ 1379415 h 1973384"/>
              <a:gd name="connsiteX6" fmla="*/ 127066 w 592081"/>
              <a:gd name="connsiteY6" fmla="*/ 1336430 h 1973384"/>
              <a:gd name="connsiteX7" fmla="*/ 48912 w 592081"/>
              <a:gd name="connsiteY7" fmla="*/ 1152769 h 1973384"/>
              <a:gd name="connsiteX8" fmla="*/ 2019 w 592081"/>
              <a:gd name="connsiteY8" fmla="*/ 996461 h 1973384"/>
              <a:gd name="connsiteX9" fmla="*/ 13742 w 592081"/>
              <a:gd name="connsiteY9" fmla="*/ 847969 h 1973384"/>
              <a:gd name="connsiteX10" fmla="*/ 60635 w 592081"/>
              <a:gd name="connsiteY10" fmla="*/ 754184 h 1973384"/>
              <a:gd name="connsiteX11" fmla="*/ 123158 w 592081"/>
              <a:gd name="connsiteY11" fmla="*/ 703384 h 1973384"/>
              <a:gd name="connsiteX12" fmla="*/ 216942 w 592081"/>
              <a:gd name="connsiteY12" fmla="*/ 683846 h 1973384"/>
              <a:gd name="connsiteX13" fmla="*/ 267742 w 592081"/>
              <a:gd name="connsiteY13" fmla="*/ 664307 h 1973384"/>
              <a:gd name="connsiteX14" fmla="*/ 185681 w 592081"/>
              <a:gd name="connsiteY14" fmla="*/ 695569 h 1973384"/>
              <a:gd name="connsiteX15" fmla="*/ 123158 w 592081"/>
              <a:gd name="connsiteY15" fmla="*/ 683846 h 1973384"/>
              <a:gd name="connsiteX16" fmla="*/ 107527 w 592081"/>
              <a:gd name="connsiteY16" fmla="*/ 629138 h 1973384"/>
              <a:gd name="connsiteX17" fmla="*/ 142696 w 592081"/>
              <a:gd name="connsiteY17" fmla="*/ 539261 h 1973384"/>
              <a:gd name="connsiteX18" fmla="*/ 170050 w 592081"/>
              <a:gd name="connsiteY18" fmla="*/ 453292 h 1973384"/>
              <a:gd name="connsiteX19" fmla="*/ 252112 w 592081"/>
              <a:gd name="connsiteY19" fmla="*/ 367323 h 1973384"/>
              <a:gd name="connsiteX20" fmla="*/ 435773 w 592081"/>
              <a:gd name="connsiteY20" fmla="*/ 226646 h 1973384"/>
              <a:gd name="connsiteX21" fmla="*/ 537373 w 592081"/>
              <a:gd name="connsiteY21" fmla="*/ 121138 h 1973384"/>
              <a:gd name="connsiteX22" fmla="*/ 592081 w 592081"/>
              <a:gd name="connsiteY22" fmla="*/ 0 h 1973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2081" h="1973384">
                <a:moveTo>
                  <a:pt x="424050" y="1973384"/>
                </a:moveTo>
                <a:cubicBezTo>
                  <a:pt x="363155" y="1965894"/>
                  <a:pt x="302261" y="1958404"/>
                  <a:pt x="252112" y="1918676"/>
                </a:cubicBezTo>
                <a:cubicBezTo>
                  <a:pt x="201963" y="1878948"/>
                  <a:pt x="150512" y="1802097"/>
                  <a:pt x="123158" y="1735015"/>
                </a:cubicBezTo>
                <a:cubicBezTo>
                  <a:pt x="95804" y="1667933"/>
                  <a:pt x="86686" y="1573497"/>
                  <a:pt x="87989" y="1516184"/>
                </a:cubicBezTo>
                <a:cubicBezTo>
                  <a:pt x="89291" y="1458871"/>
                  <a:pt x="119250" y="1413933"/>
                  <a:pt x="130973" y="1391138"/>
                </a:cubicBezTo>
                <a:cubicBezTo>
                  <a:pt x="142696" y="1368343"/>
                  <a:pt x="158978" y="1388533"/>
                  <a:pt x="158327" y="1379415"/>
                </a:cubicBezTo>
                <a:cubicBezTo>
                  <a:pt x="157676" y="1370297"/>
                  <a:pt x="145302" y="1374204"/>
                  <a:pt x="127066" y="1336430"/>
                </a:cubicBezTo>
                <a:cubicBezTo>
                  <a:pt x="108830" y="1298656"/>
                  <a:pt x="69753" y="1209430"/>
                  <a:pt x="48912" y="1152769"/>
                </a:cubicBezTo>
                <a:cubicBezTo>
                  <a:pt x="28071" y="1096108"/>
                  <a:pt x="7881" y="1047261"/>
                  <a:pt x="2019" y="996461"/>
                </a:cubicBezTo>
                <a:cubicBezTo>
                  <a:pt x="-3843" y="945661"/>
                  <a:pt x="3973" y="888349"/>
                  <a:pt x="13742" y="847969"/>
                </a:cubicBezTo>
                <a:cubicBezTo>
                  <a:pt x="23511" y="807589"/>
                  <a:pt x="42399" y="778281"/>
                  <a:pt x="60635" y="754184"/>
                </a:cubicBezTo>
                <a:cubicBezTo>
                  <a:pt x="78871" y="730087"/>
                  <a:pt x="97107" y="715107"/>
                  <a:pt x="123158" y="703384"/>
                </a:cubicBezTo>
                <a:cubicBezTo>
                  <a:pt x="149209" y="691661"/>
                  <a:pt x="192845" y="690359"/>
                  <a:pt x="216942" y="683846"/>
                </a:cubicBezTo>
                <a:cubicBezTo>
                  <a:pt x="241039" y="677333"/>
                  <a:pt x="267742" y="664307"/>
                  <a:pt x="267742" y="664307"/>
                </a:cubicBezTo>
                <a:cubicBezTo>
                  <a:pt x="262532" y="666261"/>
                  <a:pt x="209778" y="692312"/>
                  <a:pt x="185681" y="695569"/>
                </a:cubicBezTo>
                <a:cubicBezTo>
                  <a:pt x="161584" y="698825"/>
                  <a:pt x="136183" y="694918"/>
                  <a:pt x="123158" y="683846"/>
                </a:cubicBezTo>
                <a:cubicBezTo>
                  <a:pt x="110133" y="672774"/>
                  <a:pt x="104271" y="653235"/>
                  <a:pt x="107527" y="629138"/>
                </a:cubicBezTo>
                <a:cubicBezTo>
                  <a:pt x="110783" y="605040"/>
                  <a:pt x="132276" y="568569"/>
                  <a:pt x="142696" y="539261"/>
                </a:cubicBezTo>
                <a:cubicBezTo>
                  <a:pt x="153116" y="509953"/>
                  <a:pt x="151814" y="481948"/>
                  <a:pt x="170050" y="453292"/>
                </a:cubicBezTo>
                <a:cubicBezTo>
                  <a:pt x="188286" y="424636"/>
                  <a:pt x="207825" y="405097"/>
                  <a:pt x="252112" y="367323"/>
                </a:cubicBezTo>
                <a:cubicBezTo>
                  <a:pt x="296399" y="329549"/>
                  <a:pt x="388230" y="267677"/>
                  <a:pt x="435773" y="226646"/>
                </a:cubicBezTo>
                <a:cubicBezTo>
                  <a:pt x="483316" y="185615"/>
                  <a:pt x="511322" y="158912"/>
                  <a:pt x="537373" y="121138"/>
                </a:cubicBezTo>
                <a:cubicBezTo>
                  <a:pt x="563424" y="83364"/>
                  <a:pt x="536071" y="81410"/>
                  <a:pt x="592081" y="0"/>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4" name="Forma libre 13"/>
          <p:cNvSpPr/>
          <p:nvPr/>
        </p:nvSpPr>
        <p:spPr>
          <a:xfrm>
            <a:off x="5720067" y="652182"/>
            <a:ext cx="540470" cy="2427276"/>
          </a:xfrm>
          <a:custGeom>
            <a:avLst/>
            <a:gdLst>
              <a:gd name="connsiteX0" fmla="*/ 540470 w 540470"/>
              <a:gd name="connsiteY0" fmla="*/ 2427194 h 2427276"/>
              <a:gd name="connsiteX1" fmla="*/ 284976 w 540470"/>
              <a:gd name="connsiteY1" fmla="*/ 2326342 h 2427276"/>
              <a:gd name="connsiteX2" fmla="*/ 143781 w 540470"/>
              <a:gd name="connsiteY2" fmla="*/ 1815353 h 2427276"/>
              <a:gd name="connsiteX3" fmla="*/ 177399 w 540470"/>
              <a:gd name="connsiteY3" fmla="*/ 1351430 h 2427276"/>
              <a:gd name="connsiteX4" fmla="*/ 143781 w 540470"/>
              <a:gd name="connsiteY4" fmla="*/ 1035424 h 2427276"/>
              <a:gd name="connsiteX5" fmla="*/ 29481 w 540470"/>
              <a:gd name="connsiteY5" fmla="*/ 430306 h 2427276"/>
              <a:gd name="connsiteX6" fmla="*/ 2587 w 540470"/>
              <a:gd name="connsiteY6" fmla="*/ 161365 h 2427276"/>
              <a:gd name="connsiteX7" fmla="*/ 2587 w 540470"/>
              <a:gd name="connsiteY7" fmla="*/ 0 h 242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470" h="2427276">
                <a:moveTo>
                  <a:pt x="540470" y="2427194"/>
                </a:moveTo>
                <a:cubicBezTo>
                  <a:pt x="445780" y="2427754"/>
                  <a:pt x="351091" y="2428315"/>
                  <a:pt x="284976" y="2326342"/>
                </a:cubicBezTo>
                <a:cubicBezTo>
                  <a:pt x="218861" y="2224369"/>
                  <a:pt x="161710" y="1977838"/>
                  <a:pt x="143781" y="1815353"/>
                </a:cubicBezTo>
                <a:cubicBezTo>
                  <a:pt x="125852" y="1652868"/>
                  <a:pt x="177399" y="1481418"/>
                  <a:pt x="177399" y="1351430"/>
                </a:cubicBezTo>
                <a:cubicBezTo>
                  <a:pt x="177399" y="1221442"/>
                  <a:pt x="168434" y="1188945"/>
                  <a:pt x="143781" y="1035424"/>
                </a:cubicBezTo>
                <a:cubicBezTo>
                  <a:pt x="119128" y="881903"/>
                  <a:pt x="53013" y="575982"/>
                  <a:pt x="29481" y="430306"/>
                </a:cubicBezTo>
                <a:cubicBezTo>
                  <a:pt x="5949" y="284630"/>
                  <a:pt x="7069" y="233083"/>
                  <a:pt x="2587" y="161365"/>
                </a:cubicBezTo>
                <a:cubicBezTo>
                  <a:pt x="-1895" y="89647"/>
                  <a:pt x="346" y="44823"/>
                  <a:pt x="2587" y="0"/>
                </a:cubicBezTo>
              </a:path>
            </a:pathLst>
          </a:custGeom>
          <a:no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5" name="Forma libre 14"/>
          <p:cNvSpPr/>
          <p:nvPr/>
        </p:nvSpPr>
        <p:spPr>
          <a:xfrm>
            <a:off x="5211667" y="13447"/>
            <a:ext cx="531159" cy="625288"/>
          </a:xfrm>
          <a:custGeom>
            <a:avLst/>
            <a:gdLst>
              <a:gd name="connsiteX0" fmla="*/ 531159 w 531159"/>
              <a:gd name="connsiteY0" fmla="*/ 625288 h 625288"/>
              <a:gd name="connsiteX1" fmla="*/ 383241 w 531159"/>
              <a:gd name="connsiteY1" fmla="*/ 571500 h 625288"/>
              <a:gd name="connsiteX2" fmla="*/ 262218 w 531159"/>
              <a:gd name="connsiteY2" fmla="*/ 477371 h 625288"/>
              <a:gd name="connsiteX3" fmla="*/ 147918 w 531159"/>
              <a:gd name="connsiteY3" fmla="*/ 329453 h 625288"/>
              <a:gd name="connsiteX4" fmla="*/ 40341 w 531159"/>
              <a:gd name="connsiteY4" fmla="*/ 114300 h 625288"/>
              <a:gd name="connsiteX5" fmla="*/ 0 w 531159"/>
              <a:gd name="connsiteY5" fmla="*/ 0 h 625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1159" h="625288">
                <a:moveTo>
                  <a:pt x="531159" y="625288"/>
                </a:moveTo>
                <a:cubicBezTo>
                  <a:pt x="479611" y="610720"/>
                  <a:pt x="428064" y="596153"/>
                  <a:pt x="383241" y="571500"/>
                </a:cubicBezTo>
                <a:cubicBezTo>
                  <a:pt x="338418" y="546847"/>
                  <a:pt x="301438" y="517712"/>
                  <a:pt x="262218" y="477371"/>
                </a:cubicBezTo>
                <a:cubicBezTo>
                  <a:pt x="222998" y="437030"/>
                  <a:pt x="184897" y="389965"/>
                  <a:pt x="147918" y="329453"/>
                </a:cubicBezTo>
                <a:cubicBezTo>
                  <a:pt x="110939" y="268941"/>
                  <a:pt x="64994" y="169209"/>
                  <a:pt x="40341" y="114300"/>
                </a:cubicBezTo>
                <a:cubicBezTo>
                  <a:pt x="15688" y="59391"/>
                  <a:pt x="7844" y="29695"/>
                  <a:pt x="0" y="0"/>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nvGrpSpPr>
          <p:cNvPr id="19" name="Grupo 18"/>
          <p:cNvGrpSpPr/>
          <p:nvPr/>
        </p:nvGrpSpPr>
        <p:grpSpPr>
          <a:xfrm>
            <a:off x="5241117" y="655121"/>
            <a:ext cx="490818" cy="215153"/>
            <a:chOff x="4141694" y="638735"/>
            <a:chExt cx="490818" cy="215153"/>
          </a:xfrm>
        </p:grpSpPr>
        <p:sp>
          <p:nvSpPr>
            <p:cNvPr id="16" name="Forma libre 15"/>
            <p:cNvSpPr/>
            <p:nvPr/>
          </p:nvSpPr>
          <p:spPr>
            <a:xfrm>
              <a:off x="4229100" y="638735"/>
              <a:ext cx="403412" cy="188259"/>
            </a:xfrm>
            <a:custGeom>
              <a:avLst/>
              <a:gdLst>
                <a:gd name="connsiteX0" fmla="*/ 403412 w 403412"/>
                <a:gd name="connsiteY0" fmla="*/ 0 h 188259"/>
                <a:gd name="connsiteX1" fmla="*/ 262218 w 403412"/>
                <a:gd name="connsiteY1" fmla="*/ 107577 h 188259"/>
                <a:gd name="connsiteX2" fmla="*/ 0 w 403412"/>
                <a:gd name="connsiteY2" fmla="*/ 188259 h 188259"/>
              </a:gdLst>
              <a:ahLst/>
              <a:cxnLst>
                <a:cxn ang="0">
                  <a:pos x="connsiteX0" y="connsiteY0"/>
                </a:cxn>
                <a:cxn ang="0">
                  <a:pos x="connsiteX1" y="connsiteY1"/>
                </a:cxn>
                <a:cxn ang="0">
                  <a:pos x="connsiteX2" y="connsiteY2"/>
                </a:cxn>
              </a:cxnLst>
              <a:rect l="l" t="t" r="r" b="b"/>
              <a:pathLst>
                <a:path w="403412" h="188259">
                  <a:moveTo>
                    <a:pt x="403412" y="0"/>
                  </a:moveTo>
                  <a:cubicBezTo>
                    <a:pt x="366432" y="38100"/>
                    <a:pt x="329453" y="76201"/>
                    <a:pt x="262218" y="107577"/>
                  </a:cubicBezTo>
                  <a:cubicBezTo>
                    <a:pt x="194983" y="138953"/>
                    <a:pt x="97491" y="163606"/>
                    <a:pt x="0" y="188259"/>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18" name="Conector recto de flecha 17"/>
            <p:cNvCxnSpPr/>
            <p:nvPr/>
          </p:nvCxnSpPr>
          <p:spPr>
            <a:xfrm flipH="1">
              <a:off x="4141694" y="800100"/>
              <a:ext cx="208430" cy="53788"/>
            </a:xfrm>
            <a:prstGeom prst="straightConnector1">
              <a:avLst/>
            </a:prstGeom>
            <a:ln w="28575">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sp>
        <p:nvSpPr>
          <p:cNvPr id="21" name="Flecha derecha 20"/>
          <p:cNvSpPr/>
          <p:nvPr/>
        </p:nvSpPr>
        <p:spPr>
          <a:xfrm rot="8882188" flipV="1">
            <a:off x="5844914" y="394312"/>
            <a:ext cx="402020" cy="67435"/>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0" name="Forma libre 19"/>
          <p:cNvSpPr/>
          <p:nvPr/>
        </p:nvSpPr>
        <p:spPr>
          <a:xfrm>
            <a:off x="6011766" y="511158"/>
            <a:ext cx="974912" cy="228431"/>
          </a:xfrm>
          <a:custGeom>
            <a:avLst/>
            <a:gdLst>
              <a:gd name="connsiteX0" fmla="*/ 0 w 974912"/>
              <a:gd name="connsiteY0" fmla="*/ 114131 h 228431"/>
              <a:gd name="connsiteX1" fmla="*/ 302559 w 974912"/>
              <a:gd name="connsiteY1" fmla="*/ 6555 h 228431"/>
              <a:gd name="connsiteX2" fmla="*/ 611841 w 974912"/>
              <a:gd name="connsiteY2" fmla="*/ 20002 h 228431"/>
              <a:gd name="connsiteX3" fmla="*/ 813547 w 974912"/>
              <a:gd name="connsiteY3" fmla="*/ 87237 h 228431"/>
              <a:gd name="connsiteX4" fmla="*/ 974912 w 974912"/>
              <a:gd name="connsiteY4" fmla="*/ 228431 h 228431"/>
              <a:gd name="connsiteX5" fmla="*/ 974912 w 974912"/>
              <a:gd name="connsiteY5" fmla="*/ 228431 h 228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4912" h="228431">
                <a:moveTo>
                  <a:pt x="0" y="114131"/>
                </a:moveTo>
                <a:cubicBezTo>
                  <a:pt x="100293" y="68187"/>
                  <a:pt x="200586" y="22243"/>
                  <a:pt x="302559" y="6555"/>
                </a:cubicBezTo>
                <a:cubicBezTo>
                  <a:pt x="404533" y="-9133"/>
                  <a:pt x="526676" y="6555"/>
                  <a:pt x="611841" y="20002"/>
                </a:cubicBezTo>
                <a:cubicBezTo>
                  <a:pt x="697006" y="33449"/>
                  <a:pt x="753035" y="52499"/>
                  <a:pt x="813547" y="87237"/>
                </a:cubicBezTo>
                <a:cubicBezTo>
                  <a:pt x="874059" y="121975"/>
                  <a:pt x="974912" y="228431"/>
                  <a:pt x="974912" y="228431"/>
                </a:cubicBezTo>
                <a:lnTo>
                  <a:pt x="974912" y="228431"/>
                </a:ln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nvGrpSpPr>
          <p:cNvPr id="25" name="Grupo 24"/>
          <p:cNvGrpSpPr/>
          <p:nvPr/>
        </p:nvGrpSpPr>
        <p:grpSpPr>
          <a:xfrm>
            <a:off x="6951315" y="332643"/>
            <a:ext cx="1997849" cy="364262"/>
            <a:chOff x="5881342" y="332643"/>
            <a:chExt cx="1997849" cy="364262"/>
          </a:xfrm>
        </p:grpSpPr>
        <p:sp>
          <p:nvSpPr>
            <p:cNvPr id="22" name="Forma libre 21"/>
            <p:cNvSpPr/>
            <p:nvPr/>
          </p:nvSpPr>
          <p:spPr>
            <a:xfrm>
              <a:off x="5881342" y="332643"/>
              <a:ext cx="1875865" cy="364262"/>
            </a:xfrm>
            <a:custGeom>
              <a:avLst/>
              <a:gdLst>
                <a:gd name="connsiteX0" fmla="*/ 0 w 1875865"/>
                <a:gd name="connsiteY0" fmla="*/ 364262 h 364262"/>
                <a:gd name="connsiteX1" fmla="*/ 181535 w 1875865"/>
                <a:gd name="connsiteY1" fmla="*/ 350814 h 364262"/>
                <a:gd name="connsiteX2" fmla="*/ 289112 w 1875865"/>
                <a:gd name="connsiteY2" fmla="*/ 310473 h 364262"/>
                <a:gd name="connsiteX3" fmla="*/ 383241 w 1875865"/>
                <a:gd name="connsiteY3" fmla="*/ 169279 h 364262"/>
                <a:gd name="connsiteX4" fmla="*/ 389965 w 1875865"/>
                <a:gd name="connsiteY4" fmla="*/ 28085 h 364262"/>
                <a:gd name="connsiteX5" fmla="*/ 389965 w 1875865"/>
                <a:gd name="connsiteY5" fmla="*/ 1191 h 364262"/>
                <a:gd name="connsiteX6" fmla="*/ 490818 w 1875865"/>
                <a:gd name="connsiteY6" fmla="*/ 48256 h 364262"/>
                <a:gd name="connsiteX7" fmla="*/ 652183 w 1875865"/>
                <a:gd name="connsiteY7" fmla="*/ 88597 h 364262"/>
                <a:gd name="connsiteX8" fmla="*/ 981635 w 1875865"/>
                <a:gd name="connsiteY8" fmla="*/ 128938 h 364262"/>
                <a:gd name="connsiteX9" fmla="*/ 1385047 w 1875865"/>
                <a:gd name="connsiteY9" fmla="*/ 142385 h 364262"/>
                <a:gd name="connsiteX10" fmla="*/ 1748118 w 1875865"/>
                <a:gd name="connsiteY10" fmla="*/ 128938 h 364262"/>
                <a:gd name="connsiteX11" fmla="*/ 1875865 w 1875865"/>
                <a:gd name="connsiteY11" fmla="*/ 155832 h 364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75865" h="364262">
                  <a:moveTo>
                    <a:pt x="0" y="364262"/>
                  </a:moveTo>
                  <a:cubicBezTo>
                    <a:pt x="66675" y="362020"/>
                    <a:pt x="133350" y="359779"/>
                    <a:pt x="181535" y="350814"/>
                  </a:cubicBezTo>
                  <a:cubicBezTo>
                    <a:pt x="229720" y="341849"/>
                    <a:pt x="255494" y="340729"/>
                    <a:pt x="289112" y="310473"/>
                  </a:cubicBezTo>
                  <a:cubicBezTo>
                    <a:pt x="322730" y="280217"/>
                    <a:pt x="366432" y="216344"/>
                    <a:pt x="383241" y="169279"/>
                  </a:cubicBezTo>
                  <a:cubicBezTo>
                    <a:pt x="400050" y="122214"/>
                    <a:pt x="388844" y="56100"/>
                    <a:pt x="389965" y="28085"/>
                  </a:cubicBezTo>
                  <a:cubicBezTo>
                    <a:pt x="391086" y="70"/>
                    <a:pt x="373156" y="-2171"/>
                    <a:pt x="389965" y="1191"/>
                  </a:cubicBezTo>
                  <a:cubicBezTo>
                    <a:pt x="406774" y="4553"/>
                    <a:pt x="447115" y="33688"/>
                    <a:pt x="490818" y="48256"/>
                  </a:cubicBezTo>
                  <a:cubicBezTo>
                    <a:pt x="534521" y="62824"/>
                    <a:pt x="570380" y="75150"/>
                    <a:pt x="652183" y="88597"/>
                  </a:cubicBezTo>
                  <a:cubicBezTo>
                    <a:pt x="733986" y="102044"/>
                    <a:pt x="859491" y="119973"/>
                    <a:pt x="981635" y="128938"/>
                  </a:cubicBezTo>
                  <a:cubicBezTo>
                    <a:pt x="1103779" y="137903"/>
                    <a:pt x="1257300" y="142385"/>
                    <a:pt x="1385047" y="142385"/>
                  </a:cubicBezTo>
                  <a:cubicBezTo>
                    <a:pt x="1512794" y="142385"/>
                    <a:pt x="1666315" y="126697"/>
                    <a:pt x="1748118" y="128938"/>
                  </a:cubicBezTo>
                  <a:cubicBezTo>
                    <a:pt x="1829921" y="131179"/>
                    <a:pt x="1852893" y="143505"/>
                    <a:pt x="1875865" y="155832"/>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24" name="Conector recto de flecha 23"/>
            <p:cNvCxnSpPr>
              <a:stCxn id="22" idx="10"/>
            </p:cNvCxnSpPr>
            <p:nvPr/>
          </p:nvCxnSpPr>
          <p:spPr>
            <a:xfrm>
              <a:off x="7629460" y="461581"/>
              <a:ext cx="249731" cy="49576"/>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7" name="Grupo 106"/>
          <p:cNvGrpSpPr/>
          <p:nvPr/>
        </p:nvGrpSpPr>
        <p:grpSpPr>
          <a:xfrm>
            <a:off x="5995719" y="531857"/>
            <a:ext cx="3002403" cy="925278"/>
            <a:chOff x="4925746" y="531857"/>
            <a:chExt cx="3002403" cy="925278"/>
          </a:xfrm>
        </p:grpSpPr>
        <p:sp>
          <p:nvSpPr>
            <p:cNvPr id="29" name="Forma libre 28"/>
            <p:cNvSpPr/>
            <p:nvPr/>
          </p:nvSpPr>
          <p:spPr>
            <a:xfrm>
              <a:off x="4925746" y="531857"/>
              <a:ext cx="2829968" cy="925278"/>
            </a:xfrm>
            <a:custGeom>
              <a:avLst/>
              <a:gdLst>
                <a:gd name="connsiteX0" fmla="*/ 0 w 2829968"/>
                <a:gd name="connsiteY0" fmla="*/ 115565 h 925278"/>
                <a:gd name="connsiteX1" fmla="*/ 273653 w 2829968"/>
                <a:gd name="connsiteY1" fmla="*/ 12111 h 925278"/>
                <a:gd name="connsiteX2" fmla="*/ 497247 w 2829968"/>
                <a:gd name="connsiteY2" fmla="*/ 12111 h 925278"/>
                <a:gd name="connsiteX3" fmla="*/ 644085 w 2829968"/>
                <a:gd name="connsiteY3" fmla="*/ 102216 h 925278"/>
                <a:gd name="connsiteX4" fmla="*/ 724178 w 2829968"/>
                <a:gd name="connsiteY4" fmla="*/ 235705 h 925278"/>
                <a:gd name="connsiteX5" fmla="*/ 774236 w 2829968"/>
                <a:gd name="connsiteY5" fmla="*/ 369194 h 925278"/>
                <a:gd name="connsiteX6" fmla="*/ 864342 w 2829968"/>
                <a:gd name="connsiteY6" fmla="*/ 552742 h 925278"/>
                <a:gd name="connsiteX7" fmla="*/ 1014517 w 2829968"/>
                <a:gd name="connsiteY7" fmla="*/ 699579 h 925278"/>
                <a:gd name="connsiteX8" fmla="*/ 1194727 w 2829968"/>
                <a:gd name="connsiteY8" fmla="*/ 799696 h 925278"/>
                <a:gd name="connsiteX9" fmla="*/ 1391623 w 2829968"/>
                <a:gd name="connsiteY9" fmla="*/ 836406 h 925278"/>
                <a:gd name="connsiteX10" fmla="*/ 1521775 w 2829968"/>
                <a:gd name="connsiteY10" fmla="*/ 829731 h 925278"/>
                <a:gd name="connsiteX11" fmla="*/ 1568496 w 2829968"/>
                <a:gd name="connsiteY11" fmla="*/ 803034 h 925278"/>
                <a:gd name="connsiteX12" fmla="*/ 1598531 w 2829968"/>
                <a:gd name="connsiteY12" fmla="*/ 913162 h 925278"/>
                <a:gd name="connsiteX13" fmla="*/ 1641915 w 2829968"/>
                <a:gd name="connsiteY13" fmla="*/ 919836 h 925278"/>
                <a:gd name="connsiteX14" fmla="*/ 1698648 w 2829968"/>
                <a:gd name="connsiteY14" fmla="*/ 889801 h 925278"/>
                <a:gd name="connsiteX15" fmla="*/ 1805439 w 2829968"/>
                <a:gd name="connsiteY15" fmla="*/ 819720 h 925278"/>
                <a:gd name="connsiteX16" fmla="*/ 2045720 w 2829968"/>
                <a:gd name="connsiteY16" fmla="*/ 736289 h 925278"/>
                <a:gd name="connsiteX17" fmla="*/ 2262639 w 2829968"/>
                <a:gd name="connsiteY17" fmla="*/ 696242 h 925278"/>
                <a:gd name="connsiteX18" fmla="*/ 2679793 w 2829968"/>
                <a:gd name="connsiteY18" fmla="*/ 669544 h 925278"/>
                <a:gd name="connsiteX19" fmla="*/ 2829968 w 2829968"/>
                <a:gd name="connsiteY19" fmla="*/ 659533 h 925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829968" h="925278">
                  <a:moveTo>
                    <a:pt x="0" y="115565"/>
                  </a:moveTo>
                  <a:cubicBezTo>
                    <a:pt x="95389" y="72459"/>
                    <a:pt x="190779" y="29353"/>
                    <a:pt x="273653" y="12111"/>
                  </a:cubicBezTo>
                  <a:cubicBezTo>
                    <a:pt x="356528" y="-5131"/>
                    <a:pt x="435508" y="-2907"/>
                    <a:pt x="497247" y="12111"/>
                  </a:cubicBezTo>
                  <a:cubicBezTo>
                    <a:pt x="558986" y="27129"/>
                    <a:pt x="606263" y="64950"/>
                    <a:pt x="644085" y="102216"/>
                  </a:cubicBezTo>
                  <a:cubicBezTo>
                    <a:pt x="681907" y="139482"/>
                    <a:pt x="702486" y="191209"/>
                    <a:pt x="724178" y="235705"/>
                  </a:cubicBezTo>
                  <a:cubicBezTo>
                    <a:pt x="745870" y="280201"/>
                    <a:pt x="750875" y="316355"/>
                    <a:pt x="774236" y="369194"/>
                  </a:cubicBezTo>
                  <a:cubicBezTo>
                    <a:pt x="797597" y="422033"/>
                    <a:pt x="824295" y="497678"/>
                    <a:pt x="864342" y="552742"/>
                  </a:cubicBezTo>
                  <a:cubicBezTo>
                    <a:pt x="904389" y="607806"/>
                    <a:pt x="959453" y="658420"/>
                    <a:pt x="1014517" y="699579"/>
                  </a:cubicBezTo>
                  <a:cubicBezTo>
                    <a:pt x="1069581" y="740738"/>
                    <a:pt x="1131876" y="776892"/>
                    <a:pt x="1194727" y="799696"/>
                  </a:cubicBezTo>
                  <a:cubicBezTo>
                    <a:pt x="1257578" y="822500"/>
                    <a:pt x="1337115" y="831400"/>
                    <a:pt x="1391623" y="836406"/>
                  </a:cubicBezTo>
                  <a:cubicBezTo>
                    <a:pt x="1446131" y="841412"/>
                    <a:pt x="1492296" y="835293"/>
                    <a:pt x="1521775" y="829731"/>
                  </a:cubicBezTo>
                  <a:cubicBezTo>
                    <a:pt x="1551254" y="824169"/>
                    <a:pt x="1555703" y="789129"/>
                    <a:pt x="1568496" y="803034"/>
                  </a:cubicBezTo>
                  <a:cubicBezTo>
                    <a:pt x="1581289" y="816939"/>
                    <a:pt x="1586295" y="893695"/>
                    <a:pt x="1598531" y="913162"/>
                  </a:cubicBezTo>
                  <a:cubicBezTo>
                    <a:pt x="1610768" y="932629"/>
                    <a:pt x="1625229" y="923729"/>
                    <a:pt x="1641915" y="919836"/>
                  </a:cubicBezTo>
                  <a:cubicBezTo>
                    <a:pt x="1658601" y="915943"/>
                    <a:pt x="1671394" y="906487"/>
                    <a:pt x="1698648" y="889801"/>
                  </a:cubicBezTo>
                  <a:cubicBezTo>
                    <a:pt x="1725902" y="873115"/>
                    <a:pt x="1747594" y="845305"/>
                    <a:pt x="1805439" y="819720"/>
                  </a:cubicBezTo>
                  <a:cubicBezTo>
                    <a:pt x="1863284" y="794135"/>
                    <a:pt x="1969520" y="756869"/>
                    <a:pt x="2045720" y="736289"/>
                  </a:cubicBezTo>
                  <a:cubicBezTo>
                    <a:pt x="2121920" y="715709"/>
                    <a:pt x="2156960" y="707366"/>
                    <a:pt x="2262639" y="696242"/>
                  </a:cubicBezTo>
                  <a:cubicBezTo>
                    <a:pt x="2368318" y="685118"/>
                    <a:pt x="2679793" y="669544"/>
                    <a:pt x="2679793" y="669544"/>
                  </a:cubicBezTo>
                  <a:lnTo>
                    <a:pt x="2829968" y="659533"/>
                  </a:ln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31" name="Conector recto de flecha 30"/>
            <p:cNvCxnSpPr/>
            <p:nvPr/>
          </p:nvCxnSpPr>
          <p:spPr>
            <a:xfrm flipV="1">
              <a:off x="7683394" y="1178606"/>
              <a:ext cx="244755" cy="19530"/>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sp>
        <p:nvSpPr>
          <p:cNvPr id="35" name="Forma libre 34"/>
          <p:cNvSpPr/>
          <p:nvPr/>
        </p:nvSpPr>
        <p:spPr>
          <a:xfrm>
            <a:off x="6713096" y="649315"/>
            <a:ext cx="283791" cy="1056008"/>
          </a:xfrm>
          <a:custGeom>
            <a:avLst/>
            <a:gdLst>
              <a:gd name="connsiteX0" fmla="*/ 283791 w 283791"/>
              <a:gd name="connsiteY0" fmla="*/ 1056008 h 1056008"/>
              <a:gd name="connsiteX1" fmla="*/ 126941 w 283791"/>
              <a:gd name="connsiteY1" fmla="*/ 782355 h 1056008"/>
              <a:gd name="connsiteX2" fmla="*/ 36836 w 283791"/>
              <a:gd name="connsiteY2" fmla="*/ 478667 h 1056008"/>
              <a:gd name="connsiteX3" fmla="*/ 127 w 283791"/>
              <a:gd name="connsiteY3" fmla="*/ 201678 h 1056008"/>
              <a:gd name="connsiteX4" fmla="*/ 26824 w 283791"/>
              <a:gd name="connsiteY4" fmla="*/ 91549 h 1056008"/>
              <a:gd name="connsiteX5" fmla="*/ 80220 w 283791"/>
              <a:gd name="connsiteY5" fmla="*/ 14793 h 1056008"/>
              <a:gd name="connsiteX6" fmla="*/ 156976 w 283791"/>
              <a:gd name="connsiteY6" fmla="*/ 1444 h 1056008"/>
              <a:gd name="connsiteX7" fmla="*/ 240407 w 283791"/>
              <a:gd name="connsiteY7" fmla="*/ 34816 h 1056008"/>
              <a:gd name="connsiteX8" fmla="*/ 273779 w 283791"/>
              <a:gd name="connsiteY8" fmla="*/ 84875 h 10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3791" h="1056008">
                <a:moveTo>
                  <a:pt x="283791" y="1056008"/>
                </a:moveTo>
                <a:cubicBezTo>
                  <a:pt x="225945" y="967293"/>
                  <a:pt x="168100" y="878578"/>
                  <a:pt x="126941" y="782355"/>
                </a:cubicBezTo>
                <a:cubicBezTo>
                  <a:pt x="85782" y="686132"/>
                  <a:pt x="57972" y="575446"/>
                  <a:pt x="36836" y="478667"/>
                </a:cubicBezTo>
                <a:cubicBezTo>
                  <a:pt x="15700" y="381888"/>
                  <a:pt x="1796" y="266198"/>
                  <a:pt x="127" y="201678"/>
                </a:cubicBezTo>
                <a:cubicBezTo>
                  <a:pt x="-1542" y="137158"/>
                  <a:pt x="13475" y="122696"/>
                  <a:pt x="26824" y="91549"/>
                </a:cubicBezTo>
                <a:cubicBezTo>
                  <a:pt x="40173" y="60402"/>
                  <a:pt x="58528" y="29810"/>
                  <a:pt x="80220" y="14793"/>
                </a:cubicBezTo>
                <a:cubicBezTo>
                  <a:pt x="101912" y="-225"/>
                  <a:pt x="130278" y="-1893"/>
                  <a:pt x="156976" y="1444"/>
                </a:cubicBezTo>
                <a:cubicBezTo>
                  <a:pt x="183674" y="4781"/>
                  <a:pt x="220940" y="20911"/>
                  <a:pt x="240407" y="34816"/>
                </a:cubicBezTo>
                <a:cubicBezTo>
                  <a:pt x="259874" y="48721"/>
                  <a:pt x="266826" y="66798"/>
                  <a:pt x="273779" y="84875"/>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pSp>
        <p:nvGrpSpPr>
          <p:cNvPr id="106" name="Grupo 105"/>
          <p:cNvGrpSpPr/>
          <p:nvPr/>
        </p:nvGrpSpPr>
        <p:grpSpPr>
          <a:xfrm>
            <a:off x="6729908" y="1605586"/>
            <a:ext cx="2266824" cy="96925"/>
            <a:chOff x="5659936" y="1605585"/>
            <a:chExt cx="2266824" cy="96925"/>
          </a:xfrm>
        </p:grpSpPr>
        <p:sp>
          <p:nvSpPr>
            <p:cNvPr id="36" name="Forma libre 35"/>
            <p:cNvSpPr/>
            <p:nvPr/>
          </p:nvSpPr>
          <p:spPr>
            <a:xfrm>
              <a:off x="5659936" y="1605585"/>
              <a:ext cx="2142499" cy="96925"/>
            </a:xfrm>
            <a:custGeom>
              <a:avLst/>
              <a:gdLst>
                <a:gd name="connsiteX0" fmla="*/ 0 w 2142499"/>
                <a:gd name="connsiteY0" fmla="*/ 53016 h 96925"/>
                <a:gd name="connsiteX1" fmla="*/ 213582 w 2142499"/>
                <a:gd name="connsiteY1" fmla="*/ 6295 h 96925"/>
                <a:gd name="connsiteX2" fmla="*/ 543968 w 2142499"/>
                <a:gd name="connsiteY2" fmla="*/ 2958 h 96925"/>
                <a:gd name="connsiteX3" fmla="*/ 884365 w 2142499"/>
                <a:gd name="connsiteY3" fmla="*/ 29656 h 96925"/>
                <a:gd name="connsiteX4" fmla="*/ 1204738 w 2142499"/>
                <a:gd name="connsiteY4" fmla="*/ 79714 h 96925"/>
                <a:gd name="connsiteX5" fmla="*/ 1354914 w 2142499"/>
                <a:gd name="connsiteY5" fmla="*/ 96400 h 96925"/>
                <a:gd name="connsiteX6" fmla="*/ 1595194 w 2142499"/>
                <a:gd name="connsiteY6" fmla="*/ 93063 h 96925"/>
                <a:gd name="connsiteX7" fmla="*/ 1865509 w 2142499"/>
                <a:gd name="connsiteY7" fmla="*/ 89726 h 96925"/>
                <a:gd name="connsiteX8" fmla="*/ 2142499 w 2142499"/>
                <a:gd name="connsiteY8" fmla="*/ 53016 h 96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42499" h="96925">
                  <a:moveTo>
                    <a:pt x="0" y="53016"/>
                  </a:moveTo>
                  <a:cubicBezTo>
                    <a:pt x="61460" y="33827"/>
                    <a:pt x="122921" y="14638"/>
                    <a:pt x="213582" y="6295"/>
                  </a:cubicBezTo>
                  <a:cubicBezTo>
                    <a:pt x="304243" y="-2048"/>
                    <a:pt x="432171" y="-935"/>
                    <a:pt x="543968" y="2958"/>
                  </a:cubicBezTo>
                  <a:cubicBezTo>
                    <a:pt x="655765" y="6851"/>
                    <a:pt x="774237" y="16863"/>
                    <a:pt x="884365" y="29656"/>
                  </a:cubicBezTo>
                  <a:cubicBezTo>
                    <a:pt x="994493" y="42449"/>
                    <a:pt x="1126313" y="68590"/>
                    <a:pt x="1204738" y="79714"/>
                  </a:cubicBezTo>
                  <a:cubicBezTo>
                    <a:pt x="1283163" y="90838"/>
                    <a:pt x="1289838" y="94175"/>
                    <a:pt x="1354914" y="96400"/>
                  </a:cubicBezTo>
                  <a:cubicBezTo>
                    <a:pt x="1419990" y="98625"/>
                    <a:pt x="1595194" y="93063"/>
                    <a:pt x="1595194" y="93063"/>
                  </a:cubicBezTo>
                  <a:lnTo>
                    <a:pt x="1865509" y="89726"/>
                  </a:lnTo>
                  <a:cubicBezTo>
                    <a:pt x="1956726" y="83052"/>
                    <a:pt x="2049612" y="68034"/>
                    <a:pt x="2142499" y="53016"/>
                  </a:cubicBezTo>
                </a:path>
              </a:pathLst>
            </a:cu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38" name="Conector recto de flecha 37"/>
            <p:cNvCxnSpPr/>
            <p:nvPr/>
          </p:nvCxnSpPr>
          <p:spPr>
            <a:xfrm flipV="1">
              <a:off x="7706753" y="1635451"/>
              <a:ext cx="220007" cy="30001"/>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2" name="Grupo 41"/>
          <p:cNvGrpSpPr/>
          <p:nvPr/>
        </p:nvGrpSpPr>
        <p:grpSpPr>
          <a:xfrm>
            <a:off x="8195627" y="2071921"/>
            <a:ext cx="823910" cy="482684"/>
            <a:chOff x="7125655" y="2071921"/>
            <a:chExt cx="823910" cy="482684"/>
          </a:xfrm>
        </p:grpSpPr>
        <p:sp>
          <p:nvSpPr>
            <p:cNvPr id="39" name="Forma libre 38"/>
            <p:cNvSpPr/>
            <p:nvPr/>
          </p:nvSpPr>
          <p:spPr>
            <a:xfrm>
              <a:off x="7286625" y="2151698"/>
              <a:ext cx="662940" cy="402907"/>
            </a:xfrm>
            <a:custGeom>
              <a:avLst/>
              <a:gdLst>
                <a:gd name="connsiteX0" fmla="*/ 662940 w 662940"/>
                <a:gd name="connsiteY0" fmla="*/ 402907 h 402907"/>
                <a:gd name="connsiteX1" fmla="*/ 500063 w 662940"/>
                <a:gd name="connsiteY1" fmla="*/ 285750 h 402907"/>
                <a:gd name="connsiteX2" fmla="*/ 497205 w 662940"/>
                <a:gd name="connsiteY2" fmla="*/ 282892 h 402907"/>
                <a:gd name="connsiteX3" fmla="*/ 300038 w 662940"/>
                <a:gd name="connsiteY3" fmla="*/ 160020 h 402907"/>
                <a:gd name="connsiteX4" fmla="*/ 120015 w 662940"/>
                <a:gd name="connsiteY4" fmla="*/ 62865 h 402907"/>
                <a:gd name="connsiteX5" fmla="*/ 0 w 662940"/>
                <a:gd name="connsiteY5" fmla="*/ 0 h 402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2940" h="402907">
                  <a:moveTo>
                    <a:pt x="662940" y="402907"/>
                  </a:moveTo>
                  <a:lnTo>
                    <a:pt x="500063" y="285750"/>
                  </a:lnTo>
                  <a:cubicBezTo>
                    <a:pt x="472441" y="265748"/>
                    <a:pt x="497205" y="282892"/>
                    <a:pt x="497205" y="282892"/>
                  </a:cubicBezTo>
                  <a:cubicBezTo>
                    <a:pt x="463868" y="261937"/>
                    <a:pt x="362903" y="196691"/>
                    <a:pt x="300038" y="160020"/>
                  </a:cubicBezTo>
                  <a:cubicBezTo>
                    <a:pt x="237173" y="123349"/>
                    <a:pt x="120015" y="62865"/>
                    <a:pt x="120015" y="62865"/>
                  </a:cubicBezTo>
                  <a:lnTo>
                    <a:pt x="0" y="0"/>
                  </a:lnTo>
                </a:path>
              </a:pathLst>
            </a:custGeom>
            <a:no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41" name="Conector recto de flecha 40"/>
            <p:cNvCxnSpPr/>
            <p:nvPr/>
          </p:nvCxnSpPr>
          <p:spPr>
            <a:xfrm flipH="1" flipV="1">
              <a:off x="7125655" y="2071921"/>
              <a:ext cx="209462" cy="103638"/>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44" name="Conector recto 43"/>
          <p:cNvCxnSpPr/>
          <p:nvPr/>
        </p:nvCxnSpPr>
        <p:spPr>
          <a:xfrm>
            <a:off x="6821285" y="6505488"/>
            <a:ext cx="269026"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45" name="Rectángulo 44"/>
          <p:cNvSpPr/>
          <p:nvPr/>
        </p:nvSpPr>
        <p:spPr>
          <a:xfrm>
            <a:off x="6854990" y="6235002"/>
            <a:ext cx="259066" cy="13565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47" name="Rectángulo 46"/>
          <p:cNvSpPr/>
          <p:nvPr/>
        </p:nvSpPr>
        <p:spPr>
          <a:xfrm>
            <a:off x="7409313" y="6235002"/>
            <a:ext cx="259066" cy="13565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cxnSp>
        <p:nvCxnSpPr>
          <p:cNvPr id="48" name="Conector recto 47"/>
          <p:cNvCxnSpPr/>
          <p:nvPr/>
        </p:nvCxnSpPr>
        <p:spPr>
          <a:xfrm>
            <a:off x="5551537" y="65314"/>
            <a:ext cx="553430" cy="22769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CuadroTexto 48"/>
          <p:cNvSpPr txBox="1"/>
          <p:nvPr/>
        </p:nvSpPr>
        <p:spPr>
          <a:xfrm>
            <a:off x="5401269" y="219952"/>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Ciudad de México</a:t>
            </a:r>
          </a:p>
        </p:txBody>
      </p:sp>
      <p:sp>
        <p:nvSpPr>
          <p:cNvPr id="51" name="CuadroTexto 50"/>
          <p:cNvSpPr txBox="1"/>
          <p:nvPr/>
        </p:nvSpPr>
        <p:spPr>
          <a:xfrm rot="1230588">
            <a:off x="5350032" y="38749"/>
            <a:ext cx="1095807" cy="184666"/>
          </a:xfrm>
          <a:prstGeom prst="rect">
            <a:avLst/>
          </a:prstGeom>
          <a:noFill/>
        </p:spPr>
        <p:txBody>
          <a:bodyPr wrap="square" rtlCol="0" anchor="ctr">
            <a:spAutoFit/>
          </a:bodyPr>
          <a:lstStyle/>
          <a:p>
            <a:pPr algn="ctr"/>
            <a:r>
              <a:rPr lang="es-CL" sz="600" b="1" dirty="0">
                <a:latin typeface="Arial" panose="020B0604020202020204" pitchFamily="34" charset="0"/>
                <a:cs typeface="Arial" panose="020B0604020202020204" pitchFamily="34" charset="0"/>
              </a:rPr>
              <a:t>Trópico de Cáncer</a:t>
            </a:r>
          </a:p>
        </p:txBody>
      </p:sp>
      <p:sp>
        <p:nvSpPr>
          <p:cNvPr id="52" name="CuadroTexto 51"/>
          <p:cNvSpPr txBox="1"/>
          <p:nvPr/>
        </p:nvSpPr>
        <p:spPr>
          <a:xfrm>
            <a:off x="6149604" y="1689"/>
            <a:ext cx="1054497" cy="461665"/>
          </a:xfrm>
          <a:prstGeom prst="rect">
            <a:avLst/>
          </a:prstGeom>
          <a:solidFill>
            <a:srgbClr val="FFFF00"/>
          </a:solidFill>
          <a:ln>
            <a:solidFill>
              <a:srgbClr val="FF0000"/>
            </a:solidFill>
          </a:ln>
        </p:spPr>
        <p:txBody>
          <a:bodyPr wrap="square" rtlCol="0" anchor="ctr">
            <a:spAutoFit/>
          </a:bodyPr>
          <a:lstStyle/>
          <a:p>
            <a:pPr algn="ctr"/>
            <a:r>
              <a:rPr lang="es-CL" sz="800" b="1" dirty="0">
                <a:latin typeface="Arial" panose="020B0604020202020204" pitchFamily="34" charset="0"/>
                <a:cs typeface="Arial" panose="020B0604020202020204" pitchFamily="34" charset="0"/>
              </a:rPr>
              <a:t>1529- 1531</a:t>
            </a:r>
          </a:p>
          <a:p>
            <a:pPr algn="ctr"/>
            <a:r>
              <a:rPr lang="es-CL" sz="800" b="1" dirty="0">
                <a:latin typeface="Arial" panose="020B0604020202020204" pitchFamily="34" charset="0"/>
                <a:cs typeface="Arial" panose="020B0604020202020204" pitchFamily="34" charset="0"/>
              </a:rPr>
              <a:t>Cortés conquista Imperio Azteca</a:t>
            </a:r>
          </a:p>
        </p:txBody>
      </p:sp>
      <p:sp>
        <p:nvSpPr>
          <p:cNvPr id="53" name="CuadroTexto 52"/>
          <p:cNvSpPr txBox="1"/>
          <p:nvPr/>
        </p:nvSpPr>
        <p:spPr>
          <a:xfrm>
            <a:off x="7209509" y="178566"/>
            <a:ext cx="825561"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San Agustín</a:t>
            </a:r>
          </a:p>
        </p:txBody>
      </p:sp>
      <p:sp>
        <p:nvSpPr>
          <p:cNvPr id="54" name="CuadroTexto 53"/>
          <p:cNvSpPr txBox="1"/>
          <p:nvPr/>
        </p:nvSpPr>
        <p:spPr>
          <a:xfrm>
            <a:off x="5094208" y="586698"/>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Acapulco</a:t>
            </a:r>
          </a:p>
        </p:txBody>
      </p:sp>
      <p:sp>
        <p:nvSpPr>
          <p:cNvPr id="55" name="CuadroTexto 54"/>
          <p:cNvSpPr txBox="1"/>
          <p:nvPr/>
        </p:nvSpPr>
        <p:spPr>
          <a:xfrm>
            <a:off x="4516373" y="836712"/>
            <a:ext cx="703699" cy="215444"/>
          </a:xfrm>
          <a:prstGeom prst="rect">
            <a:avLst/>
          </a:prstGeom>
          <a:solidFill>
            <a:srgbClr val="FFFF00"/>
          </a:solidFill>
          <a:ln>
            <a:solidFill>
              <a:srgbClr val="FF0000"/>
            </a:solidFill>
          </a:ln>
        </p:spPr>
        <p:txBody>
          <a:bodyPr wrap="square" rtlCol="0" anchor="ctr">
            <a:spAutoFit/>
          </a:bodyPr>
          <a:lstStyle/>
          <a:p>
            <a:pPr algn="ctr"/>
            <a:r>
              <a:rPr lang="es-CL" sz="800" b="1" dirty="0">
                <a:latin typeface="Arial" panose="020B0604020202020204" pitchFamily="34" charset="0"/>
                <a:cs typeface="Arial" panose="020B0604020202020204" pitchFamily="34" charset="0"/>
              </a:rPr>
              <a:t>A Manila</a:t>
            </a:r>
          </a:p>
        </p:txBody>
      </p:sp>
      <p:sp>
        <p:nvSpPr>
          <p:cNvPr id="56" name="CuadroTexto 55"/>
          <p:cNvSpPr txBox="1"/>
          <p:nvPr/>
        </p:nvSpPr>
        <p:spPr>
          <a:xfrm>
            <a:off x="6813761" y="605370"/>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Habana</a:t>
            </a:r>
          </a:p>
        </p:txBody>
      </p:sp>
      <p:sp>
        <p:nvSpPr>
          <p:cNvPr id="57" name="CuadroTexto 56"/>
          <p:cNvSpPr txBox="1"/>
          <p:nvPr/>
        </p:nvSpPr>
        <p:spPr>
          <a:xfrm>
            <a:off x="7014820" y="1289265"/>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Santo Domingo</a:t>
            </a:r>
          </a:p>
        </p:txBody>
      </p:sp>
      <p:sp>
        <p:nvSpPr>
          <p:cNvPr id="58" name="CuadroTexto 57"/>
          <p:cNvSpPr txBox="1"/>
          <p:nvPr/>
        </p:nvSpPr>
        <p:spPr>
          <a:xfrm>
            <a:off x="6110613" y="1649854"/>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Panamá</a:t>
            </a:r>
          </a:p>
        </p:txBody>
      </p:sp>
      <p:sp>
        <p:nvSpPr>
          <p:cNvPr id="59" name="CuadroTexto 58"/>
          <p:cNvSpPr txBox="1"/>
          <p:nvPr/>
        </p:nvSpPr>
        <p:spPr>
          <a:xfrm>
            <a:off x="5190775" y="1949362"/>
            <a:ext cx="747722"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Galápagos</a:t>
            </a:r>
          </a:p>
        </p:txBody>
      </p:sp>
      <p:sp>
        <p:nvSpPr>
          <p:cNvPr id="60" name="CuadroTexto 59"/>
          <p:cNvSpPr txBox="1"/>
          <p:nvPr/>
        </p:nvSpPr>
        <p:spPr>
          <a:xfrm>
            <a:off x="6410213" y="1346590"/>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Nombre de Dios</a:t>
            </a:r>
          </a:p>
        </p:txBody>
      </p:sp>
      <p:sp>
        <p:nvSpPr>
          <p:cNvPr id="61" name="CuadroTexto 60"/>
          <p:cNvSpPr txBox="1"/>
          <p:nvPr/>
        </p:nvSpPr>
        <p:spPr>
          <a:xfrm>
            <a:off x="6939538" y="1539550"/>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Cartagena</a:t>
            </a:r>
          </a:p>
        </p:txBody>
      </p:sp>
      <p:sp>
        <p:nvSpPr>
          <p:cNvPr id="62" name="CuadroTexto 61"/>
          <p:cNvSpPr txBox="1"/>
          <p:nvPr/>
        </p:nvSpPr>
        <p:spPr>
          <a:xfrm>
            <a:off x="6683359" y="1980464"/>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Nueva Granada</a:t>
            </a:r>
          </a:p>
        </p:txBody>
      </p:sp>
      <p:sp>
        <p:nvSpPr>
          <p:cNvPr id="63" name="CuadroTexto 62"/>
          <p:cNvSpPr txBox="1"/>
          <p:nvPr/>
        </p:nvSpPr>
        <p:spPr>
          <a:xfrm>
            <a:off x="6181416" y="2353151"/>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Guayaquil</a:t>
            </a:r>
          </a:p>
        </p:txBody>
      </p:sp>
      <p:sp>
        <p:nvSpPr>
          <p:cNvPr id="64" name="CuadroTexto 63"/>
          <p:cNvSpPr txBox="1"/>
          <p:nvPr/>
        </p:nvSpPr>
        <p:spPr>
          <a:xfrm rot="17321565">
            <a:off x="6111062" y="2584749"/>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INCAS</a:t>
            </a:r>
          </a:p>
        </p:txBody>
      </p:sp>
      <p:sp>
        <p:nvSpPr>
          <p:cNvPr id="65" name="CuadroTexto 64"/>
          <p:cNvSpPr txBox="1"/>
          <p:nvPr/>
        </p:nvSpPr>
        <p:spPr>
          <a:xfrm>
            <a:off x="5681087" y="3088693"/>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Callao</a:t>
            </a:r>
          </a:p>
        </p:txBody>
      </p:sp>
      <p:sp>
        <p:nvSpPr>
          <p:cNvPr id="66" name="CuadroTexto 65"/>
          <p:cNvSpPr txBox="1"/>
          <p:nvPr/>
        </p:nvSpPr>
        <p:spPr>
          <a:xfrm>
            <a:off x="6042393" y="2872697"/>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Lima</a:t>
            </a:r>
          </a:p>
        </p:txBody>
      </p:sp>
      <p:sp>
        <p:nvSpPr>
          <p:cNvPr id="67" name="CuadroTexto 66"/>
          <p:cNvSpPr txBox="1"/>
          <p:nvPr/>
        </p:nvSpPr>
        <p:spPr>
          <a:xfrm>
            <a:off x="5089006" y="2893876"/>
            <a:ext cx="703699" cy="338554"/>
          </a:xfrm>
          <a:prstGeom prst="rect">
            <a:avLst/>
          </a:prstGeom>
          <a:noFill/>
        </p:spPr>
        <p:txBody>
          <a:bodyPr wrap="square" rtlCol="0" anchor="ctr">
            <a:spAutoFit/>
          </a:bodyPr>
          <a:lstStyle/>
          <a:p>
            <a:pPr algn="ctr"/>
            <a:r>
              <a:rPr lang="es-CL" sz="800" b="1" i="1" dirty="0">
                <a:latin typeface="Arial" panose="020B0604020202020204" pitchFamily="34" charset="0"/>
                <a:cs typeface="Arial" panose="020B0604020202020204" pitchFamily="34" charset="0"/>
              </a:rPr>
              <a:t>OCÉANO PACÍFICO</a:t>
            </a:r>
          </a:p>
        </p:txBody>
      </p:sp>
      <p:sp>
        <p:nvSpPr>
          <p:cNvPr id="68" name="CuadroTexto 67"/>
          <p:cNvSpPr txBox="1"/>
          <p:nvPr/>
        </p:nvSpPr>
        <p:spPr>
          <a:xfrm>
            <a:off x="6361630" y="3117186"/>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BAJO PERÚ</a:t>
            </a:r>
          </a:p>
        </p:txBody>
      </p:sp>
      <p:sp>
        <p:nvSpPr>
          <p:cNvPr id="69" name="CuadroTexto 68"/>
          <p:cNvSpPr txBox="1"/>
          <p:nvPr/>
        </p:nvSpPr>
        <p:spPr>
          <a:xfrm>
            <a:off x="6435056" y="3578641"/>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Arica</a:t>
            </a:r>
          </a:p>
        </p:txBody>
      </p:sp>
      <p:sp>
        <p:nvSpPr>
          <p:cNvPr id="70" name="CuadroTexto 69"/>
          <p:cNvSpPr txBox="1"/>
          <p:nvPr/>
        </p:nvSpPr>
        <p:spPr>
          <a:xfrm>
            <a:off x="6408399" y="3761326"/>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ALTO PERÚ</a:t>
            </a:r>
          </a:p>
        </p:txBody>
      </p:sp>
      <p:sp>
        <p:nvSpPr>
          <p:cNvPr id="71" name="CuadroTexto 70"/>
          <p:cNvSpPr txBox="1"/>
          <p:nvPr/>
        </p:nvSpPr>
        <p:spPr>
          <a:xfrm rot="18489954">
            <a:off x="6049158" y="4460728"/>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INCAS</a:t>
            </a:r>
          </a:p>
        </p:txBody>
      </p:sp>
      <p:sp>
        <p:nvSpPr>
          <p:cNvPr id="72" name="CuadroTexto 71"/>
          <p:cNvSpPr txBox="1"/>
          <p:nvPr/>
        </p:nvSpPr>
        <p:spPr>
          <a:xfrm>
            <a:off x="5259520" y="3582357"/>
            <a:ext cx="876922" cy="584775"/>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1531-1534</a:t>
            </a:r>
          </a:p>
          <a:p>
            <a:pPr algn="just"/>
            <a:r>
              <a:rPr lang="es-CL" sz="800" b="1" dirty="0">
                <a:latin typeface="Arial" panose="020B0604020202020204" pitchFamily="34" charset="0"/>
                <a:cs typeface="Arial" panose="020B0604020202020204" pitchFamily="34" charset="0"/>
              </a:rPr>
              <a:t>Pizarro Conquista Imperio Inca</a:t>
            </a:r>
          </a:p>
        </p:txBody>
      </p:sp>
      <p:sp>
        <p:nvSpPr>
          <p:cNvPr id="73" name="CuadroTexto 72"/>
          <p:cNvSpPr txBox="1"/>
          <p:nvPr/>
        </p:nvSpPr>
        <p:spPr>
          <a:xfrm>
            <a:off x="6098891" y="5035155"/>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Buenos Aires</a:t>
            </a:r>
          </a:p>
        </p:txBody>
      </p:sp>
      <p:sp>
        <p:nvSpPr>
          <p:cNvPr id="74" name="CuadroTexto 73"/>
          <p:cNvSpPr txBox="1"/>
          <p:nvPr/>
        </p:nvSpPr>
        <p:spPr>
          <a:xfrm>
            <a:off x="5106799" y="5171383"/>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 Filipinas</a:t>
            </a:r>
          </a:p>
        </p:txBody>
      </p:sp>
      <p:sp>
        <p:nvSpPr>
          <p:cNvPr id="75" name="CuadroTexto 74"/>
          <p:cNvSpPr txBox="1"/>
          <p:nvPr/>
        </p:nvSpPr>
        <p:spPr>
          <a:xfrm rot="2711803">
            <a:off x="5176331" y="5505613"/>
            <a:ext cx="424505"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1521</a:t>
            </a:r>
          </a:p>
        </p:txBody>
      </p:sp>
      <p:sp>
        <p:nvSpPr>
          <p:cNvPr id="76" name="CuadroTexto 75"/>
          <p:cNvSpPr txBox="1"/>
          <p:nvPr/>
        </p:nvSpPr>
        <p:spPr>
          <a:xfrm>
            <a:off x="5189813" y="6431261"/>
            <a:ext cx="913107" cy="338554"/>
          </a:xfrm>
          <a:prstGeom prst="rect">
            <a:avLst/>
          </a:prstGeom>
          <a:solidFill>
            <a:srgbClr val="FFFF00"/>
          </a:solidFill>
          <a:ln>
            <a:solidFill>
              <a:srgbClr val="FF0000"/>
            </a:solidFill>
          </a:ln>
        </p:spPr>
        <p:txBody>
          <a:bodyPr wrap="square" rtlCol="0" anchor="ctr">
            <a:spAutoFit/>
          </a:bodyPr>
          <a:lstStyle/>
          <a:p>
            <a:pPr algn="ctr"/>
            <a:r>
              <a:rPr lang="es-CL" sz="800" b="1" dirty="0">
                <a:latin typeface="Arial" panose="020B0604020202020204" pitchFamily="34" charset="0"/>
                <a:cs typeface="Arial" panose="020B0604020202020204" pitchFamily="34" charset="0"/>
              </a:rPr>
              <a:t>Estrecho de Magallanes</a:t>
            </a:r>
          </a:p>
        </p:txBody>
      </p:sp>
      <p:sp>
        <p:nvSpPr>
          <p:cNvPr id="77" name="CuadroTexto 76"/>
          <p:cNvSpPr txBox="1"/>
          <p:nvPr/>
        </p:nvSpPr>
        <p:spPr>
          <a:xfrm>
            <a:off x="5697981" y="6660895"/>
            <a:ext cx="971642"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Cabo de Hornos</a:t>
            </a:r>
          </a:p>
        </p:txBody>
      </p:sp>
      <p:sp>
        <p:nvSpPr>
          <p:cNvPr id="78" name="CuadroTexto 77"/>
          <p:cNvSpPr txBox="1"/>
          <p:nvPr/>
        </p:nvSpPr>
        <p:spPr>
          <a:xfrm rot="2402955">
            <a:off x="6702962" y="5424680"/>
            <a:ext cx="1039940" cy="215444"/>
          </a:xfrm>
          <a:prstGeom prst="rect">
            <a:avLst/>
          </a:prstGeom>
          <a:noFill/>
        </p:spPr>
        <p:txBody>
          <a:bodyPr wrap="square" rtlCol="0" anchor="ctr">
            <a:spAutoFit/>
          </a:bodyPr>
          <a:lstStyle/>
          <a:p>
            <a:pPr algn="ctr"/>
            <a:r>
              <a:rPr lang="es-CL" sz="800" b="1" i="1" dirty="0">
                <a:latin typeface="Arial" panose="020B0604020202020204" pitchFamily="34" charset="0"/>
                <a:cs typeface="Arial" panose="020B0604020202020204" pitchFamily="34" charset="0"/>
              </a:rPr>
              <a:t>Rio de la Plata</a:t>
            </a:r>
          </a:p>
        </p:txBody>
      </p:sp>
      <p:sp>
        <p:nvSpPr>
          <p:cNvPr id="79" name="CuadroTexto 78"/>
          <p:cNvSpPr txBox="1"/>
          <p:nvPr/>
        </p:nvSpPr>
        <p:spPr>
          <a:xfrm>
            <a:off x="6674401" y="6026774"/>
            <a:ext cx="188058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ÁREAS BAJO DOMINIO ESPAÑOL</a:t>
            </a:r>
          </a:p>
        </p:txBody>
      </p:sp>
      <p:sp>
        <p:nvSpPr>
          <p:cNvPr id="80" name="CuadroTexto 79"/>
          <p:cNvSpPr txBox="1"/>
          <p:nvPr/>
        </p:nvSpPr>
        <p:spPr>
          <a:xfrm>
            <a:off x="7036546" y="6202752"/>
            <a:ext cx="424505"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1529</a:t>
            </a:r>
          </a:p>
        </p:txBody>
      </p:sp>
      <p:sp>
        <p:nvSpPr>
          <p:cNvPr id="81" name="CuadroTexto 80"/>
          <p:cNvSpPr txBox="1"/>
          <p:nvPr/>
        </p:nvSpPr>
        <p:spPr>
          <a:xfrm>
            <a:off x="7638037" y="6209753"/>
            <a:ext cx="424505"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1620</a:t>
            </a:r>
          </a:p>
        </p:txBody>
      </p:sp>
      <p:sp>
        <p:nvSpPr>
          <p:cNvPr id="82" name="CuadroTexto 81"/>
          <p:cNvSpPr txBox="1"/>
          <p:nvPr/>
        </p:nvSpPr>
        <p:spPr>
          <a:xfrm>
            <a:off x="6961030" y="6404757"/>
            <a:ext cx="2148532"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RUTAS ESPAÑOLAS DE COMERCIO</a:t>
            </a:r>
          </a:p>
        </p:txBody>
      </p:sp>
      <p:sp>
        <p:nvSpPr>
          <p:cNvPr id="83" name="CuadroTexto 82"/>
          <p:cNvSpPr txBox="1"/>
          <p:nvPr/>
        </p:nvSpPr>
        <p:spPr>
          <a:xfrm>
            <a:off x="7272539" y="4506298"/>
            <a:ext cx="92308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Rio de Janeiro</a:t>
            </a:r>
          </a:p>
        </p:txBody>
      </p:sp>
      <p:sp>
        <p:nvSpPr>
          <p:cNvPr id="84" name="CuadroTexto 83"/>
          <p:cNvSpPr txBox="1"/>
          <p:nvPr/>
        </p:nvSpPr>
        <p:spPr>
          <a:xfrm rot="19075948">
            <a:off x="7024226" y="4229034"/>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Paraná</a:t>
            </a:r>
          </a:p>
        </p:txBody>
      </p:sp>
      <p:sp>
        <p:nvSpPr>
          <p:cNvPr id="85" name="CuadroTexto 84"/>
          <p:cNvSpPr txBox="1"/>
          <p:nvPr/>
        </p:nvSpPr>
        <p:spPr>
          <a:xfrm>
            <a:off x="7773360" y="4194114"/>
            <a:ext cx="703699"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Santa Cruz</a:t>
            </a:r>
          </a:p>
        </p:txBody>
      </p:sp>
      <p:sp>
        <p:nvSpPr>
          <p:cNvPr id="86" name="CuadroTexto 85"/>
          <p:cNvSpPr txBox="1"/>
          <p:nvPr/>
        </p:nvSpPr>
        <p:spPr>
          <a:xfrm>
            <a:off x="7840630" y="3915508"/>
            <a:ext cx="925940" cy="33855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San Salvador</a:t>
            </a:r>
          </a:p>
          <a:p>
            <a:pPr algn="ctr"/>
            <a:r>
              <a:rPr lang="es-CL" sz="800" b="1" dirty="0">
                <a:latin typeface="Arial" panose="020B0604020202020204" pitchFamily="34" charset="0"/>
                <a:cs typeface="Arial" panose="020B0604020202020204" pitchFamily="34" charset="0"/>
              </a:rPr>
              <a:t>(</a:t>
            </a:r>
            <a:r>
              <a:rPr lang="es-CL" sz="800" b="1" dirty="0" err="1">
                <a:latin typeface="Arial" panose="020B0604020202020204" pitchFamily="34" charset="0"/>
                <a:cs typeface="Arial" panose="020B0604020202020204" pitchFamily="34" charset="0"/>
              </a:rPr>
              <a:t>Bahia</a:t>
            </a:r>
            <a:r>
              <a:rPr lang="es-CL" sz="800" b="1" dirty="0">
                <a:latin typeface="Arial" panose="020B0604020202020204" pitchFamily="34" charset="0"/>
                <a:cs typeface="Arial" panose="020B0604020202020204" pitchFamily="34" charset="0"/>
              </a:rPr>
              <a:t>)</a:t>
            </a:r>
          </a:p>
        </p:txBody>
      </p:sp>
      <p:sp>
        <p:nvSpPr>
          <p:cNvPr id="87" name="CuadroTexto 86"/>
          <p:cNvSpPr txBox="1"/>
          <p:nvPr/>
        </p:nvSpPr>
        <p:spPr>
          <a:xfrm>
            <a:off x="8083685" y="3735972"/>
            <a:ext cx="860807" cy="215444"/>
          </a:xfrm>
          <a:prstGeom prst="rect">
            <a:avLst/>
          </a:prstGeom>
          <a:noFill/>
        </p:spPr>
        <p:txBody>
          <a:bodyPr wrap="square" rtlCol="0" anchor="ctr">
            <a:spAutoFit/>
          </a:bodyPr>
          <a:lstStyle/>
          <a:p>
            <a:pPr algn="ctr"/>
            <a:r>
              <a:rPr lang="es-CL" sz="800" b="1" dirty="0" err="1">
                <a:latin typeface="Arial" panose="020B0604020202020204" pitchFamily="34" charset="0"/>
                <a:cs typeface="Arial" panose="020B0604020202020204" pitchFamily="34" charset="0"/>
              </a:rPr>
              <a:t>Pernanbuco</a:t>
            </a:r>
            <a:endParaRPr lang="es-CL" sz="800" b="1" dirty="0">
              <a:latin typeface="Arial" panose="020B0604020202020204" pitchFamily="34" charset="0"/>
              <a:cs typeface="Arial" panose="020B0604020202020204" pitchFamily="34" charset="0"/>
            </a:endParaRPr>
          </a:p>
        </p:txBody>
      </p:sp>
      <p:sp>
        <p:nvSpPr>
          <p:cNvPr id="88" name="CuadroTexto 87"/>
          <p:cNvSpPr txBox="1"/>
          <p:nvPr/>
        </p:nvSpPr>
        <p:spPr>
          <a:xfrm rot="17657398">
            <a:off x="7347895" y="3973389"/>
            <a:ext cx="860807"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ESPAÑA</a:t>
            </a:r>
          </a:p>
        </p:txBody>
      </p:sp>
      <p:sp>
        <p:nvSpPr>
          <p:cNvPr id="89" name="CuadroTexto 88"/>
          <p:cNvSpPr txBox="1"/>
          <p:nvPr/>
        </p:nvSpPr>
        <p:spPr>
          <a:xfrm rot="17335928">
            <a:off x="7781042" y="3479158"/>
            <a:ext cx="860807"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PORTUGAL</a:t>
            </a:r>
          </a:p>
        </p:txBody>
      </p:sp>
      <p:sp>
        <p:nvSpPr>
          <p:cNvPr id="90" name="CuadroTexto 89"/>
          <p:cNvSpPr txBox="1"/>
          <p:nvPr/>
        </p:nvSpPr>
        <p:spPr>
          <a:xfrm rot="1174019">
            <a:off x="7204330" y="2779130"/>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Amazonas</a:t>
            </a:r>
          </a:p>
        </p:txBody>
      </p:sp>
      <p:sp>
        <p:nvSpPr>
          <p:cNvPr id="91" name="CuadroTexto 90"/>
          <p:cNvSpPr txBox="1"/>
          <p:nvPr/>
        </p:nvSpPr>
        <p:spPr>
          <a:xfrm>
            <a:off x="7461177" y="2285443"/>
            <a:ext cx="948136" cy="461665"/>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1510: Inicio importación de negros</a:t>
            </a:r>
          </a:p>
        </p:txBody>
      </p:sp>
      <p:sp>
        <p:nvSpPr>
          <p:cNvPr id="92" name="CuadroTexto 91"/>
          <p:cNvSpPr txBox="1"/>
          <p:nvPr/>
        </p:nvSpPr>
        <p:spPr>
          <a:xfrm>
            <a:off x="8282249" y="1806995"/>
            <a:ext cx="831597" cy="338554"/>
          </a:xfrm>
          <a:prstGeom prst="rect">
            <a:avLst/>
          </a:prstGeom>
          <a:noFill/>
        </p:spPr>
        <p:txBody>
          <a:bodyPr wrap="square" rtlCol="0" anchor="ctr">
            <a:spAutoFit/>
          </a:bodyPr>
          <a:lstStyle/>
          <a:p>
            <a:pPr algn="ctr"/>
            <a:r>
              <a:rPr lang="es-CL" sz="800" b="1" i="1" dirty="0">
                <a:latin typeface="Arial" panose="020B0604020202020204" pitchFamily="34" charset="0"/>
                <a:cs typeface="Arial" panose="020B0604020202020204" pitchFamily="34" charset="0"/>
              </a:rPr>
              <a:t>OCÉANO ATLÁNTICO</a:t>
            </a:r>
          </a:p>
        </p:txBody>
      </p:sp>
      <p:sp>
        <p:nvSpPr>
          <p:cNvPr id="93" name="CuadroTexto 92"/>
          <p:cNvSpPr txBox="1"/>
          <p:nvPr/>
        </p:nvSpPr>
        <p:spPr>
          <a:xfrm>
            <a:off x="7550110" y="628868"/>
            <a:ext cx="1434557" cy="461665"/>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1524: Sevilla único puerto abierto al comercio con colonias</a:t>
            </a:r>
          </a:p>
        </p:txBody>
      </p:sp>
      <p:sp>
        <p:nvSpPr>
          <p:cNvPr id="94" name="CuadroTexto 93"/>
          <p:cNvSpPr txBox="1"/>
          <p:nvPr/>
        </p:nvSpPr>
        <p:spPr>
          <a:xfrm rot="5400000">
            <a:off x="8698737" y="1296671"/>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 Sevilla</a:t>
            </a:r>
          </a:p>
        </p:txBody>
      </p:sp>
      <p:sp>
        <p:nvSpPr>
          <p:cNvPr id="95" name="CuadroTexto 94"/>
          <p:cNvSpPr txBox="1"/>
          <p:nvPr/>
        </p:nvSpPr>
        <p:spPr>
          <a:xfrm rot="5400000">
            <a:off x="8695244" y="434633"/>
            <a:ext cx="703699"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A Sevilla</a:t>
            </a:r>
          </a:p>
        </p:txBody>
      </p:sp>
      <p:sp>
        <p:nvSpPr>
          <p:cNvPr id="96" name="CuadroTexto 95"/>
          <p:cNvSpPr txBox="1"/>
          <p:nvPr/>
        </p:nvSpPr>
        <p:spPr>
          <a:xfrm rot="5400000">
            <a:off x="8401785" y="2348871"/>
            <a:ext cx="1299196"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De África Occidental</a:t>
            </a:r>
          </a:p>
        </p:txBody>
      </p:sp>
      <p:sp>
        <p:nvSpPr>
          <p:cNvPr id="97" name="CuadroTexto 96"/>
          <p:cNvSpPr txBox="1"/>
          <p:nvPr/>
        </p:nvSpPr>
        <p:spPr>
          <a:xfrm rot="5400000">
            <a:off x="8693409" y="3843694"/>
            <a:ext cx="748815" cy="215444"/>
          </a:xfrm>
          <a:prstGeom prst="rect">
            <a:avLst/>
          </a:prstGeom>
          <a:noFill/>
        </p:spPr>
        <p:txBody>
          <a:bodyPr wrap="square" rtlCol="0" anchor="ctr">
            <a:spAutoFit/>
          </a:bodyPr>
          <a:lstStyle/>
          <a:p>
            <a:pPr algn="ctr"/>
            <a:r>
              <a:rPr lang="es-CL" sz="800" b="1" dirty="0">
                <a:latin typeface="Arial" panose="020B0604020202020204" pitchFamily="34" charset="0"/>
                <a:cs typeface="Arial" panose="020B0604020202020204" pitchFamily="34" charset="0"/>
              </a:rPr>
              <a:t>De Cádiz</a:t>
            </a:r>
          </a:p>
        </p:txBody>
      </p:sp>
      <p:sp>
        <p:nvSpPr>
          <p:cNvPr id="98" name="Forma libre 97"/>
          <p:cNvSpPr/>
          <p:nvPr/>
        </p:nvSpPr>
        <p:spPr>
          <a:xfrm>
            <a:off x="7046075" y="4303314"/>
            <a:ext cx="858063" cy="368670"/>
          </a:xfrm>
          <a:custGeom>
            <a:avLst/>
            <a:gdLst>
              <a:gd name="connsiteX0" fmla="*/ 0 w 858063"/>
              <a:gd name="connsiteY0" fmla="*/ 294688 h 368670"/>
              <a:gd name="connsiteX1" fmla="*/ 60671 w 858063"/>
              <a:gd name="connsiteY1" fmla="*/ 329357 h 368670"/>
              <a:gd name="connsiteX2" fmla="*/ 130010 w 858063"/>
              <a:gd name="connsiteY2" fmla="*/ 368360 h 368670"/>
              <a:gd name="connsiteX3" fmla="*/ 199348 w 858063"/>
              <a:gd name="connsiteY3" fmla="*/ 346692 h 368670"/>
              <a:gd name="connsiteX4" fmla="*/ 234017 w 858063"/>
              <a:gd name="connsiteY4" fmla="*/ 329357 h 368670"/>
              <a:gd name="connsiteX5" fmla="*/ 260019 w 858063"/>
              <a:gd name="connsiteY5" fmla="*/ 277353 h 368670"/>
              <a:gd name="connsiteX6" fmla="*/ 290355 w 858063"/>
              <a:gd name="connsiteY6" fmla="*/ 216682 h 368670"/>
              <a:gd name="connsiteX7" fmla="*/ 303356 w 858063"/>
              <a:gd name="connsiteY7" fmla="*/ 199348 h 368670"/>
              <a:gd name="connsiteX8" fmla="*/ 372694 w 858063"/>
              <a:gd name="connsiteY8" fmla="*/ 125676 h 368670"/>
              <a:gd name="connsiteX9" fmla="*/ 403030 w 858063"/>
              <a:gd name="connsiteY9" fmla="*/ 104007 h 368670"/>
              <a:gd name="connsiteX10" fmla="*/ 481035 w 858063"/>
              <a:gd name="connsiteY10" fmla="*/ 65004 h 368670"/>
              <a:gd name="connsiteX11" fmla="*/ 524372 w 858063"/>
              <a:gd name="connsiteY11" fmla="*/ 26002 h 368670"/>
              <a:gd name="connsiteX12" fmla="*/ 567708 w 858063"/>
              <a:gd name="connsiteY12" fmla="*/ 4333 h 368670"/>
              <a:gd name="connsiteX13" fmla="*/ 585043 w 858063"/>
              <a:gd name="connsiteY13" fmla="*/ 0 h 368670"/>
              <a:gd name="connsiteX14" fmla="*/ 676050 w 858063"/>
              <a:gd name="connsiteY14" fmla="*/ 4333 h 368670"/>
              <a:gd name="connsiteX15" fmla="*/ 697718 w 858063"/>
              <a:gd name="connsiteY15" fmla="*/ 26002 h 368670"/>
              <a:gd name="connsiteX16" fmla="*/ 758389 w 858063"/>
              <a:gd name="connsiteY16" fmla="*/ 60671 h 368670"/>
              <a:gd name="connsiteX17" fmla="*/ 780057 w 858063"/>
              <a:gd name="connsiteY17" fmla="*/ 65004 h 368670"/>
              <a:gd name="connsiteX18" fmla="*/ 858063 w 858063"/>
              <a:gd name="connsiteY18" fmla="*/ 134343 h 368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58063" h="368670">
                <a:moveTo>
                  <a:pt x="0" y="294688"/>
                </a:moveTo>
                <a:lnTo>
                  <a:pt x="60671" y="329357"/>
                </a:lnTo>
                <a:cubicBezTo>
                  <a:pt x="82339" y="341636"/>
                  <a:pt x="106897" y="365471"/>
                  <a:pt x="130010" y="368360"/>
                </a:cubicBezTo>
                <a:cubicBezTo>
                  <a:pt x="153123" y="371249"/>
                  <a:pt x="182014" y="353192"/>
                  <a:pt x="199348" y="346692"/>
                </a:cubicBezTo>
                <a:cubicBezTo>
                  <a:pt x="216682" y="340192"/>
                  <a:pt x="223905" y="340913"/>
                  <a:pt x="234017" y="329357"/>
                </a:cubicBezTo>
                <a:cubicBezTo>
                  <a:pt x="244129" y="317801"/>
                  <a:pt x="260019" y="277353"/>
                  <a:pt x="260019" y="277353"/>
                </a:cubicBezTo>
                <a:cubicBezTo>
                  <a:pt x="269409" y="258574"/>
                  <a:pt x="283132" y="229683"/>
                  <a:pt x="290355" y="216682"/>
                </a:cubicBezTo>
                <a:cubicBezTo>
                  <a:pt x="297578" y="203681"/>
                  <a:pt x="289633" y="214516"/>
                  <a:pt x="303356" y="199348"/>
                </a:cubicBezTo>
                <a:cubicBezTo>
                  <a:pt x="317079" y="184180"/>
                  <a:pt x="356082" y="141566"/>
                  <a:pt x="372694" y="125676"/>
                </a:cubicBezTo>
                <a:cubicBezTo>
                  <a:pt x="389306" y="109786"/>
                  <a:pt x="384973" y="114119"/>
                  <a:pt x="403030" y="104007"/>
                </a:cubicBezTo>
                <a:cubicBezTo>
                  <a:pt x="421087" y="93895"/>
                  <a:pt x="460811" y="78005"/>
                  <a:pt x="481035" y="65004"/>
                </a:cubicBezTo>
                <a:cubicBezTo>
                  <a:pt x="501259" y="52003"/>
                  <a:pt x="509927" y="36114"/>
                  <a:pt x="524372" y="26002"/>
                </a:cubicBezTo>
                <a:cubicBezTo>
                  <a:pt x="538817" y="15890"/>
                  <a:pt x="557596" y="8667"/>
                  <a:pt x="567708" y="4333"/>
                </a:cubicBezTo>
                <a:cubicBezTo>
                  <a:pt x="577820" y="-1"/>
                  <a:pt x="566986" y="0"/>
                  <a:pt x="585043" y="0"/>
                </a:cubicBezTo>
                <a:cubicBezTo>
                  <a:pt x="603100" y="0"/>
                  <a:pt x="657271" y="-1"/>
                  <a:pt x="676050" y="4333"/>
                </a:cubicBezTo>
                <a:cubicBezTo>
                  <a:pt x="694829" y="8667"/>
                  <a:pt x="683995" y="16612"/>
                  <a:pt x="697718" y="26002"/>
                </a:cubicBezTo>
                <a:cubicBezTo>
                  <a:pt x="711441" y="35392"/>
                  <a:pt x="744666" y="54171"/>
                  <a:pt x="758389" y="60671"/>
                </a:cubicBezTo>
                <a:cubicBezTo>
                  <a:pt x="772112" y="67171"/>
                  <a:pt x="763445" y="52725"/>
                  <a:pt x="780057" y="65004"/>
                </a:cubicBezTo>
                <a:cubicBezTo>
                  <a:pt x="796669" y="77283"/>
                  <a:pt x="827366" y="105813"/>
                  <a:pt x="858063" y="134343"/>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99" name="Forma libre 98"/>
          <p:cNvSpPr/>
          <p:nvPr/>
        </p:nvSpPr>
        <p:spPr>
          <a:xfrm>
            <a:off x="6775995" y="4590755"/>
            <a:ext cx="278521" cy="503272"/>
          </a:xfrm>
          <a:custGeom>
            <a:avLst/>
            <a:gdLst>
              <a:gd name="connsiteX0" fmla="*/ 278521 w 278521"/>
              <a:gd name="connsiteY0" fmla="*/ 5129 h 503272"/>
              <a:gd name="connsiteX1" fmla="*/ 210282 w 278521"/>
              <a:gd name="connsiteY1" fmla="*/ 1717 h 503272"/>
              <a:gd name="connsiteX2" fmla="*/ 179575 w 278521"/>
              <a:gd name="connsiteY2" fmla="*/ 29012 h 503272"/>
              <a:gd name="connsiteX3" fmla="*/ 159103 w 278521"/>
              <a:gd name="connsiteY3" fmla="*/ 87015 h 503272"/>
              <a:gd name="connsiteX4" fmla="*/ 104512 w 278521"/>
              <a:gd name="connsiteY4" fmla="*/ 189373 h 503272"/>
              <a:gd name="connsiteX5" fmla="*/ 87453 w 278521"/>
              <a:gd name="connsiteY5" fmla="*/ 216669 h 503272"/>
              <a:gd name="connsiteX6" fmla="*/ 63569 w 278521"/>
              <a:gd name="connsiteY6" fmla="*/ 233729 h 503272"/>
              <a:gd name="connsiteX7" fmla="*/ 15802 w 278521"/>
              <a:gd name="connsiteY7" fmla="*/ 257612 h 503272"/>
              <a:gd name="connsiteX8" fmla="*/ 5566 w 278521"/>
              <a:gd name="connsiteY8" fmla="*/ 284908 h 503272"/>
              <a:gd name="connsiteX9" fmla="*/ 2154 w 278521"/>
              <a:gd name="connsiteY9" fmla="*/ 319027 h 503272"/>
              <a:gd name="connsiteX10" fmla="*/ 2154 w 278521"/>
              <a:gd name="connsiteY10" fmla="*/ 346323 h 503272"/>
              <a:gd name="connsiteX11" fmla="*/ 29450 w 278521"/>
              <a:gd name="connsiteY11" fmla="*/ 417973 h 503272"/>
              <a:gd name="connsiteX12" fmla="*/ 43097 w 278521"/>
              <a:gd name="connsiteY12" fmla="*/ 417973 h 503272"/>
              <a:gd name="connsiteX13" fmla="*/ 94277 w 278521"/>
              <a:gd name="connsiteY13" fmla="*/ 469152 h 503272"/>
              <a:gd name="connsiteX14" fmla="*/ 94277 w 278521"/>
              <a:gd name="connsiteY14" fmla="*/ 503272 h 503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8521" h="503272">
                <a:moveTo>
                  <a:pt x="278521" y="5129"/>
                </a:moveTo>
                <a:cubicBezTo>
                  <a:pt x="252647" y="1432"/>
                  <a:pt x="226773" y="-2264"/>
                  <a:pt x="210282" y="1717"/>
                </a:cubicBezTo>
                <a:cubicBezTo>
                  <a:pt x="193791" y="5698"/>
                  <a:pt x="188105" y="14796"/>
                  <a:pt x="179575" y="29012"/>
                </a:cubicBezTo>
                <a:cubicBezTo>
                  <a:pt x="171045" y="43228"/>
                  <a:pt x="171613" y="60288"/>
                  <a:pt x="159103" y="87015"/>
                </a:cubicBezTo>
                <a:cubicBezTo>
                  <a:pt x="146593" y="113742"/>
                  <a:pt x="116454" y="167764"/>
                  <a:pt x="104512" y="189373"/>
                </a:cubicBezTo>
                <a:cubicBezTo>
                  <a:pt x="92570" y="210982"/>
                  <a:pt x="94277" y="209276"/>
                  <a:pt x="87453" y="216669"/>
                </a:cubicBezTo>
                <a:cubicBezTo>
                  <a:pt x="80629" y="224062"/>
                  <a:pt x="75511" y="226905"/>
                  <a:pt x="63569" y="233729"/>
                </a:cubicBezTo>
                <a:cubicBezTo>
                  <a:pt x="51627" y="240553"/>
                  <a:pt x="25469" y="249082"/>
                  <a:pt x="15802" y="257612"/>
                </a:cubicBezTo>
                <a:cubicBezTo>
                  <a:pt x="6135" y="266142"/>
                  <a:pt x="7841" y="274672"/>
                  <a:pt x="5566" y="284908"/>
                </a:cubicBezTo>
                <a:cubicBezTo>
                  <a:pt x="3291" y="295144"/>
                  <a:pt x="2723" y="308791"/>
                  <a:pt x="2154" y="319027"/>
                </a:cubicBezTo>
                <a:cubicBezTo>
                  <a:pt x="1585" y="329263"/>
                  <a:pt x="-2395" y="329832"/>
                  <a:pt x="2154" y="346323"/>
                </a:cubicBezTo>
                <a:cubicBezTo>
                  <a:pt x="6703" y="362814"/>
                  <a:pt x="22626" y="406031"/>
                  <a:pt x="29450" y="417973"/>
                </a:cubicBezTo>
                <a:cubicBezTo>
                  <a:pt x="36274" y="429915"/>
                  <a:pt x="32293" y="409443"/>
                  <a:pt x="43097" y="417973"/>
                </a:cubicBezTo>
                <a:cubicBezTo>
                  <a:pt x="53901" y="426503"/>
                  <a:pt x="85747" y="454936"/>
                  <a:pt x="94277" y="469152"/>
                </a:cubicBezTo>
                <a:cubicBezTo>
                  <a:pt x="102807" y="483369"/>
                  <a:pt x="98542" y="493320"/>
                  <a:pt x="94277" y="503272"/>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1" name="Forma libre 100"/>
          <p:cNvSpPr/>
          <p:nvPr/>
        </p:nvSpPr>
        <p:spPr>
          <a:xfrm>
            <a:off x="6465926" y="2639419"/>
            <a:ext cx="1627536" cy="482445"/>
          </a:xfrm>
          <a:custGeom>
            <a:avLst/>
            <a:gdLst>
              <a:gd name="connsiteX0" fmla="*/ 1627536 w 1627536"/>
              <a:gd name="connsiteY0" fmla="*/ 423542 h 482445"/>
              <a:gd name="connsiteX1" fmla="*/ 1577047 w 1627536"/>
              <a:gd name="connsiteY1" fmla="*/ 443176 h 482445"/>
              <a:gd name="connsiteX2" fmla="*/ 1504120 w 1627536"/>
              <a:gd name="connsiteY2" fmla="*/ 445981 h 482445"/>
              <a:gd name="connsiteX3" fmla="*/ 1501315 w 1627536"/>
              <a:gd name="connsiteY3" fmla="*/ 409517 h 482445"/>
              <a:gd name="connsiteX4" fmla="*/ 1464851 w 1627536"/>
              <a:gd name="connsiteY4" fmla="*/ 431956 h 482445"/>
              <a:gd name="connsiteX5" fmla="*/ 1439607 w 1627536"/>
              <a:gd name="connsiteY5" fmla="*/ 440371 h 482445"/>
              <a:gd name="connsiteX6" fmla="*/ 1352655 w 1627536"/>
              <a:gd name="connsiteY6" fmla="*/ 356224 h 482445"/>
              <a:gd name="connsiteX7" fmla="*/ 1279727 w 1627536"/>
              <a:gd name="connsiteY7" fmla="*/ 389883 h 482445"/>
              <a:gd name="connsiteX8" fmla="*/ 1243263 w 1627536"/>
              <a:gd name="connsiteY8" fmla="*/ 364638 h 482445"/>
              <a:gd name="connsiteX9" fmla="*/ 1195580 w 1627536"/>
              <a:gd name="connsiteY9" fmla="*/ 378663 h 482445"/>
              <a:gd name="connsiteX10" fmla="*/ 1167531 w 1627536"/>
              <a:gd name="connsiteY10" fmla="*/ 364638 h 482445"/>
              <a:gd name="connsiteX11" fmla="*/ 1111433 w 1627536"/>
              <a:gd name="connsiteY11" fmla="*/ 375858 h 482445"/>
              <a:gd name="connsiteX12" fmla="*/ 1091798 w 1627536"/>
              <a:gd name="connsiteY12" fmla="*/ 336589 h 482445"/>
              <a:gd name="connsiteX13" fmla="*/ 1041310 w 1627536"/>
              <a:gd name="connsiteY13" fmla="*/ 333784 h 482445"/>
              <a:gd name="connsiteX14" fmla="*/ 1004846 w 1627536"/>
              <a:gd name="connsiteY14" fmla="*/ 333784 h 482445"/>
              <a:gd name="connsiteX15" fmla="*/ 979602 w 1627536"/>
              <a:gd name="connsiteY15" fmla="*/ 314150 h 482445"/>
              <a:gd name="connsiteX16" fmla="*/ 957163 w 1627536"/>
              <a:gd name="connsiteY16" fmla="*/ 336589 h 482445"/>
              <a:gd name="connsiteX17" fmla="*/ 920699 w 1627536"/>
              <a:gd name="connsiteY17" fmla="*/ 283296 h 482445"/>
              <a:gd name="connsiteX18" fmla="*/ 878625 w 1627536"/>
              <a:gd name="connsiteY18" fmla="*/ 283296 h 482445"/>
              <a:gd name="connsiteX19" fmla="*/ 856186 w 1627536"/>
              <a:gd name="connsiteY19" fmla="*/ 280491 h 482445"/>
              <a:gd name="connsiteX20" fmla="*/ 822527 w 1627536"/>
              <a:gd name="connsiteY20" fmla="*/ 280491 h 482445"/>
              <a:gd name="connsiteX21" fmla="*/ 800088 w 1627536"/>
              <a:gd name="connsiteY21" fmla="*/ 255247 h 482445"/>
              <a:gd name="connsiteX22" fmla="*/ 774844 w 1627536"/>
              <a:gd name="connsiteY22" fmla="*/ 204759 h 482445"/>
              <a:gd name="connsiteX23" fmla="*/ 755209 w 1627536"/>
              <a:gd name="connsiteY23" fmla="*/ 162685 h 482445"/>
              <a:gd name="connsiteX24" fmla="*/ 741185 w 1627536"/>
              <a:gd name="connsiteY24" fmla="*/ 131831 h 482445"/>
              <a:gd name="connsiteX25" fmla="*/ 707526 w 1627536"/>
              <a:gd name="connsiteY25" fmla="*/ 129026 h 482445"/>
              <a:gd name="connsiteX26" fmla="*/ 668257 w 1627536"/>
              <a:gd name="connsiteY26" fmla="*/ 112197 h 482445"/>
              <a:gd name="connsiteX27" fmla="*/ 648623 w 1627536"/>
              <a:gd name="connsiteY27" fmla="*/ 98172 h 482445"/>
              <a:gd name="connsiteX28" fmla="*/ 606549 w 1627536"/>
              <a:gd name="connsiteY28" fmla="*/ 117807 h 482445"/>
              <a:gd name="connsiteX29" fmla="*/ 578500 w 1627536"/>
              <a:gd name="connsiteY29" fmla="*/ 126221 h 482445"/>
              <a:gd name="connsiteX30" fmla="*/ 533621 w 1627536"/>
              <a:gd name="connsiteY30" fmla="*/ 123416 h 482445"/>
              <a:gd name="connsiteX31" fmla="*/ 513987 w 1627536"/>
              <a:gd name="connsiteY31" fmla="*/ 112197 h 482445"/>
              <a:gd name="connsiteX32" fmla="*/ 466304 w 1627536"/>
              <a:gd name="connsiteY32" fmla="*/ 123416 h 482445"/>
              <a:gd name="connsiteX33" fmla="*/ 429840 w 1627536"/>
              <a:gd name="connsiteY33" fmla="*/ 115002 h 482445"/>
              <a:gd name="connsiteX34" fmla="*/ 407401 w 1627536"/>
              <a:gd name="connsiteY34" fmla="*/ 81343 h 482445"/>
              <a:gd name="connsiteX35" fmla="*/ 370937 w 1627536"/>
              <a:gd name="connsiteY35" fmla="*/ 67318 h 482445"/>
              <a:gd name="connsiteX36" fmla="*/ 348498 w 1627536"/>
              <a:gd name="connsiteY36" fmla="*/ 42074 h 482445"/>
              <a:gd name="connsiteX37" fmla="*/ 337278 w 1627536"/>
              <a:gd name="connsiteY37" fmla="*/ 14025 h 482445"/>
              <a:gd name="connsiteX38" fmla="*/ 303619 w 1627536"/>
              <a:gd name="connsiteY38" fmla="*/ 0 h 482445"/>
              <a:gd name="connsiteX39" fmla="*/ 272765 w 1627536"/>
              <a:gd name="connsiteY39" fmla="*/ 14025 h 482445"/>
              <a:gd name="connsiteX40" fmla="*/ 239106 w 1627536"/>
              <a:gd name="connsiteY40" fmla="*/ 22440 h 482445"/>
              <a:gd name="connsiteX41" fmla="*/ 197033 w 1627536"/>
              <a:gd name="connsiteY41" fmla="*/ 36464 h 482445"/>
              <a:gd name="connsiteX42" fmla="*/ 188618 w 1627536"/>
              <a:gd name="connsiteY42" fmla="*/ 47684 h 482445"/>
              <a:gd name="connsiteX43" fmla="*/ 160569 w 1627536"/>
              <a:gd name="connsiteY43" fmla="*/ 64513 h 482445"/>
              <a:gd name="connsiteX44" fmla="*/ 157764 w 1627536"/>
              <a:gd name="connsiteY44" fmla="*/ 92562 h 482445"/>
              <a:gd name="connsiteX45" fmla="*/ 146544 w 1627536"/>
              <a:gd name="connsiteY45" fmla="*/ 117807 h 482445"/>
              <a:gd name="connsiteX46" fmla="*/ 112885 w 1627536"/>
              <a:gd name="connsiteY46" fmla="*/ 103782 h 482445"/>
              <a:gd name="connsiteX47" fmla="*/ 65202 w 1627536"/>
              <a:gd name="connsiteY47" fmla="*/ 120611 h 482445"/>
              <a:gd name="connsiteX48" fmla="*/ 56787 w 1627536"/>
              <a:gd name="connsiteY48" fmla="*/ 165490 h 482445"/>
              <a:gd name="connsiteX49" fmla="*/ 45567 w 1627536"/>
              <a:gd name="connsiteY49" fmla="*/ 179515 h 482445"/>
              <a:gd name="connsiteX50" fmla="*/ 59592 w 1627536"/>
              <a:gd name="connsiteY50" fmla="*/ 218783 h 482445"/>
              <a:gd name="connsiteX51" fmla="*/ 79226 w 1627536"/>
              <a:gd name="connsiteY51" fmla="*/ 263662 h 482445"/>
              <a:gd name="connsiteX52" fmla="*/ 45567 w 1627536"/>
              <a:gd name="connsiteY52" fmla="*/ 283296 h 482445"/>
              <a:gd name="connsiteX53" fmla="*/ 68007 w 1627536"/>
              <a:gd name="connsiteY53" fmla="*/ 328175 h 482445"/>
              <a:gd name="connsiteX54" fmla="*/ 48372 w 1627536"/>
              <a:gd name="connsiteY54" fmla="*/ 353419 h 482445"/>
              <a:gd name="connsiteX55" fmla="*/ 70812 w 1627536"/>
              <a:gd name="connsiteY55" fmla="*/ 387078 h 482445"/>
              <a:gd name="connsiteX56" fmla="*/ 51177 w 1627536"/>
              <a:gd name="connsiteY56" fmla="*/ 420737 h 482445"/>
              <a:gd name="connsiteX57" fmla="*/ 48372 w 1627536"/>
              <a:gd name="connsiteY57" fmla="*/ 445981 h 482445"/>
              <a:gd name="connsiteX58" fmla="*/ 3494 w 1627536"/>
              <a:gd name="connsiteY58" fmla="*/ 437566 h 482445"/>
              <a:gd name="connsiteX59" fmla="*/ 6299 w 1627536"/>
              <a:gd name="connsiteY59" fmla="*/ 482445 h 482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627536" h="482445">
                <a:moveTo>
                  <a:pt x="1627536" y="423542"/>
                </a:moveTo>
                <a:cubicBezTo>
                  <a:pt x="1612576" y="431489"/>
                  <a:pt x="1597616" y="439436"/>
                  <a:pt x="1577047" y="443176"/>
                </a:cubicBezTo>
                <a:cubicBezTo>
                  <a:pt x="1556478" y="446916"/>
                  <a:pt x="1516742" y="451591"/>
                  <a:pt x="1504120" y="445981"/>
                </a:cubicBezTo>
                <a:cubicBezTo>
                  <a:pt x="1491498" y="440371"/>
                  <a:pt x="1507860" y="411855"/>
                  <a:pt x="1501315" y="409517"/>
                </a:cubicBezTo>
                <a:cubicBezTo>
                  <a:pt x="1494770" y="407179"/>
                  <a:pt x="1475136" y="426814"/>
                  <a:pt x="1464851" y="431956"/>
                </a:cubicBezTo>
                <a:cubicBezTo>
                  <a:pt x="1454566" y="437098"/>
                  <a:pt x="1458306" y="452993"/>
                  <a:pt x="1439607" y="440371"/>
                </a:cubicBezTo>
                <a:cubicBezTo>
                  <a:pt x="1420908" y="427749"/>
                  <a:pt x="1379302" y="364639"/>
                  <a:pt x="1352655" y="356224"/>
                </a:cubicBezTo>
                <a:cubicBezTo>
                  <a:pt x="1326008" y="347809"/>
                  <a:pt x="1297959" y="388481"/>
                  <a:pt x="1279727" y="389883"/>
                </a:cubicBezTo>
                <a:cubicBezTo>
                  <a:pt x="1261495" y="391285"/>
                  <a:pt x="1257287" y="366508"/>
                  <a:pt x="1243263" y="364638"/>
                </a:cubicBezTo>
                <a:cubicBezTo>
                  <a:pt x="1229239" y="362768"/>
                  <a:pt x="1208202" y="378663"/>
                  <a:pt x="1195580" y="378663"/>
                </a:cubicBezTo>
                <a:cubicBezTo>
                  <a:pt x="1182958" y="378663"/>
                  <a:pt x="1181555" y="365105"/>
                  <a:pt x="1167531" y="364638"/>
                </a:cubicBezTo>
                <a:cubicBezTo>
                  <a:pt x="1153507" y="364171"/>
                  <a:pt x="1124055" y="380533"/>
                  <a:pt x="1111433" y="375858"/>
                </a:cubicBezTo>
                <a:cubicBezTo>
                  <a:pt x="1098811" y="371183"/>
                  <a:pt x="1103485" y="343601"/>
                  <a:pt x="1091798" y="336589"/>
                </a:cubicBezTo>
                <a:cubicBezTo>
                  <a:pt x="1080111" y="329577"/>
                  <a:pt x="1055802" y="334251"/>
                  <a:pt x="1041310" y="333784"/>
                </a:cubicBezTo>
                <a:cubicBezTo>
                  <a:pt x="1026818" y="333317"/>
                  <a:pt x="1015131" y="337056"/>
                  <a:pt x="1004846" y="333784"/>
                </a:cubicBezTo>
                <a:cubicBezTo>
                  <a:pt x="994561" y="330512"/>
                  <a:pt x="987549" y="313683"/>
                  <a:pt x="979602" y="314150"/>
                </a:cubicBezTo>
                <a:cubicBezTo>
                  <a:pt x="971655" y="314617"/>
                  <a:pt x="966980" y="341731"/>
                  <a:pt x="957163" y="336589"/>
                </a:cubicBezTo>
                <a:cubicBezTo>
                  <a:pt x="947346" y="331447"/>
                  <a:pt x="933789" y="292178"/>
                  <a:pt x="920699" y="283296"/>
                </a:cubicBezTo>
                <a:cubicBezTo>
                  <a:pt x="907609" y="274414"/>
                  <a:pt x="889377" y="283763"/>
                  <a:pt x="878625" y="283296"/>
                </a:cubicBezTo>
                <a:cubicBezTo>
                  <a:pt x="867873" y="282829"/>
                  <a:pt x="865536" y="280958"/>
                  <a:pt x="856186" y="280491"/>
                </a:cubicBezTo>
                <a:cubicBezTo>
                  <a:pt x="846836" y="280023"/>
                  <a:pt x="831877" y="284698"/>
                  <a:pt x="822527" y="280491"/>
                </a:cubicBezTo>
                <a:cubicBezTo>
                  <a:pt x="813177" y="276284"/>
                  <a:pt x="808035" y="267869"/>
                  <a:pt x="800088" y="255247"/>
                </a:cubicBezTo>
                <a:cubicBezTo>
                  <a:pt x="792141" y="242625"/>
                  <a:pt x="782324" y="220186"/>
                  <a:pt x="774844" y="204759"/>
                </a:cubicBezTo>
                <a:cubicBezTo>
                  <a:pt x="767364" y="189332"/>
                  <a:pt x="760819" y="174840"/>
                  <a:pt x="755209" y="162685"/>
                </a:cubicBezTo>
                <a:cubicBezTo>
                  <a:pt x="749599" y="150530"/>
                  <a:pt x="749132" y="137441"/>
                  <a:pt x="741185" y="131831"/>
                </a:cubicBezTo>
                <a:cubicBezTo>
                  <a:pt x="733238" y="126221"/>
                  <a:pt x="719680" y="132298"/>
                  <a:pt x="707526" y="129026"/>
                </a:cubicBezTo>
                <a:cubicBezTo>
                  <a:pt x="695372" y="125754"/>
                  <a:pt x="678074" y="117339"/>
                  <a:pt x="668257" y="112197"/>
                </a:cubicBezTo>
                <a:cubicBezTo>
                  <a:pt x="658440" y="107055"/>
                  <a:pt x="658908" y="97237"/>
                  <a:pt x="648623" y="98172"/>
                </a:cubicBezTo>
                <a:cubicBezTo>
                  <a:pt x="638338" y="99107"/>
                  <a:pt x="618236" y="113132"/>
                  <a:pt x="606549" y="117807"/>
                </a:cubicBezTo>
                <a:cubicBezTo>
                  <a:pt x="594862" y="122482"/>
                  <a:pt x="590655" y="125286"/>
                  <a:pt x="578500" y="126221"/>
                </a:cubicBezTo>
                <a:cubicBezTo>
                  <a:pt x="566345" y="127156"/>
                  <a:pt x="544373" y="125753"/>
                  <a:pt x="533621" y="123416"/>
                </a:cubicBezTo>
                <a:cubicBezTo>
                  <a:pt x="522869" y="121079"/>
                  <a:pt x="525206" y="112197"/>
                  <a:pt x="513987" y="112197"/>
                </a:cubicBezTo>
                <a:cubicBezTo>
                  <a:pt x="502768" y="112197"/>
                  <a:pt x="480328" y="122949"/>
                  <a:pt x="466304" y="123416"/>
                </a:cubicBezTo>
                <a:cubicBezTo>
                  <a:pt x="452280" y="123883"/>
                  <a:pt x="439657" y="122014"/>
                  <a:pt x="429840" y="115002"/>
                </a:cubicBezTo>
                <a:cubicBezTo>
                  <a:pt x="420023" y="107990"/>
                  <a:pt x="417218" y="89290"/>
                  <a:pt x="407401" y="81343"/>
                </a:cubicBezTo>
                <a:cubicBezTo>
                  <a:pt x="397584" y="73396"/>
                  <a:pt x="380754" y="73863"/>
                  <a:pt x="370937" y="67318"/>
                </a:cubicBezTo>
                <a:cubicBezTo>
                  <a:pt x="361120" y="60773"/>
                  <a:pt x="354108" y="50956"/>
                  <a:pt x="348498" y="42074"/>
                </a:cubicBezTo>
                <a:cubicBezTo>
                  <a:pt x="342888" y="33192"/>
                  <a:pt x="344758" y="21037"/>
                  <a:pt x="337278" y="14025"/>
                </a:cubicBezTo>
                <a:cubicBezTo>
                  <a:pt x="329798" y="7013"/>
                  <a:pt x="314371" y="0"/>
                  <a:pt x="303619" y="0"/>
                </a:cubicBezTo>
                <a:cubicBezTo>
                  <a:pt x="292867" y="0"/>
                  <a:pt x="283517" y="10285"/>
                  <a:pt x="272765" y="14025"/>
                </a:cubicBezTo>
                <a:cubicBezTo>
                  <a:pt x="262013" y="17765"/>
                  <a:pt x="251728" y="18700"/>
                  <a:pt x="239106" y="22440"/>
                </a:cubicBezTo>
                <a:cubicBezTo>
                  <a:pt x="226484" y="26180"/>
                  <a:pt x="205448" y="32257"/>
                  <a:pt x="197033" y="36464"/>
                </a:cubicBezTo>
                <a:cubicBezTo>
                  <a:pt x="188618" y="40671"/>
                  <a:pt x="194695" y="43009"/>
                  <a:pt x="188618" y="47684"/>
                </a:cubicBezTo>
                <a:cubicBezTo>
                  <a:pt x="182541" y="52359"/>
                  <a:pt x="165711" y="57033"/>
                  <a:pt x="160569" y="64513"/>
                </a:cubicBezTo>
                <a:cubicBezTo>
                  <a:pt x="155427" y="71993"/>
                  <a:pt x="160101" y="83680"/>
                  <a:pt x="157764" y="92562"/>
                </a:cubicBezTo>
                <a:cubicBezTo>
                  <a:pt x="155427" y="101444"/>
                  <a:pt x="154024" y="115937"/>
                  <a:pt x="146544" y="117807"/>
                </a:cubicBezTo>
                <a:cubicBezTo>
                  <a:pt x="139064" y="119677"/>
                  <a:pt x="126442" y="103315"/>
                  <a:pt x="112885" y="103782"/>
                </a:cubicBezTo>
                <a:cubicBezTo>
                  <a:pt x="99328" y="104249"/>
                  <a:pt x="74552" y="110326"/>
                  <a:pt x="65202" y="120611"/>
                </a:cubicBezTo>
                <a:cubicBezTo>
                  <a:pt x="55852" y="130896"/>
                  <a:pt x="60060" y="155673"/>
                  <a:pt x="56787" y="165490"/>
                </a:cubicBezTo>
                <a:cubicBezTo>
                  <a:pt x="53514" y="175307"/>
                  <a:pt x="45099" y="170633"/>
                  <a:pt x="45567" y="179515"/>
                </a:cubicBezTo>
                <a:cubicBezTo>
                  <a:pt x="46034" y="188397"/>
                  <a:pt x="53982" y="204758"/>
                  <a:pt x="59592" y="218783"/>
                </a:cubicBezTo>
                <a:cubicBezTo>
                  <a:pt x="65202" y="232807"/>
                  <a:pt x="81563" y="252910"/>
                  <a:pt x="79226" y="263662"/>
                </a:cubicBezTo>
                <a:cubicBezTo>
                  <a:pt x="76888" y="274414"/>
                  <a:pt x="47437" y="272544"/>
                  <a:pt x="45567" y="283296"/>
                </a:cubicBezTo>
                <a:cubicBezTo>
                  <a:pt x="43697" y="294048"/>
                  <a:pt x="67540" y="316488"/>
                  <a:pt x="68007" y="328175"/>
                </a:cubicBezTo>
                <a:cubicBezTo>
                  <a:pt x="68474" y="339862"/>
                  <a:pt x="47905" y="343602"/>
                  <a:pt x="48372" y="353419"/>
                </a:cubicBezTo>
                <a:cubicBezTo>
                  <a:pt x="48839" y="363236"/>
                  <a:pt x="70344" y="375858"/>
                  <a:pt x="70812" y="387078"/>
                </a:cubicBezTo>
                <a:cubicBezTo>
                  <a:pt x="71279" y="398298"/>
                  <a:pt x="54917" y="410920"/>
                  <a:pt x="51177" y="420737"/>
                </a:cubicBezTo>
                <a:cubicBezTo>
                  <a:pt x="47437" y="430554"/>
                  <a:pt x="56319" y="443176"/>
                  <a:pt x="48372" y="445981"/>
                </a:cubicBezTo>
                <a:cubicBezTo>
                  <a:pt x="40425" y="448786"/>
                  <a:pt x="10506" y="431489"/>
                  <a:pt x="3494" y="437566"/>
                </a:cubicBezTo>
                <a:cubicBezTo>
                  <a:pt x="-3518" y="443643"/>
                  <a:pt x="1390" y="463044"/>
                  <a:pt x="6299" y="482445"/>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2" name="Forma libre 101"/>
          <p:cNvSpPr/>
          <p:nvPr/>
        </p:nvSpPr>
        <p:spPr>
          <a:xfrm>
            <a:off x="5496071" y="1"/>
            <a:ext cx="611541" cy="1059255"/>
          </a:xfrm>
          <a:custGeom>
            <a:avLst/>
            <a:gdLst>
              <a:gd name="connsiteX0" fmla="*/ 34243 w 611541"/>
              <a:gd name="connsiteY0" fmla="*/ 0 h 1059255"/>
              <a:gd name="connsiteX1" fmla="*/ 55367 w 611541"/>
              <a:gd name="connsiteY1" fmla="*/ 60356 h 1059255"/>
              <a:gd name="connsiteX2" fmla="*/ 70456 w 611541"/>
              <a:gd name="connsiteY2" fmla="*/ 111659 h 1059255"/>
              <a:gd name="connsiteX3" fmla="*/ 70456 w 611541"/>
              <a:gd name="connsiteY3" fmla="*/ 153909 h 1059255"/>
              <a:gd name="connsiteX4" fmla="*/ 55367 w 611541"/>
              <a:gd name="connsiteY4" fmla="*/ 205212 h 1059255"/>
              <a:gd name="connsiteX5" fmla="*/ 34243 w 611541"/>
              <a:gd name="connsiteY5" fmla="*/ 259533 h 1059255"/>
              <a:gd name="connsiteX6" fmla="*/ 28207 w 611541"/>
              <a:gd name="connsiteY6" fmla="*/ 283675 h 1059255"/>
              <a:gd name="connsiteX7" fmla="*/ 10100 w 611541"/>
              <a:gd name="connsiteY7" fmla="*/ 289711 h 1059255"/>
              <a:gd name="connsiteX8" fmla="*/ 1047 w 611541"/>
              <a:gd name="connsiteY8" fmla="*/ 344032 h 1059255"/>
              <a:gd name="connsiteX9" fmla="*/ 34243 w 611541"/>
              <a:gd name="connsiteY9" fmla="*/ 407406 h 1059255"/>
              <a:gd name="connsiteX10" fmla="*/ 67439 w 611541"/>
              <a:gd name="connsiteY10" fmla="*/ 443620 h 1059255"/>
              <a:gd name="connsiteX11" fmla="*/ 88563 w 611541"/>
              <a:gd name="connsiteY11" fmla="*/ 479834 h 1059255"/>
              <a:gd name="connsiteX12" fmla="*/ 130813 w 611541"/>
              <a:gd name="connsiteY12" fmla="*/ 513030 h 1059255"/>
              <a:gd name="connsiteX13" fmla="*/ 148920 w 611541"/>
              <a:gd name="connsiteY13" fmla="*/ 549244 h 1059255"/>
              <a:gd name="connsiteX14" fmla="*/ 173062 w 611541"/>
              <a:gd name="connsiteY14" fmla="*/ 585457 h 1059255"/>
              <a:gd name="connsiteX15" fmla="*/ 197205 w 611541"/>
              <a:gd name="connsiteY15" fmla="*/ 600547 h 1059255"/>
              <a:gd name="connsiteX16" fmla="*/ 227383 w 611541"/>
              <a:gd name="connsiteY16" fmla="*/ 627707 h 1059255"/>
              <a:gd name="connsiteX17" fmla="*/ 251526 w 611541"/>
              <a:gd name="connsiteY17" fmla="*/ 682028 h 1059255"/>
              <a:gd name="connsiteX18" fmla="*/ 266615 w 611541"/>
              <a:gd name="connsiteY18" fmla="*/ 694099 h 1059255"/>
              <a:gd name="connsiteX19" fmla="*/ 369221 w 611541"/>
              <a:gd name="connsiteY19" fmla="*/ 793687 h 1059255"/>
              <a:gd name="connsiteX20" fmla="*/ 393363 w 611541"/>
              <a:gd name="connsiteY20" fmla="*/ 814812 h 1059255"/>
              <a:gd name="connsiteX21" fmla="*/ 429577 w 611541"/>
              <a:gd name="connsiteY21" fmla="*/ 820848 h 1059255"/>
              <a:gd name="connsiteX22" fmla="*/ 474845 w 611541"/>
              <a:gd name="connsiteY22" fmla="*/ 817830 h 1059255"/>
              <a:gd name="connsiteX23" fmla="*/ 502005 w 611541"/>
              <a:gd name="connsiteY23" fmla="*/ 829901 h 1059255"/>
              <a:gd name="connsiteX24" fmla="*/ 523130 w 611541"/>
              <a:gd name="connsiteY24" fmla="*/ 835937 h 1059255"/>
              <a:gd name="connsiteX25" fmla="*/ 538219 w 611541"/>
              <a:gd name="connsiteY25" fmla="*/ 848008 h 1059255"/>
              <a:gd name="connsiteX26" fmla="*/ 562361 w 611541"/>
              <a:gd name="connsiteY26" fmla="*/ 872150 h 1059255"/>
              <a:gd name="connsiteX27" fmla="*/ 580468 w 611541"/>
              <a:gd name="connsiteY27" fmla="*/ 953632 h 1059255"/>
              <a:gd name="connsiteX28" fmla="*/ 589522 w 611541"/>
              <a:gd name="connsiteY28" fmla="*/ 968721 h 1059255"/>
              <a:gd name="connsiteX29" fmla="*/ 598575 w 611541"/>
              <a:gd name="connsiteY29" fmla="*/ 1001917 h 1059255"/>
              <a:gd name="connsiteX30" fmla="*/ 610647 w 611541"/>
              <a:gd name="connsiteY30" fmla="*/ 1035113 h 1059255"/>
              <a:gd name="connsiteX31" fmla="*/ 610647 w 611541"/>
              <a:gd name="connsiteY31" fmla="*/ 1059255 h 1059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11541" h="1059255">
                <a:moveTo>
                  <a:pt x="34243" y="0"/>
                </a:moveTo>
                <a:cubicBezTo>
                  <a:pt x="41787" y="20873"/>
                  <a:pt x="49332" y="41746"/>
                  <a:pt x="55367" y="60356"/>
                </a:cubicBezTo>
                <a:cubicBezTo>
                  <a:pt x="61403" y="78966"/>
                  <a:pt x="67941" y="96067"/>
                  <a:pt x="70456" y="111659"/>
                </a:cubicBezTo>
                <a:cubicBezTo>
                  <a:pt x="72971" y="127251"/>
                  <a:pt x="72971" y="138317"/>
                  <a:pt x="70456" y="153909"/>
                </a:cubicBezTo>
                <a:cubicBezTo>
                  <a:pt x="67941" y="169501"/>
                  <a:pt x="61403" y="187608"/>
                  <a:pt x="55367" y="205212"/>
                </a:cubicBezTo>
                <a:cubicBezTo>
                  <a:pt x="49332" y="222816"/>
                  <a:pt x="38770" y="246456"/>
                  <a:pt x="34243" y="259533"/>
                </a:cubicBezTo>
                <a:cubicBezTo>
                  <a:pt x="29716" y="272610"/>
                  <a:pt x="32231" y="278645"/>
                  <a:pt x="28207" y="283675"/>
                </a:cubicBezTo>
                <a:cubicBezTo>
                  <a:pt x="24183" y="288705"/>
                  <a:pt x="14627" y="279652"/>
                  <a:pt x="10100" y="289711"/>
                </a:cubicBezTo>
                <a:cubicBezTo>
                  <a:pt x="5573" y="299770"/>
                  <a:pt x="-2977" y="324416"/>
                  <a:pt x="1047" y="344032"/>
                </a:cubicBezTo>
                <a:cubicBezTo>
                  <a:pt x="5071" y="363648"/>
                  <a:pt x="23178" y="390808"/>
                  <a:pt x="34243" y="407406"/>
                </a:cubicBezTo>
                <a:cubicBezTo>
                  <a:pt x="45308" y="424004"/>
                  <a:pt x="58386" y="431549"/>
                  <a:pt x="67439" y="443620"/>
                </a:cubicBezTo>
                <a:cubicBezTo>
                  <a:pt x="76492" y="455691"/>
                  <a:pt x="78001" y="468266"/>
                  <a:pt x="88563" y="479834"/>
                </a:cubicBezTo>
                <a:cubicBezTo>
                  <a:pt x="99125" y="491402"/>
                  <a:pt x="120754" y="501462"/>
                  <a:pt x="130813" y="513030"/>
                </a:cubicBezTo>
                <a:cubicBezTo>
                  <a:pt x="140873" y="524598"/>
                  <a:pt x="141879" y="537173"/>
                  <a:pt x="148920" y="549244"/>
                </a:cubicBezTo>
                <a:cubicBezTo>
                  <a:pt x="155961" y="561315"/>
                  <a:pt x="165014" y="576906"/>
                  <a:pt x="173062" y="585457"/>
                </a:cubicBezTo>
                <a:cubicBezTo>
                  <a:pt x="181110" y="594008"/>
                  <a:pt x="188152" y="593505"/>
                  <a:pt x="197205" y="600547"/>
                </a:cubicBezTo>
                <a:cubicBezTo>
                  <a:pt x="206258" y="607589"/>
                  <a:pt x="218330" y="614127"/>
                  <a:pt x="227383" y="627707"/>
                </a:cubicBezTo>
                <a:cubicBezTo>
                  <a:pt x="236436" y="641287"/>
                  <a:pt x="244987" y="670963"/>
                  <a:pt x="251526" y="682028"/>
                </a:cubicBezTo>
                <a:cubicBezTo>
                  <a:pt x="258065" y="693093"/>
                  <a:pt x="246999" y="675489"/>
                  <a:pt x="266615" y="694099"/>
                </a:cubicBezTo>
                <a:cubicBezTo>
                  <a:pt x="286231" y="712709"/>
                  <a:pt x="348096" y="773568"/>
                  <a:pt x="369221" y="793687"/>
                </a:cubicBezTo>
                <a:cubicBezTo>
                  <a:pt x="390346" y="813806"/>
                  <a:pt x="383304" y="810285"/>
                  <a:pt x="393363" y="814812"/>
                </a:cubicBezTo>
                <a:cubicBezTo>
                  <a:pt x="403422" y="819339"/>
                  <a:pt x="415997" y="820345"/>
                  <a:pt x="429577" y="820848"/>
                </a:cubicBezTo>
                <a:cubicBezTo>
                  <a:pt x="443157" y="821351"/>
                  <a:pt x="462774" y="816321"/>
                  <a:pt x="474845" y="817830"/>
                </a:cubicBezTo>
                <a:cubicBezTo>
                  <a:pt x="486916" y="819339"/>
                  <a:pt x="493958" y="826883"/>
                  <a:pt x="502005" y="829901"/>
                </a:cubicBezTo>
                <a:cubicBezTo>
                  <a:pt x="510052" y="832919"/>
                  <a:pt x="517094" y="832919"/>
                  <a:pt x="523130" y="835937"/>
                </a:cubicBezTo>
                <a:cubicBezTo>
                  <a:pt x="529166" y="838955"/>
                  <a:pt x="531681" y="841973"/>
                  <a:pt x="538219" y="848008"/>
                </a:cubicBezTo>
                <a:cubicBezTo>
                  <a:pt x="544757" y="854043"/>
                  <a:pt x="555320" y="854546"/>
                  <a:pt x="562361" y="872150"/>
                </a:cubicBezTo>
                <a:cubicBezTo>
                  <a:pt x="569403" y="889754"/>
                  <a:pt x="575941" y="937537"/>
                  <a:pt x="580468" y="953632"/>
                </a:cubicBezTo>
                <a:cubicBezTo>
                  <a:pt x="584995" y="969727"/>
                  <a:pt x="586504" y="960674"/>
                  <a:pt x="589522" y="968721"/>
                </a:cubicBezTo>
                <a:cubicBezTo>
                  <a:pt x="592540" y="976768"/>
                  <a:pt x="595054" y="990852"/>
                  <a:pt x="598575" y="1001917"/>
                </a:cubicBezTo>
                <a:cubicBezTo>
                  <a:pt x="602096" y="1012982"/>
                  <a:pt x="608635" y="1025557"/>
                  <a:pt x="610647" y="1035113"/>
                </a:cubicBezTo>
                <a:cubicBezTo>
                  <a:pt x="612659" y="1044669"/>
                  <a:pt x="610647" y="1059255"/>
                  <a:pt x="610647" y="1059255"/>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p:cNvSpPr txBox="1"/>
          <p:nvPr/>
        </p:nvSpPr>
        <p:spPr>
          <a:xfrm>
            <a:off x="5292348" y="1056805"/>
            <a:ext cx="1062317" cy="584775"/>
          </a:xfrm>
          <a:prstGeom prst="rect">
            <a:avLst/>
          </a:prstGeom>
          <a:solidFill>
            <a:srgbClr val="FFFF00"/>
          </a:solidFill>
          <a:ln>
            <a:solidFill>
              <a:srgbClr val="FF0000"/>
            </a:solidFill>
          </a:ln>
        </p:spPr>
        <p:txBody>
          <a:bodyPr wrap="square" rtlCol="0" anchor="ctr">
            <a:spAutoFit/>
          </a:bodyPr>
          <a:lstStyle/>
          <a:p>
            <a:pPr algn="just"/>
            <a:r>
              <a:rPr lang="es-CL" sz="800" b="1" dirty="0">
                <a:latin typeface="Arial" panose="020B0604020202020204" pitchFamily="34" charset="0"/>
                <a:cs typeface="Arial" panose="020B0604020202020204" pitchFamily="34" charset="0"/>
              </a:rPr>
              <a:t>1513: Balboa, 1er europeo en alcanzar Pacífico (Mar del Sur)</a:t>
            </a:r>
          </a:p>
        </p:txBody>
      </p:sp>
      <p:grpSp>
        <p:nvGrpSpPr>
          <p:cNvPr id="3" name="Grupo 2">
            <a:extLst>
              <a:ext uri="{FF2B5EF4-FFF2-40B4-BE49-F238E27FC236}">
                <a16:creationId xmlns:a16="http://schemas.microsoft.com/office/drawing/2014/main" id="{CD5493BA-3BF7-491D-9EA3-482D8C2552EA}"/>
              </a:ext>
            </a:extLst>
          </p:cNvPr>
          <p:cNvGrpSpPr/>
          <p:nvPr/>
        </p:nvGrpSpPr>
        <p:grpSpPr>
          <a:xfrm>
            <a:off x="1" y="-71462"/>
            <a:ext cx="5122198" cy="1755477"/>
            <a:chOff x="1" y="-71462"/>
            <a:chExt cx="9175538" cy="1755477"/>
          </a:xfrm>
        </p:grpSpPr>
        <p:sp>
          <p:nvSpPr>
            <p:cNvPr id="100" name="Proceso alternativo 5">
              <a:extLst>
                <a:ext uri="{FF2B5EF4-FFF2-40B4-BE49-F238E27FC236}">
                  <a16:creationId xmlns:a16="http://schemas.microsoft.com/office/drawing/2014/main" id="{EED7DF38-3AE2-4071-93C4-5976147834B8}"/>
                </a:ext>
              </a:extLst>
            </p:cNvPr>
            <p:cNvSpPr/>
            <p:nvPr/>
          </p:nvSpPr>
          <p:spPr>
            <a:xfrm>
              <a:off x="1353484" y="785794"/>
              <a:ext cx="6148319" cy="45719"/>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3" name="Título 1">
              <a:extLst>
                <a:ext uri="{FF2B5EF4-FFF2-40B4-BE49-F238E27FC236}">
                  <a16:creationId xmlns:a16="http://schemas.microsoft.com/office/drawing/2014/main" id="{75E9FE93-1D91-46B7-A0EB-06C8EBAD83B6}"/>
                </a:ext>
              </a:extLst>
            </p:cNvPr>
            <p:cNvSpPr txBox="1">
              <a:spLocks/>
            </p:cNvSpPr>
            <p:nvPr/>
          </p:nvSpPr>
          <p:spPr>
            <a:xfrm>
              <a:off x="1" y="-71462"/>
              <a:ext cx="9175538"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sp>
          <p:nvSpPr>
            <p:cNvPr id="110" name="Título 1">
              <a:extLst>
                <a:ext uri="{FF2B5EF4-FFF2-40B4-BE49-F238E27FC236}">
                  <a16:creationId xmlns:a16="http://schemas.microsoft.com/office/drawing/2014/main" id="{05F1092D-34DA-4661-A04B-A7D72545031A}"/>
                </a:ext>
              </a:extLst>
            </p:cNvPr>
            <p:cNvSpPr txBox="1">
              <a:spLocks/>
            </p:cNvSpPr>
            <p:nvPr/>
          </p:nvSpPr>
          <p:spPr>
            <a:xfrm>
              <a:off x="192574" y="1087391"/>
              <a:ext cx="8942155" cy="596624"/>
            </a:xfrm>
            <a:prstGeom prst="rect">
              <a:avLst/>
            </a:prstGeom>
            <a:solidFill>
              <a:srgbClr val="FF0000"/>
            </a:solidFill>
            <a:ln>
              <a:solidFill>
                <a:srgbClr val="FFFF00"/>
              </a:solidFill>
            </a:ln>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11" name="CuadroTexto 110">
              <a:extLst>
                <a:ext uri="{FF2B5EF4-FFF2-40B4-BE49-F238E27FC236}">
                  <a16:creationId xmlns:a16="http://schemas.microsoft.com/office/drawing/2014/main" id="{A96BA326-939E-4FF9-AFA2-EB085B90FE6C}"/>
                </a:ext>
              </a:extLst>
            </p:cNvPr>
            <p:cNvSpPr txBox="1"/>
            <p:nvPr/>
          </p:nvSpPr>
          <p:spPr>
            <a:xfrm>
              <a:off x="5145740" y="703729"/>
              <a:ext cx="2399262" cy="2769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CL" sz="1200" dirty="0"/>
                <a:t>UT 2 Contenido 2</a:t>
              </a:r>
            </a:p>
          </p:txBody>
        </p:sp>
      </p:grpSp>
      <p:sp>
        <p:nvSpPr>
          <p:cNvPr id="112" name="Marcador de contenido 2">
            <a:extLst>
              <a:ext uri="{FF2B5EF4-FFF2-40B4-BE49-F238E27FC236}">
                <a16:creationId xmlns:a16="http://schemas.microsoft.com/office/drawing/2014/main" id="{B3144AFE-986F-4A2A-9F8B-0A8B0BB9259D}"/>
              </a:ext>
            </a:extLst>
          </p:cNvPr>
          <p:cNvSpPr txBox="1">
            <a:spLocks/>
          </p:cNvSpPr>
          <p:nvPr/>
        </p:nvSpPr>
        <p:spPr>
          <a:xfrm>
            <a:off x="107504" y="1763322"/>
            <a:ext cx="4997521" cy="4913334"/>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pic>
        <p:nvPicPr>
          <p:cNvPr id="117" name="Imagen 116">
            <a:extLst>
              <a:ext uri="{FF2B5EF4-FFF2-40B4-BE49-F238E27FC236}">
                <a16:creationId xmlns:a16="http://schemas.microsoft.com/office/drawing/2014/main" id="{46EBE758-19CC-4197-BC97-5041A3EDA0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057" y="2229382"/>
            <a:ext cx="2634527" cy="1593889"/>
          </a:xfrm>
          <a:prstGeom prst="rect">
            <a:avLst/>
          </a:prstGeom>
        </p:spPr>
      </p:pic>
      <p:pic>
        <p:nvPicPr>
          <p:cNvPr id="118" name="Imagen 117">
            <a:extLst>
              <a:ext uri="{FF2B5EF4-FFF2-40B4-BE49-F238E27FC236}">
                <a16:creationId xmlns:a16="http://schemas.microsoft.com/office/drawing/2014/main" id="{D415BE3D-3CF2-4D40-8A68-4AE9CA983C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9810" y="2232979"/>
            <a:ext cx="2136325" cy="2958457"/>
          </a:xfrm>
          <a:prstGeom prst="rect">
            <a:avLst/>
          </a:prstGeom>
        </p:spPr>
      </p:pic>
      <p:pic>
        <p:nvPicPr>
          <p:cNvPr id="119" name="Imagen 118">
            <a:extLst>
              <a:ext uri="{FF2B5EF4-FFF2-40B4-BE49-F238E27FC236}">
                <a16:creationId xmlns:a16="http://schemas.microsoft.com/office/drawing/2014/main" id="{BBCD5A20-68D3-43C1-8FB4-1BF70BA3B6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057" y="3881102"/>
            <a:ext cx="2634526" cy="1310335"/>
          </a:xfrm>
          <a:prstGeom prst="rect">
            <a:avLst/>
          </a:prstGeom>
        </p:spPr>
      </p:pic>
      <p:sp>
        <p:nvSpPr>
          <p:cNvPr id="120" name="Text Box 5">
            <a:extLst>
              <a:ext uri="{FF2B5EF4-FFF2-40B4-BE49-F238E27FC236}">
                <a16:creationId xmlns:a16="http://schemas.microsoft.com/office/drawing/2014/main" id="{9885E29D-45F4-439F-BC4A-04F7DD1F96DF}"/>
              </a:ext>
            </a:extLst>
          </p:cNvPr>
          <p:cNvSpPr txBox="1">
            <a:spLocks noChangeArrowheads="1"/>
          </p:cNvSpPr>
          <p:nvPr/>
        </p:nvSpPr>
        <p:spPr bwMode="auto">
          <a:xfrm>
            <a:off x="1040016" y="1891022"/>
            <a:ext cx="3078238" cy="24622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a:spAutoFit/>
          </a:bodyPr>
          <a:lstStyle>
            <a:lvl1pPr>
              <a:defRPr sz="4400">
                <a:solidFill>
                  <a:schemeClr val="tx1"/>
                </a:solidFill>
                <a:latin typeface="Arial" panose="020B0604020202020204" pitchFamily="34" charset="0"/>
                <a:cs typeface="Arial" panose="020B0604020202020204" pitchFamily="34" charset="0"/>
              </a:defRPr>
            </a:lvl1pPr>
            <a:lvl2pPr marL="742950" indent="-285750">
              <a:defRPr sz="4400">
                <a:solidFill>
                  <a:schemeClr val="tx1"/>
                </a:solidFill>
                <a:latin typeface="Arial" panose="020B0604020202020204" pitchFamily="34" charset="0"/>
                <a:cs typeface="Arial" panose="020B0604020202020204" pitchFamily="34" charset="0"/>
              </a:defRPr>
            </a:lvl2pPr>
            <a:lvl3pPr marL="1143000" indent="-228600">
              <a:defRPr sz="4400">
                <a:solidFill>
                  <a:schemeClr val="tx1"/>
                </a:solidFill>
                <a:latin typeface="Arial" panose="020B0604020202020204" pitchFamily="34" charset="0"/>
                <a:cs typeface="Arial" panose="020B0604020202020204" pitchFamily="34" charset="0"/>
              </a:defRPr>
            </a:lvl3pPr>
            <a:lvl4pPr marL="1600200" indent="-228600">
              <a:defRPr sz="4400">
                <a:solidFill>
                  <a:schemeClr val="tx1"/>
                </a:solidFill>
                <a:latin typeface="Arial" panose="020B0604020202020204" pitchFamily="34" charset="0"/>
                <a:cs typeface="Arial" panose="020B0604020202020204" pitchFamily="34" charset="0"/>
              </a:defRPr>
            </a:lvl4pPr>
            <a:lvl5pPr marL="2057400" indent="-228600">
              <a:defRPr sz="4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pPr algn="ctr" eaLnBrk="1" fontAlgn="auto" hangingPunct="1">
              <a:spcBef>
                <a:spcPts val="0"/>
              </a:spcBef>
              <a:spcAft>
                <a:spcPts val="0"/>
              </a:spcAft>
              <a:defRPr/>
            </a:pPr>
            <a:r>
              <a:rPr lang="es-ES" sz="1000" b="1" dirty="0">
                <a:solidFill>
                  <a:schemeClr val="bg1"/>
                </a:solidFill>
                <a:latin typeface="+mn-lt"/>
              </a:rPr>
              <a:t>Se inicia el comercio de esclavos</a:t>
            </a:r>
            <a:endParaRPr lang="es-CL" sz="1000" b="1" dirty="0">
              <a:solidFill>
                <a:schemeClr val="bg1"/>
              </a:solidFill>
              <a:latin typeface="+mn-lt"/>
            </a:endParaRPr>
          </a:p>
        </p:txBody>
      </p:sp>
      <p:pic>
        <p:nvPicPr>
          <p:cNvPr id="121" name="Picture 2" descr="Imagen relacionada">
            <a:extLst>
              <a:ext uri="{FF2B5EF4-FFF2-40B4-BE49-F238E27FC236}">
                <a16:creationId xmlns:a16="http://schemas.microsoft.com/office/drawing/2014/main" id="{0A4A1E03-8F69-4BE1-8C5F-2FE3142FECB5}"/>
              </a:ext>
            </a:extLst>
          </p:cNvPr>
          <p:cNvPicPr>
            <a:picLocks noChangeAspect="1" noChangeArrowheads="1"/>
          </p:cNvPicPr>
          <p:nvPr/>
        </p:nvPicPr>
        <p:blipFill>
          <a:blip r:embed="rId6" cstate="print"/>
          <a:srcRect/>
          <a:stretch>
            <a:fillRect/>
          </a:stretch>
        </p:blipFill>
        <p:spPr bwMode="auto">
          <a:xfrm>
            <a:off x="35496" y="44624"/>
            <a:ext cx="571472" cy="733390"/>
          </a:xfrm>
          <a:prstGeom prst="rect">
            <a:avLst/>
          </a:prstGeom>
          <a:noFill/>
        </p:spPr>
      </p:pic>
      <p:pic>
        <p:nvPicPr>
          <p:cNvPr id="122" name="Picture 3" descr="C:\Users\13989707-2\AppData\Local\Microsoft\Windows\Temporary Internet Files\Content.Outlook\KTZ0XQOK\escudo_sinfondo01.png">
            <a:extLst>
              <a:ext uri="{FF2B5EF4-FFF2-40B4-BE49-F238E27FC236}">
                <a16:creationId xmlns:a16="http://schemas.microsoft.com/office/drawing/2014/main" id="{276EFEB3-092F-4926-8F42-11D070675DCD}"/>
              </a:ext>
            </a:extLst>
          </p:cNvPr>
          <p:cNvPicPr>
            <a:picLocks noChangeAspect="1" noChangeArrowheads="1"/>
          </p:cNvPicPr>
          <p:nvPr/>
        </p:nvPicPr>
        <p:blipFill>
          <a:blip r:embed="rId7"/>
          <a:srcRect/>
          <a:stretch>
            <a:fillRect/>
          </a:stretch>
        </p:blipFill>
        <p:spPr bwMode="auto">
          <a:xfrm>
            <a:off x="4307109" y="31760"/>
            <a:ext cx="696939" cy="804952"/>
          </a:xfrm>
          <a:prstGeom prst="rect">
            <a:avLst/>
          </a:prstGeom>
          <a:noFill/>
        </p:spPr>
      </p:pic>
      <p:sp>
        <p:nvSpPr>
          <p:cNvPr id="6" name="Marcador de número de diapositiva 5">
            <a:extLst>
              <a:ext uri="{FF2B5EF4-FFF2-40B4-BE49-F238E27FC236}">
                <a16:creationId xmlns:a16="http://schemas.microsoft.com/office/drawing/2014/main" id="{016F81DB-1C07-4328-8D9B-3FB59E5D7309}"/>
              </a:ext>
            </a:extLst>
          </p:cNvPr>
          <p:cNvSpPr>
            <a:spLocks noGrp="1"/>
          </p:cNvSpPr>
          <p:nvPr>
            <p:ph type="sldNum" sz="quarter" idx="12"/>
          </p:nvPr>
        </p:nvSpPr>
        <p:spPr/>
        <p:txBody>
          <a:bodyPr/>
          <a:lstStyle/>
          <a:p>
            <a:fld id="{A05041F8-EBEC-4C00-91E2-578FB82E8E8E}" type="slidenum">
              <a:rPr lang="es-CL" smtClean="0"/>
              <a:pPr/>
              <a:t>90</a:t>
            </a:fld>
            <a:endParaRPr lang="es-CL"/>
          </a:p>
        </p:txBody>
      </p:sp>
    </p:spTree>
    <p:extLst>
      <p:ext uri="{BB962C8B-B14F-4D97-AF65-F5344CB8AC3E}">
        <p14:creationId xmlns:p14="http://schemas.microsoft.com/office/powerpoint/2010/main" val="242173676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contenido 2">
            <a:extLst>
              <a:ext uri="{FF2B5EF4-FFF2-40B4-BE49-F238E27FC236}">
                <a16:creationId xmlns:a16="http://schemas.microsoft.com/office/drawing/2014/main" id="{0CBBE3B0-7D4B-4BF6-9FD6-3443661E99FF}"/>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23 Rectángulo redondeado">
            <a:extLst>
              <a:ext uri="{FF2B5EF4-FFF2-40B4-BE49-F238E27FC236}">
                <a16:creationId xmlns:a16="http://schemas.microsoft.com/office/drawing/2014/main" id="{934DD1A7-7228-4C13-B36F-6B4639E18238}"/>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Comercio de esclavos</a:t>
            </a:r>
          </a:p>
        </p:txBody>
      </p:sp>
      <p:pic>
        <p:nvPicPr>
          <p:cNvPr id="16" name="Imagen 15">
            <a:extLst>
              <a:ext uri="{FF2B5EF4-FFF2-40B4-BE49-F238E27FC236}">
                <a16:creationId xmlns:a16="http://schemas.microsoft.com/office/drawing/2014/main" id="{14F9E7E6-93BB-4346-A1DF-40FCFBE606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8274" y="2392462"/>
            <a:ext cx="8156173" cy="3642876"/>
          </a:xfrm>
          <a:prstGeom prst="rect">
            <a:avLst/>
          </a:prstGeom>
        </p:spPr>
      </p:pic>
      <p:sp>
        <p:nvSpPr>
          <p:cNvPr id="2" name="Marcador de número de diapositiva 1">
            <a:extLst>
              <a:ext uri="{FF2B5EF4-FFF2-40B4-BE49-F238E27FC236}">
                <a16:creationId xmlns:a16="http://schemas.microsoft.com/office/drawing/2014/main" id="{B4DB4D3E-F3A8-4E07-8BDD-5D604BDAD59A}"/>
              </a:ext>
            </a:extLst>
          </p:cNvPr>
          <p:cNvSpPr>
            <a:spLocks noGrp="1"/>
          </p:cNvSpPr>
          <p:nvPr>
            <p:ph type="sldNum" sz="quarter" idx="12"/>
          </p:nvPr>
        </p:nvSpPr>
        <p:spPr/>
        <p:txBody>
          <a:bodyPr/>
          <a:lstStyle/>
          <a:p>
            <a:fld id="{A05041F8-EBEC-4C00-91E2-578FB82E8E8E}" type="slidenum">
              <a:rPr lang="es-CL" smtClean="0"/>
              <a:pPr/>
              <a:t>91</a:t>
            </a:fld>
            <a:endParaRPr lang="es-CL"/>
          </a:p>
        </p:txBody>
      </p:sp>
    </p:spTree>
    <p:extLst>
      <p:ext uri="{BB962C8B-B14F-4D97-AF65-F5344CB8AC3E}">
        <p14:creationId xmlns:p14="http://schemas.microsoft.com/office/powerpoint/2010/main" val="6702017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Origen</a:t>
            </a:r>
            <a:r>
              <a:rPr lang="es-CL" altLang="es-CL" sz="1800" b="1" dirty="0">
                <a:solidFill>
                  <a:schemeClr val="bg1">
                    <a:lumMod val="85000"/>
                  </a:schemeClr>
                </a:solidFill>
                <a:cs typeface="Arial" panose="020B0604020202020204" pitchFamily="34" charset="0"/>
              </a:rPr>
              <a:t>: </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Rusia buscaba la expansión a las aguas del Pacífico y consolidar su dominio en Manchuria, además de ocupar corea como una salida al Pacífico.</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Japón buscaba anexar territorios continentales más allá de Corea y así obtener beneficios comerciales.</a:t>
            </a: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Hechos relevantes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Rusia desestimó sus defensas en Post Arthur, y gran parte de sus buques estaban en oriente.</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8 al 9 de febrero de 1904. Japón desembarca en Corea y comienza la operación que en 10 meses les entregaría Port Arthur tras distintos intentos de embotellamiento.</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Guerra Ruso - Japonesa</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92</a:t>
            </a:fld>
            <a:endParaRPr lang="es-CL"/>
          </a:p>
        </p:txBody>
      </p:sp>
    </p:spTree>
    <p:extLst>
      <p:ext uri="{BB962C8B-B14F-4D97-AF65-F5344CB8AC3E}">
        <p14:creationId xmlns:p14="http://schemas.microsoft.com/office/powerpoint/2010/main" val="60566511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Hechos relevantes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Rusia decide abandonar la base y llevar la flota a Vladivostok.</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10 y 14 de Agosto de 1904. Flota rusa es parcialmente destruida y decide volver a Port Arthur. Fuerzas rusas que zarparon desde Vladivostok también fueron neutralizadas.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La puntería de los tiros fue trascendental en los combates.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Temple y entrenamiento del personal pesaron más que la cantidad de buques. Realce al PODER NAVAL.</a:t>
            </a:r>
          </a:p>
          <a:p>
            <a:pPr marL="800100" lvl="1" indent="-342900" algn="just">
              <a:buFont typeface="Arial" panose="020B0604020202020204" pitchFamily="34" charset="0"/>
              <a:buChar char="•"/>
            </a:pPr>
            <a:r>
              <a:rPr lang="es-CL" altLang="es-CL" sz="1800" b="1" dirty="0" err="1">
                <a:solidFill>
                  <a:srgbClr val="FFFF00"/>
                </a:solidFill>
                <a:cs typeface="Arial" panose="020B0604020202020204" pitchFamily="34" charset="0"/>
              </a:rPr>
              <a:t>Rodjdestvenski</a:t>
            </a:r>
            <a:r>
              <a:rPr lang="es-CL" altLang="es-CL" sz="1800" b="1" dirty="0">
                <a:solidFill>
                  <a:srgbClr val="FFFF00"/>
                </a:solidFill>
                <a:cs typeface="Arial" panose="020B0604020202020204" pitchFamily="34" charset="0"/>
              </a:rPr>
              <a:t> y sus cerca de 40 naves se enteran en el índico de la derrota en Port Arthur, y para seguir hacia Vladivostok debían esperar a </a:t>
            </a:r>
            <a:r>
              <a:rPr lang="es-CL" altLang="es-CL" sz="1800" b="1" dirty="0" err="1">
                <a:solidFill>
                  <a:srgbClr val="FFFF00"/>
                </a:solidFill>
                <a:cs typeface="Arial" panose="020B0604020202020204" pitchFamily="34" charset="0"/>
              </a:rPr>
              <a:t>Nebogatov</a:t>
            </a:r>
            <a:r>
              <a:rPr lang="es-CL" altLang="es-CL" sz="1800" b="1" dirty="0">
                <a:solidFill>
                  <a:srgbClr val="FFFF00"/>
                </a:solidFill>
                <a:cs typeface="Arial" panose="020B0604020202020204" pitchFamily="34" charset="0"/>
              </a:rPr>
              <a:t>.</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Guerra Ruso - Japonesa</a:t>
            </a:r>
          </a:p>
        </p:txBody>
      </p:sp>
      <p:sp>
        <p:nvSpPr>
          <p:cNvPr id="2" name="Marcador de número de diapositiva 1">
            <a:extLst>
              <a:ext uri="{FF2B5EF4-FFF2-40B4-BE49-F238E27FC236}">
                <a16:creationId xmlns:a16="http://schemas.microsoft.com/office/drawing/2014/main" id="{82BEA03D-795D-4ABE-8D50-9CE91738433E}"/>
              </a:ext>
            </a:extLst>
          </p:cNvPr>
          <p:cNvSpPr>
            <a:spLocks noGrp="1"/>
          </p:cNvSpPr>
          <p:nvPr>
            <p:ph type="sldNum" sz="quarter" idx="12"/>
          </p:nvPr>
        </p:nvSpPr>
        <p:spPr/>
        <p:txBody>
          <a:bodyPr/>
          <a:lstStyle/>
          <a:p>
            <a:fld id="{A05041F8-EBEC-4C00-91E2-578FB82E8E8E}" type="slidenum">
              <a:rPr lang="es-CL" smtClean="0"/>
              <a:pPr/>
              <a:t>93</a:t>
            </a:fld>
            <a:endParaRPr lang="es-CL"/>
          </a:p>
        </p:txBody>
      </p:sp>
    </p:spTree>
    <p:extLst>
      <p:ext uri="{BB962C8B-B14F-4D97-AF65-F5344CB8AC3E}">
        <p14:creationId xmlns:p14="http://schemas.microsoft.com/office/powerpoint/2010/main" val="175669055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Hechos relevantes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Tsushima sería la batalla que decide el futuro de oriente y las potencias predominantes.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27 y 28 de Mayo 1905. La flota rusa es aniquilada por la estrategia de Togo. 22 buques rusos hundidos.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La artillería determinó el curso de la batalla.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Rusia aceptó las negociaciones de paz propuestas por Roosevelt.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EE.UU. Comenzaba a ver con preocupación el dominio japonés en el pacífico.</a:t>
            </a:r>
          </a:p>
          <a:p>
            <a:pPr marL="800100" lvl="1" indent="-342900" algn="just">
              <a:buFont typeface="Arial" panose="020B0604020202020204" pitchFamily="34" charset="0"/>
              <a:buChar char="•"/>
            </a:pPr>
            <a:endParaRPr lang="es-CL" altLang="es-CL" sz="18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Guerra Ruso - Japonesa</a:t>
            </a:r>
          </a:p>
        </p:txBody>
      </p:sp>
      <p:sp>
        <p:nvSpPr>
          <p:cNvPr id="2" name="Marcador de número de diapositiva 1">
            <a:extLst>
              <a:ext uri="{FF2B5EF4-FFF2-40B4-BE49-F238E27FC236}">
                <a16:creationId xmlns:a16="http://schemas.microsoft.com/office/drawing/2014/main" id="{82BEA03D-795D-4ABE-8D50-9CE91738433E}"/>
              </a:ext>
            </a:extLst>
          </p:cNvPr>
          <p:cNvSpPr>
            <a:spLocks noGrp="1"/>
          </p:cNvSpPr>
          <p:nvPr>
            <p:ph type="sldNum" sz="quarter" idx="12"/>
          </p:nvPr>
        </p:nvSpPr>
        <p:spPr/>
        <p:txBody>
          <a:bodyPr/>
          <a:lstStyle/>
          <a:p>
            <a:fld id="{A05041F8-EBEC-4C00-91E2-578FB82E8E8E}" type="slidenum">
              <a:rPr lang="es-CL" smtClean="0"/>
              <a:pPr/>
              <a:t>94</a:t>
            </a:fld>
            <a:endParaRPr lang="es-CL"/>
          </a:p>
        </p:txBody>
      </p:sp>
    </p:spTree>
    <p:extLst>
      <p:ext uri="{BB962C8B-B14F-4D97-AF65-F5344CB8AC3E}">
        <p14:creationId xmlns:p14="http://schemas.microsoft.com/office/powerpoint/2010/main" val="109141996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95</a:t>
            </a:fld>
            <a:endParaRPr lang="es-CL"/>
          </a:p>
        </p:txBody>
      </p:sp>
      <p:pic>
        <p:nvPicPr>
          <p:cNvPr id="15" name="Marcador de contenido 4">
            <a:extLst>
              <a:ext uri="{FF2B5EF4-FFF2-40B4-BE49-F238E27FC236}">
                <a16:creationId xmlns:a16="http://schemas.microsoft.com/office/drawing/2014/main" id="{6A9AEE38-5B08-42FE-8A05-5470F373AB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2392463"/>
            <a:ext cx="8363272" cy="3667831"/>
          </a:xfrm>
          <a:prstGeom prst="rect">
            <a:avLst/>
          </a:prstGeom>
        </p:spPr>
      </p:pic>
    </p:spTree>
    <p:extLst>
      <p:ext uri="{BB962C8B-B14F-4D97-AF65-F5344CB8AC3E}">
        <p14:creationId xmlns:p14="http://schemas.microsoft.com/office/powerpoint/2010/main" val="127159169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96</a:t>
            </a:fld>
            <a:endParaRPr lang="es-CL"/>
          </a:p>
        </p:txBody>
      </p:sp>
      <p:cxnSp>
        <p:nvCxnSpPr>
          <p:cNvPr id="16" name="6 Conector recto de flecha">
            <a:extLst>
              <a:ext uri="{FF2B5EF4-FFF2-40B4-BE49-F238E27FC236}">
                <a16:creationId xmlns:a16="http://schemas.microsoft.com/office/drawing/2014/main" id="{B8DA80B1-37C5-4F18-BE14-2054608E7B7A}"/>
              </a:ext>
            </a:extLst>
          </p:cNvPr>
          <p:cNvCxnSpPr/>
          <p:nvPr/>
        </p:nvCxnSpPr>
        <p:spPr>
          <a:xfrm>
            <a:off x="1517890" y="2796355"/>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7" name="49 Grupo">
            <a:extLst>
              <a:ext uri="{FF2B5EF4-FFF2-40B4-BE49-F238E27FC236}">
                <a16:creationId xmlns:a16="http://schemas.microsoft.com/office/drawing/2014/main" id="{4CEB96FE-2C9D-4C38-AA93-BDA1C8A79E9E}"/>
              </a:ext>
            </a:extLst>
          </p:cNvPr>
          <p:cNvGrpSpPr>
            <a:grpSpLocks/>
          </p:cNvGrpSpPr>
          <p:nvPr/>
        </p:nvGrpSpPr>
        <p:grpSpPr bwMode="auto">
          <a:xfrm>
            <a:off x="6016077" y="2516511"/>
            <a:ext cx="619080" cy="1910010"/>
            <a:chOff x="255353" y="1675052"/>
            <a:chExt cx="825715" cy="2094270"/>
          </a:xfrm>
        </p:grpSpPr>
        <p:sp>
          <p:nvSpPr>
            <p:cNvPr id="18" name="30 CuadroTexto">
              <a:extLst>
                <a:ext uri="{FF2B5EF4-FFF2-40B4-BE49-F238E27FC236}">
                  <a16:creationId xmlns:a16="http://schemas.microsoft.com/office/drawing/2014/main" id="{CA9F1805-DB76-4BB6-93AF-699617814CD3}"/>
                </a:ext>
              </a:extLst>
            </p:cNvPr>
            <p:cNvSpPr txBox="1">
              <a:spLocks noChangeArrowheads="1"/>
            </p:cNvSpPr>
            <p:nvPr/>
          </p:nvSpPr>
          <p:spPr bwMode="auto">
            <a:xfrm>
              <a:off x="255353" y="1675052"/>
              <a:ext cx="825715" cy="278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Sep 16</a:t>
              </a:r>
            </a:p>
          </p:txBody>
        </p:sp>
        <p:cxnSp>
          <p:nvCxnSpPr>
            <p:cNvPr id="19" name="31 Conector recto de flecha">
              <a:extLst>
                <a:ext uri="{FF2B5EF4-FFF2-40B4-BE49-F238E27FC236}">
                  <a16:creationId xmlns:a16="http://schemas.microsoft.com/office/drawing/2014/main" id="{C81C848E-E95F-46AE-AC43-68174689BFAD}"/>
                </a:ext>
              </a:extLst>
            </p:cNvPr>
            <p:cNvCxnSpPr>
              <a:stCxn id="18" idx="2"/>
              <a:endCxn id="20" idx="0"/>
            </p:cNvCxnSpPr>
            <p:nvPr/>
          </p:nvCxnSpPr>
          <p:spPr>
            <a:xfrm>
              <a:off x="668210" y="1953463"/>
              <a:ext cx="3474" cy="181585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20" name="CuadroTexto 19">
            <a:extLst>
              <a:ext uri="{FF2B5EF4-FFF2-40B4-BE49-F238E27FC236}">
                <a16:creationId xmlns:a16="http://schemas.microsoft.com/office/drawing/2014/main" id="{A9DF586E-E5FD-4A96-BCEA-EC0B7663952B}"/>
              </a:ext>
            </a:extLst>
          </p:cNvPr>
          <p:cNvSpPr txBox="1"/>
          <p:nvPr/>
        </p:nvSpPr>
        <p:spPr>
          <a:xfrm>
            <a:off x="5804939" y="4426521"/>
            <a:ext cx="1046565" cy="900246"/>
          </a:xfrm>
          <a:prstGeom prst="rect">
            <a:avLst/>
          </a:prstGeom>
          <a:solidFill>
            <a:srgbClr val="002060"/>
          </a:solidFill>
          <a:ln>
            <a:solidFill>
              <a:srgbClr val="FF0000"/>
            </a:solidFill>
          </a:ln>
        </p:spPr>
        <p:txBody>
          <a:bodyPr wrap="square" rtlCol="0" anchor="ctr">
            <a:spAutoFit/>
          </a:bodyPr>
          <a:lstStyle/>
          <a:p>
            <a:pPr algn="ctr"/>
            <a:r>
              <a:rPr lang="es-CL" sz="1050" b="1" dirty="0">
                <a:solidFill>
                  <a:srgbClr val="FFFF00"/>
                </a:solidFill>
              </a:rPr>
              <a:t>Incursión alemana Scarborough, Hartlepool y Whitby</a:t>
            </a:r>
          </a:p>
        </p:txBody>
      </p:sp>
      <p:grpSp>
        <p:nvGrpSpPr>
          <p:cNvPr id="21" name="49 Grupo">
            <a:extLst>
              <a:ext uri="{FF2B5EF4-FFF2-40B4-BE49-F238E27FC236}">
                <a16:creationId xmlns:a16="http://schemas.microsoft.com/office/drawing/2014/main" id="{17660605-81F2-459D-B3C1-8EC05944E10F}"/>
              </a:ext>
            </a:extLst>
          </p:cNvPr>
          <p:cNvGrpSpPr>
            <a:grpSpLocks/>
          </p:cNvGrpSpPr>
          <p:nvPr/>
        </p:nvGrpSpPr>
        <p:grpSpPr bwMode="auto">
          <a:xfrm>
            <a:off x="3475269" y="2496809"/>
            <a:ext cx="1021434" cy="477866"/>
            <a:chOff x="-12968" y="1656576"/>
            <a:chExt cx="1362373" cy="523968"/>
          </a:xfrm>
        </p:grpSpPr>
        <p:sp>
          <p:nvSpPr>
            <p:cNvPr id="22" name="30 CuadroTexto">
              <a:extLst>
                <a:ext uri="{FF2B5EF4-FFF2-40B4-BE49-F238E27FC236}">
                  <a16:creationId xmlns:a16="http://schemas.microsoft.com/office/drawing/2014/main" id="{3B32CADA-26AC-4A00-9DD3-914B65FF35F2}"/>
                </a:ext>
              </a:extLst>
            </p:cNvPr>
            <p:cNvSpPr txBox="1">
              <a:spLocks noChangeArrowheads="1"/>
            </p:cNvSpPr>
            <p:nvPr/>
          </p:nvSpPr>
          <p:spPr bwMode="auto">
            <a:xfrm>
              <a:off x="-12968" y="1656576"/>
              <a:ext cx="1362373" cy="2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jul 28-Ago 10</a:t>
              </a:r>
            </a:p>
          </p:txBody>
        </p:sp>
        <p:cxnSp>
          <p:nvCxnSpPr>
            <p:cNvPr id="23" name="31 Conector recto de flecha">
              <a:extLst>
                <a:ext uri="{FF2B5EF4-FFF2-40B4-BE49-F238E27FC236}">
                  <a16:creationId xmlns:a16="http://schemas.microsoft.com/office/drawing/2014/main" id="{607935C1-A466-4840-93E3-592D55810CDD}"/>
                </a:ext>
              </a:extLst>
            </p:cNvPr>
            <p:cNvCxnSpPr>
              <a:stCxn id="22" idx="2"/>
              <a:endCxn id="24" idx="0"/>
            </p:cNvCxnSpPr>
            <p:nvPr/>
          </p:nvCxnSpPr>
          <p:spPr>
            <a:xfrm>
              <a:off x="668219" y="1934987"/>
              <a:ext cx="1450" cy="24555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24" name="CuadroTexto 23">
            <a:extLst>
              <a:ext uri="{FF2B5EF4-FFF2-40B4-BE49-F238E27FC236}">
                <a16:creationId xmlns:a16="http://schemas.microsoft.com/office/drawing/2014/main" id="{7076531B-DD24-4C54-8FF4-2BF164528C94}"/>
              </a:ext>
            </a:extLst>
          </p:cNvPr>
          <p:cNvSpPr txBox="1"/>
          <p:nvPr/>
        </p:nvSpPr>
        <p:spPr>
          <a:xfrm>
            <a:off x="3206100" y="2974674"/>
            <a:ext cx="1561946" cy="415498"/>
          </a:xfrm>
          <a:prstGeom prst="rect">
            <a:avLst/>
          </a:prstGeom>
          <a:solidFill>
            <a:srgbClr val="003300"/>
          </a:solidFill>
          <a:ln>
            <a:solidFill>
              <a:srgbClr val="FFFF00"/>
            </a:solidFill>
          </a:ln>
        </p:spPr>
        <p:txBody>
          <a:bodyPr wrap="square" rtlCol="0" anchor="ctr">
            <a:spAutoFit/>
          </a:bodyPr>
          <a:lstStyle/>
          <a:p>
            <a:pPr algn="ctr"/>
            <a:r>
              <a:rPr lang="es-CL" altLang="es-CL" sz="1050" b="1" dirty="0">
                <a:solidFill>
                  <a:srgbClr val="FFFF00"/>
                </a:solidFill>
              </a:rPr>
              <a:t>Persecución de Goeben y Breslau</a:t>
            </a:r>
            <a:endParaRPr lang="es-CL" sz="1050" b="1" dirty="0">
              <a:solidFill>
                <a:srgbClr val="FFFF00"/>
              </a:solidFill>
            </a:endParaRPr>
          </a:p>
        </p:txBody>
      </p:sp>
      <p:grpSp>
        <p:nvGrpSpPr>
          <p:cNvPr id="25" name="49 Grupo">
            <a:extLst>
              <a:ext uri="{FF2B5EF4-FFF2-40B4-BE49-F238E27FC236}">
                <a16:creationId xmlns:a16="http://schemas.microsoft.com/office/drawing/2014/main" id="{2FAA4361-C850-4BAD-941C-8BD4A6AA209D}"/>
              </a:ext>
            </a:extLst>
          </p:cNvPr>
          <p:cNvGrpSpPr>
            <a:grpSpLocks/>
          </p:cNvGrpSpPr>
          <p:nvPr/>
        </p:nvGrpSpPr>
        <p:grpSpPr bwMode="auto">
          <a:xfrm>
            <a:off x="7115978" y="2547418"/>
            <a:ext cx="619080" cy="3466609"/>
            <a:chOff x="255354" y="1675052"/>
            <a:chExt cx="825721" cy="3801037"/>
          </a:xfrm>
        </p:grpSpPr>
        <p:sp>
          <p:nvSpPr>
            <p:cNvPr id="26" name="30 CuadroTexto">
              <a:extLst>
                <a:ext uri="{FF2B5EF4-FFF2-40B4-BE49-F238E27FC236}">
                  <a16:creationId xmlns:a16="http://schemas.microsoft.com/office/drawing/2014/main" id="{354885EB-33D9-4EF7-BA51-FEC1D0C8BD54}"/>
                </a:ext>
              </a:extLst>
            </p:cNvPr>
            <p:cNvSpPr txBox="1">
              <a:spLocks noChangeArrowheads="1"/>
            </p:cNvSpPr>
            <p:nvPr/>
          </p:nvSpPr>
          <p:spPr bwMode="auto">
            <a:xfrm>
              <a:off x="255354" y="1675052"/>
              <a:ext cx="825721" cy="2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Sep 22</a:t>
              </a:r>
            </a:p>
          </p:txBody>
        </p:sp>
        <p:cxnSp>
          <p:nvCxnSpPr>
            <p:cNvPr id="27" name="31 Conector recto de flecha">
              <a:extLst>
                <a:ext uri="{FF2B5EF4-FFF2-40B4-BE49-F238E27FC236}">
                  <a16:creationId xmlns:a16="http://schemas.microsoft.com/office/drawing/2014/main" id="{8729E01E-282E-4D6E-BD88-4659F82E5BF8}"/>
                </a:ext>
              </a:extLst>
            </p:cNvPr>
            <p:cNvCxnSpPr>
              <a:stCxn id="26" idx="2"/>
              <a:endCxn id="28" idx="0"/>
            </p:cNvCxnSpPr>
            <p:nvPr/>
          </p:nvCxnSpPr>
          <p:spPr>
            <a:xfrm flipH="1">
              <a:off x="668213" y="1953464"/>
              <a:ext cx="1" cy="352262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28" name="CuadroTexto 27">
            <a:extLst>
              <a:ext uri="{FF2B5EF4-FFF2-40B4-BE49-F238E27FC236}">
                <a16:creationId xmlns:a16="http://schemas.microsoft.com/office/drawing/2014/main" id="{6DF265BC-C74E-49F1-A966-E38F0E6515CF}"/>
              </a:ext>
            </a:extLst>
          </p:cNvPr>
          <p:cNvSpPr txBox="1"/>
          <p:nvPr/>
        </p:nvSpPr>
        <p:spPr>
          <a:xfrm>
            <a:off x="6750641" y="6014027"/>
            <a:ext cx="1349751" cy="253916"/>
          </a:xfrm>
          <a:prstGeom prst="rect">
            <a:avLst/>
          </a:prstGeom>
          <a:solidFill>
            <a:schemeClr val="accent2"/>
          </a:solidFill>
          <a:ln>
            <a:solidFill>
              <a:srgbClr val="FF0000"/>
            </a:solidFill>
          </a:ln>
        </p:spPr>
        <p:txBody>
          <a:bodyPr wrap="square" rtlCol="0" anchor="ctr">
            <a:spAutoFit/>
          </a:bodyPr>
          <a:lstStyle/>
          <a:p>
            <a:pPr algn="ctr"/>
            <a:r>
              <a:rPr lang="es-ES_tradnl" sz="1050" b="1" dirty="0">
                <a:solidFill>
                  <a:srgbClr val="FFFF00"/>
                </a:solidFill>
              </a:rPr>
              <a:t>Bombardeo Madrás</a:t>
            </a:r>
            <a:endParaRPr lang="es-CL" sz="1050" b="1" dirty="0">
              <a:solidFill>
                <a:srgbClr val="FFFF00"/>
              </a:solidFill>
            </a:endParaRPr>
          </a:p>
        </p:txBody>
      </p:sp>
      <p:grpSp>
        <p:nvGrpSpPr>
          <p:cNvPr id="29" name="49 Grupo">
            <a:extLst>
              <a:ext uri="{FF2B5EF4-FFF2-40B4-BE49-F238E27FC236}">
                <a16:creationId xmlns:a16="http://schemas.microsoft.com/office/drawing/2014/main" id="{85C02EA0-9742-40AD-B770-C8CDC091804E}"/>
              </a:ext>
            </a:extLst>
          </p:cNvPr>
          <p:cNvGrpSpPr>
            <a:grpSpLocks/>
          </p:cNvGrpSpPr>
          <p:nvPr/>
        </p:nvGrpSpPr>
        <p:grpSpPr bwMode="auto">
          <a:xfrm>
            <a:off x="5270975" y="2547416"/>
            <a:ext cx="670376" cy="1406117"/>
            <a:chOff x="221142" y="1675052"/>
            <a:chExt cx="894139" cy="1541768"/>
          </a:xfrm>
        </p:grpSpPr>
        <p:sp>
          <p:nvSpPr>
            <p:cNvPr id="30" name="30 CuadroTexto">
              <a:extLst>
                <a:ext uri="{FF2B5EF4-FFF2-40B4-BE49-F238E27FC236}">
                  <a16:creationId xmlns:a16="http://schemas.microsoft.com/office/drawing/2014/main" id="{5C01400D-E411-4A3D-A0A8-01022582DFCE}"/>
                </a:ext>
              </a:extLst>
            </p:cNvPr>
            <p:cNvSpPr txBox="1">
              <a:spLocks noChangeArrowheads="1"/>
            </p:cNvSpPr>
            <p:nvPr/>
          </p:nvSpPr>
          <p:spPr bwMode="auto">
            <a:xfrm>
              <a:off x="221142" y="1675052"/>
              <a:ext cx="894139" cy="2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Ago. 28</a:t>
              </a:r>
            </a:p>
          </p:txBody>
        </p:sp>
        <p:cxnSp>
          <p:nvCxnSpPr>
            <p:cNvPr id="31" name="31 Conector recto de flecha">
              <a:extLst>
                <a:ext uri="{FF2B5EF4-FFF2-40B4-BE49-F238E27FC236}">
                  <a16:creationId xmlns:a16="http://schemas.microsoft.com/office/drawing/2014/main" id="{A8CE43F7-9A63-419D-8758-ECBDB0501052}"/>
                </a:ext>
              </a:extLst>
            </p:cNvPr>
            <p:cNvCxnSpPr>
              <a:stCxn id="30" idx="2"/>
              <a:endCxn id="32" idx="0"/>
            </p:cNvCxnSpPr>
            <p:nvPr/>
          </p:nvCxnSpPr>
          <p:spPr>
            <a:xfrm flipH="1">
              <a:off x="639642" y="1953464"/>
              <a:ext cx="28570" cy="126335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32" name="CuadroTexto 31">
            <a:extLst>
              <a:ext uri="{FF2B5EF4-FFF2-40B4-BE49-F238E27FC236}">
                <a16:creationId xmlns:a16="http://schemas.microsoft.com/office/drawing/2014/main" id="{BF0FB4E9-0179-4F42-98A5-40D507DDA341}"/>
              </a:ext>
            </a:extLst>
          </p:cNvPr>
          <p:cNvSpPr txBox="1"/>
          <p:nvPr/>
        </p:nvSpPr>
        <p:spPr>
          <a:xfrm>
            <a:off x="4927541" y="3953533"/>
            <a:ext cx="1314403" cy="415498"/>
          </a:xfrm>
          <a:prstGeom prst="rect">
            <a:avLst/>
          </a:prstGeom>
          <a:solidFill>
            <a:srgbClr val="002060"/>
          </a:solidFill>
          <a:ln>
            <a:solidFill>
              <a:srgbClr val="FF0000"/>
            </a:solidFill>
          </a:ln>
        </p:spPr>
        <p:txBody>
          <a:bodyPr wrap="square" rtlCol="0" anchor="ctr">
            <a:spAutoFit/>
          </a:bodyPr>
          <a:lstStyle/>
          <a:p>
            <a:pPr algn="ctr"/>
            <a:r>
              <a:rPr lang="es-CL" sz="1050" b="1" dirty="0">
                <a:solidFill>
                  <a:srgbClr val="FFFF00"/>
                </a:solidFill>
              </a:rPr>
              <a:t>Batalla Heligoland Bight</a:t>
            </a:r>
          </a:p>
        </p:txBody>
      </p:sp>
      <p:grpSp>
        <p:nvGrpSpPr>
          <p:cNvPr id="33" name="49 Grupo">
            <a:extLst>
              <a:ext uri="{FF2B5EF4-FFF2-40B4-BE49-F238E27FC236}">
                <a16:creationId xmlns:a16="http://schemas.microsoft.com/office/drawing/2014/main" id="{A5555D1F-C257-4AAE-90AD-99685DA76A94}"/>
              </a:ext>
            </a:extLst>
          </p:cNvPr>
          <p:cNvGrpSpPr>
            <a:grpSpLocks/>
          </p:cNvGrpSpPr>
          <p:nvPr/>
        </p:nvGrpSpPr>
        <p:grpSpPr bwMode="auto">
          <a:xfrm>
            <a:off x="4524646" y="2547418"/>
            <a:ext cx="670376" cy="946192"/>
            <a:chOff x="221144" y="1675052"/>
            <a:chExt cx="894139" cy="1037472"/>
          </a:xfrm>
        </p:grpSpPr>
        <p:sp>
          <p:nvSpPr>
            <p:cNvPr id="34" name="30 CuadroTexto">
              <a:extLst>
                <a:ext uri="{FF2B5EF4-FFF2-40B4-BE49-F238E27FC236}">
                  <a16:creationId xmlns:a16="http://schemas.microsoft.com/office/drawing/2014/main" id="{FDAC5F14-F12A-46BA-A50E-E46C8D9D846F}"/>
                </a:ext>
              </a:extLst>
            </p:cNvPr>
            <p:cNvSpPr txBox="1">
              <a:spLocks noChangeArrowheads="1"/>
            </p:cNvSpPr>
            <p:nvPr/>
          </p:nvSpPr>
          <p:spPr bwMode="auto">
            <a:xfrm>
              <a:off x="221144" y="1675052"/>
              <a:ext cx="894139" cy="278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Ago. 16</a:t>
              </a:r>
            </a:p>
          </p:txBody>
        </p:sp>
        <p:cxnSp>
          <p:nvCxnSpPr>
            <p:cNvPr id="35" name="31 Conector recto de flecha">
              <a:extLst>
                <a:ext uri="{FF2B5EF4-FFF2-40B4-BE49-F238E27FC236}">
                  <a16:creationId xmlns:a16="http://schemas.microsoft.com/office/drawing/2014/main" id="{D43CF881-77CB-4CE0-8674-448F1E10112E}"/>
                </a:ext>
              </a:extLst>
            </p:cNvPr>
            <p:cNvCxnSpPr>
              <a:stCxn id="34" idx="2"/>
              <a:endCxn id="36" idx="0"/>
            </p:cNvCxnSpPr>
            <p:nvPr/>
          </p:nvCxnSpPr>
          <p:spPr>
            <a:xfrm flipH="1">
              <a:off x="658206" y="1953463"/>
              <a:ext cx="10007" cy="75906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36" name="CuadroTexto 35">
            <a:extLst>
              <a:ext uri="{FF2B5EF4-FFF2-40B4-BE49-F238E27FC236}">
                <a16:creationId xmlns:a16="http://schemas.microsoft.com/office/drawing/2014/main" id="{511BBE37-8281-45DC-A396-F4D6F0DE9A55}"/>
              </a:ext>
            </a:extLst>
          </p:cNvPr>
          <p:cNvSpPr txBox="1"/>
          <p:nvPr/>
        </p:nvSpPr>
        <p:spPr>
          <a:xfrm>
            <a:off x="4454989" y="3493611"/>
            <a:ext cx="794684" cy="415498"/>
          </a:xfrm>
          <a:prstGeom prst="rect">
            <a:avLst/>
          </a:prstGeom>
          <a:solidFill>
            <a:srgbClr val="003300"/>
          </a:solidFill>
          <a:ln>
            <a:solidFill>
              <a:srgbClr val="FF0000"/>
            </a:solidFill>
          </a:ln>
        </p:spPr>
        <p:txBody>
          <a:bodyPr wrap="square" rtlCol="0" anchor="ctr">
            <a:spAutoFit/>
          </a:bodyPr>
          <a:lstStyle/>
          <a:p>
            <a:pPr algn="ctr"/>
            <a:r>
              <a:rPr lang="es-ES_tradnl" sz="1050" b="1" dirty="0">
                <a:solidFill>
                  <a:srgbClr val="FFFF00"/>
                </a:solidFill>
              </a:rPr>
              <a:t>Batalla Antivari</a:t>
            </a:r>
            <a:endParaRPr lang="es-CL" sz="1050" b="1" dirty="0">
              <a:solidFill>
                <a:srgbClr val="FFFF00"/>
              </a:solidFill>
            </a:endParaRPr>
          </a:p>
        </p:txBody>
      </p:sp>
      <p:grpSp>
        <p:nvGrpSpPr>
          <p:cNvPr id="37" name="49 Grupo">
            <a:extLst>
              <a:ext uri="{FF2B5EF4-FFF2-40B4-BE49-F238E27FC236}">
                <a16:creationId xmlns:a16="http://schemas.microsoft.com/office/drawing/2014/main" id="{6B347B2B-0542-40A3-9500-011EE3C4723E}"/>
              </a:ext>
            </a:extLst>
          </p:cNvPr>
          <p:cNvGrpSpPr>
            <a:grpSpLocks/>
          </p:cNvGrpSpPr>
          <p:nvPr/>
        </p:nvGrpSpPr>
        <p:grpSpPr bwMode="auto">
          <a:xfrm>
            <a:off x="6612173" y="2547418"/>
            <a:ext cx="619080" cy="2870156"/>
            <a:chOff x="9676" y="1675052"/>
            <a:chExt cx="825720" cy="3147043"/>
          </a:xfrm>
        </p:grpSpPr>
        <p:sp>
          <p:nvSpPr>
            <p:cNvPr id="38" name="30 CuadroTexto">
              <a:extLst>
                <a:ext uri="{FF2B5EF4-FFF2-40B4-BE49-F238E27FC236}">
                  <a16:creationId xmlns:a16="http://schemas.microsoft.com/office/drawing/2014/main" id="{6E684412-203A-4136-BA8B-1FA446D68BFF}"/>
                </a:ext>
              </a:extLst>
            </p:cNvPr>
            <p:cNvSpPr txBox="1">
              <a:spLocks noChangeArrowheads="1"/>
            </p:cNvSpPr>
            <p:nvPr/>
          </p:nvSpPr>
          <p:spPr bwMode="auto">
            <a:xfrm>
              <a:off x="9676" y="1675052"/>
              <a:ext cx="825720" cy="2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Sep 20</a:t>
              </a:r>
            </a:p>
          </p:txBody>
        </p:sp>
        <p:cxnSp>
          <p:nvCxnSpPr>
            <p:cNvPr id="39" name="31 Conector recto de flecha">
              <a:extLst>
                <a:ext uri="{FF2B5EF4-FFF2-40B4-BE49-F238E27FC236}">
                  <a16:creationId xmlns:a16="http://schemas.microsoft.com/office/drawing/2014/main" id="{25DD0515-6029-4388-9355-02E71D0C75BD}"/>
                </a:ext>
              </a:extLst>
            </p:cNvPr>
            <p:cNvCxnSpPr>
              <a:stCxn id="38" idx="2"/>
              <a:endCxn id="40" idx="0"/>
            </p:cNvCxnSpPr>
            <p:nvPr/>
          </p:nvCxnSpPr>
          <p:spPr>
            <a:xfrm flipH="1">
              <a:off x="408645" y="1953464"/>
              <a:ext cx="13891" cy="286863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sp>
        <p:nvSpPr>
          <p:cNvPr id="40" name="CuadroTexto 39">
            <a:extLst>
              <a:ext uri="{FF2B5EF4-FFF2-40B4-BE49-F238E27FC236}">
                <a16:creationId xmlns:a16="http://schemas.microsoft.com/office/drawing/2014/main" id="{7680B292-091A-484A-A814-2C5FDC20703F}"/>
              </a:ext>
            </a:extLst>
          </p:cNvPr>
          <p:cNvSpPr txBox="1"/>
          <p:nvPr/>
        </p:nvSpPr>
        <p:spPr>
          <a:xfrm>
            <a:off x="6431031" y="5417574"/>
            <a:ext cx="960533" cy="415498"/>
          </a:xfrm>
          <a:prstGeom prst="rect">
            <a:avLst/>
          </a:prstGeom>
          <a:solidFill>
            <a:schemeClr val="accent2"/>
          </a:solidFill>
          <a:ln>
            <a:solidFill>
              <a:srgbClr val="FF0000"/>
            </a:solidFill>
          </a:ln>
        </p:spPr>
        <p:txBody>
          <a:bodyPr wrap="square" rtlCol="0" anchor="ctr">
            <a:spAutoFit/>
          </a:bodyPr>
          <a:lstStyle/>
          <a:p>
            <a:pPr algn="ctr"/>
            <a:r>
              <a:rPr lang="es-ES_tradnl" sz="1050" b="1" dirty="0">
                <a:solidFill>
                  <a:srgbClr val="FFFF00"/>
                </a:solidFill>
              </a:rPr>
              <a:t>Batalla de Zanzíbar</a:t>
            </a:r>
            <a:endParaRPr lang="es-CL" sz="1050" b="1" dirty="0">
              <a:solidFill>
                <a:srgbClr val="FFFF00"/>
              </a:solidFill>
            </a:endParaRPr>
          </a:p>
        </p:txBody>
      </p:sp>
      <p:pic>
        <p:nvPicPr>
          <p:cNvPr id="41" name="Imagen 40">
            <a:extLst>
              <a:ext uri="{FF2B5EF4-FFF2-40B4-BE49-F238E27FC236}">
                <a16:creationId xmlns:a16="http://schemas.microsoft.com/office/drawing/2014/main" id="{66782A90-CB8B-43E7-A1F8-003818E39E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08749" y="4666866"/>
            <a:ext cx="1838354" cy="1248289"/>
          </a:xfrm>
          <a:prstGeom prst="rect">
            <a:avLst/>
          </a:prstGeom>
        </p:spPr>
      </p:pic>
      <p:grpSp>
        <p:nvGrpSpPr>
          <p:cNvPr id="42" name="Grupo 41">
            <a:extLst>
              <a:ext uri="{FF2B5EF4-FFF2-40B4-BE49-F238E27FC236}">
                <a16:creationId xmlns:a16="http://schemas.microsoft.com/office/drawing/2014/main" id="{28B01BA2-DA43-4A53-9E68-A4CDAB79B962}"/>
              </a:ext>
            </a:extLst>
          </p:cNvPr>
          <p:cNvGrpSpPr/>
          <p:nvPr/>
        </p:nvGrpSpPr>
        <p:grpSpPr>
          <a:xfrm>
            <a:off x="1317196" y="2368439"/>
            <a:ext cx="1561946" cy="1049772"/>
            <a:chOff x="1507232" y="1120133"/>
            <a:chExt cx="2082595" cy="1399697"/>
          </a:xfrm>
        </p:grpSpPr>
        <p:sp>
          <p:nvSpPr>
            <p:cNvPr id="43" name="CuadroTexto 42">
              <a:extLst>
                <a:ext uri="{FF2B5EF4-FFF2-40B4-BE49-F238E27FC236}">
                  <a16:creationId xmlns:a16="http://schemas.microsoft.com/office/drawing/2014/main" id="{73A16B62-05F1-44B1-AA89-91F9D12A1E8A}"/>
                </a:ext>
              </a:extLst>
            </p:cNvPr>
            <p:cNvSpPr txBox="1"/>
            <p:nvPr/>
          </p:nvSpPr>
          <p:spPr>
            <a:xfrm>
              <a:off x="1507232" y="1965833"/>
              <a:ext cx="2082595" cy="553997"/>
            </a:xfrm>
            <a:prstGeom prst="rect">
              <a:avLst/>
            </a:prstGeom>
            <a:solidFill>
              <a:srgbClr val="FF0000"/>
            </a:solidFill>
            <a:ln>
              <a:solidFill>
                <a:srgbClr val="FFFF00"/>
              </a:solidFill>
            </a:ln>
          </p:spPr>
          <p:txBody>
            <a:bodyPr wrap="square" rtlCol="0" anchor="ctr">
              <a:spAutoFit/>
            </a:bodyPr>
            <a:lstStyle/>
            <a:p>
              <a:pPr algn="ctr"/>
              <a:r>
                <a:rPr lang="es-CL" altLang="es-CL" sz="1050" b="1" dirty="0">
                  <a:solidFill>
                    <a:srgbClr val="FFFF00"/>
                  </a:solidFill>
                </a:rPr>
                <a:t>1ª Guerra Mundial</a:t>
              </a:r>
            </a:p>
            <a:p>
              <a:pPr algn="ctr"/>
              <a:r>
                <a:rPr lang="es-CL" altLang="es-CL" sz="1050" b="1" dirty="0">
                  <a:solidFill>
                    <a:srgbClr val="FFFF00"/>
                  </a:solidFill>
                </a:rPr>
                <a:t>Asesinato en Sarajevo</a:t>
              </a:r>
              <a:endParaRPr lang="es-CL" sz="1050" b="1" dirty="0">
                <a:solidFill>
                  <a:srgbClr val="FFFF00"/>
                </a:solidFill>
              </a:endParaRPr>
            </a:p>
          </p:txBody>
        </p:sp>
        <p:sp>
          <p:nvSpPr>
            <p:cNvPr id="44" name="30 CuadroTexto">
              <a:extLst>
                <a:ext uri="{FF2B5EF4-FFF2-40B4-BE49-F238E27FC236}">
                  <a16:creationId xmlns:a16="http://schemas.microsoft.com/office/drawing/2014/main" id="{9CC6F720-C58B-402A-A3C0-2B6BBF87CAAE}"/>
                </a:ext>
              </a:extLst>
            </p:cNvPr>
            <p:cNvSpPr txBox="1">
              <a:spLocks noChangeArrowheads="1"/>
            </p:cNvSpPr>
            <p:nvPr/>
          </p:nvSpPr>
          <p:spPr bwMode="auto">
            <a:xfrm>
              <a:off x="2116573" y="1120133"/>
              <a:ext cx="86391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1914</a:t>
              </a:r>
            </a:p>
            <a:p>
              <a:pPr algn="ctr"/>
              <a:r>
                <a:rPr lang="es-CL" altLang="es-CL" sz="1050" b="1" dirty="0">
                  <a:solidFill>
                    <a:srgbClr val="FFFF00"/>
                  </a:solidFill>
                  <a:latin typeface="Arial" panose="020B0604020202020204" pitchFamily="34" charset="0"/>
                </a:rPr>
                <a:t>28 Jun </a:t>
              </a:r>
            </a:p>
          </p:txBody>
        </p:sp>
        <p:cxnSp>
          <p:nvCxnSpPr>
            <p:cNvPr id="45" name="31 Conector recto de flecha">
              <a:extLst>
                <a:ext uri="{FF2B5EF4-FFF2-40B4-BE49-F238E27FC236}">
                  <a16:creationId xmlns:a16="http://schemas.microsoft.com/office/drawing/2014/main" id="{6BBC141E-701F-4A7B-9B6E-BFBF7FCA7DF8}"/>
                </a:ext>
              </a:extLst>
            </p:cNvPr>
            <p:cNvCxnSpPr/>
            <p:nvPr/>
          </p:nvCxnSpPr>
          <p:spPr bwMode="auto">
            <a:xfrm>
              <a:off x="2537135" y="1643353"/>
              <a:ext cx="22788" cy="33786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pic>
        <p:nvPicPr>
          <p:cNvPr id="46" name="Picture 2" descr="http://www.swissinfo.ch/image/38811880/3x2/640/426/8e3321c590fd40f7bdbdb982216b37c2/IO/175492863-38811882.jpg">
            <a:extLst>
              <a:ext uri="{FF2B5EF4-FFF2-40B4-BE49-F238E27FC236}">
                <a16:creationId xmlns:a16="http://schemas.microsoft.com/office/drawing/2014/main" id="{A14E81D5-3114-400D-A5C9-06691388F2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8675" y="3492820"/>
            <a:ext cx="2078985" cy="1383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85077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97</a:t>
            </a:fld>
            <a:endParaRPr lang="es-CL"/>
          </a:p>
        </p:txBody>
      </p:sp>
      <p:cxnSp>
        <p:nvCxnSpPr>
          <p:cNvPr id="12" name="6 Conector recto de flecha">
            <a:extLst>
              <a:ext uri="{FF2B5EF4-FFF2-40B4-BE49-F238E27FC236}">
                <a16:creationId xmlns:a16="http://schemas.microsoft.com/office/drawing/2014/main" id="{32E7E472-0B7B-4320-B864-4166EC52EBBB}"/>
              </a:ext>
            </a:extLst>
          </p:cNvPr>
          <p:cNvCxnSpPr/>
          <p:nvPr/>
        </p:nvCxnSpPr>
        <p:spPr>
          <a:xfrm>
            <a:off x="1331119" y="2663244"/>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Grupo 14">
            <a:extLst>
              <a:ext uri="{FF2B5EF4-FFF2-40B4-BE49-F238E27FC236}">
                <a16:creationId xmlns:a16="http://schemas.microsoft.com/office/drawing/2014/main" id="{51363F06-7B99-4BEF-B6EC-16F0A5E9083E}"/>
              </a:ext>
            </a:extLst>
          </p:cNvPr>
          <p:cNvGrpSpPr/>
          <p:nvPr/>
        </p:nvGrpSpPr>
        <p:grpSpPr>
          <a:xfrm>
            <a:off x="1163241" y="2421657"/>
            <a:ext cx="1046559" cy="846351"/>
            <a:chOff x="26988" y="1381272"/>
            <a:chExt cx="1395412" cy="1128468"/>
          </a:xfrm>
        </p:grpSpPr>
        <p:sp>
          <p:nvSpPr>
            <p:cNvPr id="16" name="18 CuadroTexto">
              <a:extLst>
                <a:ext uri="{FF2B5EF4-FFF2-40B4-BE49-F238E27FC236}">
                  <a16:creationId xmlns:a16="http://schemas.microsoft.com/office/drawing/2014/main" id="{B1C00EDA-44D8-4532-80CB-29C0B93C436B}"/>
                </a:ext>
              </a:extLst>
            </p:cNvPr>
            <p:cNvSpPr txBox="1">
              <a:spLocks noChangeArrowheads="1"/>
            </p:cNvSpPr>
            <p:nvPr/>
          </p:nvSpPr>
          <p:spPr bwMode="auto">
            <a:xfrm>
              <a:off x="86487" y="1381272"/>
              <a:ext cx="12764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1914 Sep 22</a:t>
              </a:r>
            </a:p>
          </p:txBody>
        </p:sp>
        <p:cxnSp>
          <p:nvCxnSpPr>
            <p:cNvPr id="17" name="19 Conector recto de flecha">
              <a:extLst>
                <a:ext uri="{FF2B5EF4-FFF2-40B4-BE49-F238E27FC236}">
                  <a16:creationId xmlns:a16="http://schemas.microsoft.com/office/drawing/2014/main" id="{3C0E49A4-DAA4-40A3-921C-4BFC17F34001}"/>
                </a:ext>
              </a:extLst>
            </p:cNvPr>
            <p:cNvCxnSpPr/>
            <p:nvPr/>
          </p:nvCxnSpPr>
          <p:spPr bwMode="auto">
            <a:xfrm>
              <a:off x="715368" y="1706565"/>
              <a:ext cx="18653" cy="37228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20 CuadroTexto">
              <a:extLst>
                <a:ext uri="{FF2B5EF4-FFF2-40B4-BE49-F238E27FC236}">
                  <a16:creationId xmlns:a16="http://schemas.microsoft.com/office/drawing/2014/main" id="{6070F590-EC92-4883-8B72-A5B36D675861}"/>
                </a:ext>
              </a:extLst>
            </p:cNvPr>
            <p:cNvSpPr txBox="1">
              <a:spLocks noChangeArrowheads="1"/>
            </p:cNvSpPr>
            <p:nvPr/>
          </p:nvSpPr>
          <p:spPr bwMode="auto">
            <a:xfrm>
              <a:off x="26988" y="2078853"/>
              <a:ext cx="1395412" cy="430887"/>
            </a:xfrm>
            <a:prstGeom prst="rect">
              <a:avLst/>
            </a:prstGeom>
            <a:solidFill>
              <a:schemeClr val="accent2"/>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chemeClr val="bg1"/>
                  </a:solidFill>
                  <a:latin typeface="Arial" panose="020B0604020202020204" pitchFamily="34" charset="0"/>
                </a:rPr>
                <a:t>Bombardeo Papeete</a:t>
              </a:r>
            </a:p>
          </p:txBody>
        </p:sp>
      </p:grpSp>
      <p:grpSp>
        <p:nvGrpSpPr>
          <p:cNvPr id="19" name="Grupo 18">
            <a:extLst>
              <a:ext uri="{FF2B5EF4-FFF2-40B4-BE49-F238E27FC236}">
                <a16:creationId xmlns:a16="http://schemas.microsoft.com/office/drawing/2014/main" id="{DCD0E0F8-3F40-42F2-8CB5-40C87E3211E5}"/>
              </a:ext>
            </a:extLst>
          </p:cNvPr>
          <p:cNvGrpSpPr/>
          <p:nvPr/>
        </p:nvGrpSpPr>
        <p:grpSpPr>
          <a:xfrm>
            <a:off x="4031940" y="2421658"/>
            <a:ext cx="989409" cy="2589345"/>
            <a:chOff x="3851920" y="1381273"/>
            <a:chExt cx="1319212" cy="3452461"/>
          </a:xfrm>
        </p:grpSpPr>
        <p:sp>
          <p:nvSpPr>
            <p:cNvPr id="20" name="57 CuadroTexto">
              <a:extLst>
                <a:ext uri="{FF2B5EF4-FFF2-40B4-BE49-F238E27FC236}">
                  <a16:creationId xmlns:a16="http://schemas.microsoft.com/office/drawing/2014/main" id="{62B9F8A9-DE0B-4523-A41C-674EC221BFA1}"/>
                </a:ext>
              </a:extLst>
            </p:cNvPr>
            <p:cNvSpPr txBox="1">
              <a:spLocks noChangeArrowheads="1"/>
            </p:cNvSpPr>
            <p:nvPr/>
          </p:nvSpPr>
          <p:spPr bwMode="auto">
            <a:xfrm>
              <a:off x="4143691" y="1381273"/>
              <a:ext cx="735672"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3</a:t>
              </a:r>
            </a:p>
          </p:txBody>
        </p:sp>
        <p:cxnSp>
          <p:nvCxnSpPr>
            <p:cNvPr id="21" name="58 Conector recto de flecha">
              <a:extLst>
                <a:ext uri="{FF2B5EF4-FFF2-40B4-BE49-F238E27FC236}">
                  <a16:creationId xmlns:a16="http://schemas.microsoft.com/office/drawing/2014/main" id="{0434E1C9-6ED1-4795-A51D-9685D22DD847}"/>
                </a:ext>
              </a:extLst>
            </p:cNvPr>
            <p:cNvCxnSpPr/>
            <p:nvPr/>
          </p:nvCxnSpPr>
          <p:spPr bwMode="auto">
            <a:xfrm>
              <a:off x="4511526" y="1689050"/>
              <a:ext cx="0" cy="271379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60 CuadroTexto">
              <a:extLst>
                <a:ext uri="{FF2B5EF4-FFF2-40B4-BE49-F238E27FC236}">
                  <a16:creationId xmlns:a16="http://schemas.microsoft.com/office/drawing/2014/main" id="{F5EFBE33-414C-4278-8091-E789F4672C7C}"/>
                </a:ext>
              </a:extLst>
            </p:cNvPr>
            <p:cNvSpPr txBox="1">
              <a:spLocks noChangeArrowheads="1"/>
            </p:cNvSpPr>
            <p:nvPr/>
          </p:nvSpPr>
          <p:spPr bwMode="auto">
            <a:xfrm>
              <a:off x="3851920" y="4402847"/>
              <a:ext cx="13192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Ataque a</a:t>
              </a:r>
            </a:p>
            <a:p>
              <a:pPr algn="ctr"/>
              <a:r>
                <a:rPr lang="es-CL" altLang="es-CL" sz="1050" b="1" dirty="0">
                  <a:solidFill>
                    <a:srgbClr val="FFFF00"/>
                  </a:solidFill>
                  <a:latin typeface="Arial" panose="020B0604020202020204" pitchFamily="34" charset="0"/>
                </a:rPr>
                <a:t>Yarmouth</a:t>
              </a:r>
            </a:p>
          </p:txBody>
        </p:sp>
      </p:grpSp>
      <p:grpSp>
        <p:nvGrpSpPr>
          <p:cNvPr id="23" name="Grupo 22">
            <a:extLst>
              <a:ext uri="{FF2B5EF4-FFF2-40B4-BE49-F238E27FC236}">
                <a16:creationId xmlns:a16="http://schemas.microsoft.com/office/drawing/2014/main" id="{97E5DE79-C727-4F6D-B5CA-668A6BE52730}"/>
              </a:ext>
            </a:extLst>
          </p:cNvPr>
          <p:cNvGrpSpPr/>
          <p:nvPr/>
        </p:nvGrpSpPr>
        <p:grpSpPr>
          <a:xfrm>
            <a:off x="3525634" y="2421657"/>
            <a:ext cx="776286" cy="2026859"/>
            <a:chOff x="3176845" y="1427438"/>
            <a:chExt cx="1035048" cy="2702479"/>
          </a:xfrm>
        </p:grpSpPr>
        <p:sp>
          <p:nvSpPr>
            <p:cNvPr id="24" name="68 CuadroTexto">
              <a:extLst>
                <a:ext uri="{FF2B5EF4-FFF2-40B4-BE49-F238E27FC236}">
                  <a16:creationId xmlns:a16="http://schemas.microsoft.com/office/drawing/2014/main" id="{554CE467-C193-423E-9D2E-84E53627E14E}"/>
                </a:ext>
              </a:extLst>
            </p:cNvPr>
            <p:cNvSpPr txBox="1">
              <a:spLocks noChangeArrowheads="1"/>
            </p:cNvSpPr>
            <p:nvPr/>
          </p:nvSpPr>
          <p:spPr bwMode="auto">
            <a:xfrm>
              <a:off x="3414361" y="1427438"/>
              <a:ext cx="56215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s-CL" altLang="es-CL" sz="1050" b="1" dirty="0">
                  <a:solidFill>
                    <a:srgbClr val="FFFF00"/>
                  </a:solidFill>
                  <a:latin typeface="Arial" panose="020B0604020202020204" pitchFamily="34" charset="0"/>
                </a:rPr>
                <a:t>Nov 1</a:t>
              </a:r>
            </a:p>
          </p:txBody>
        </p:sp>
        <p:cxnSp>
          <p:nvCxnSpPr>
            <p:cNvPr id="25" name="69 Conector recto de flecha">
              <a:extLst>
                <a:ext uri="{FF2B5EF4-FFF2-40B4-BE49-F238E27FC236}">
                  <a16:creationId xmlns:a16="http://schemas.microsoft.com/office/drawing/2014/main" id="{ECC2D6DB-B6BE-4EF2-B7A0-734E1AA64B0C}"/>
                </a:ext>
              </a:extLst>
            </p:cNvPr>
            <p:cNvCxnSpPr/>
            <p:nvPr/>
          </p:nvCxnSpPr>
          <p:spPr bwMode="auto">
            <a:xfrm>
              <a:off x="3685836" y="1783527"/>
              <a:ext cx="17067" cy="191550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70 CuadroTexto">
              <a:extLst>
                <a:ext uri="{FF2B5EF4-FFF2-40B4-BE49-F238E27FC236}">
                  <a16:creationId xmlns:a16="http://schemas.microsoft.com/office/drawing/2014/main" id="{CFC0A220-83A8-46C8-ACA1-47322ACC2906}"/>
                </a:ext>
              </a:extLst>
            </p:cNvPr>
            <p:cNvSpPr txBox="1">
              <a:spLocks noChangeArrowheads="1"/>
            </p:cNvSpPr>
            <p:nvPr/>
          </p:nvSpPr>
          <p:spPr bwMode="auto">
            <a:xfrm>
              <a:off x="3176845" y="3699030"/>
              <a:ext cx="1035048" cy="430887"/>
            </a:xfrm>
            <a:prstGeom prst="rect">
              <a:avLst/>
            </a:prstGeom>
            <a:solidFill>
              <a:schemeClr val="accent2"/>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chemeClr val="bg1"/>
                  </a:solidFill>
                  <a:latin typeface="Arial" panose="020B0604020202020204" pitchFamily="34" charset="0"/>
                </a:rPr>
                <a:t>Batalla Coronel</a:t>
              </a:r>
            </a:p>
          </p:txBody>
        </p:sp>
      </p:grpSp>
      <p:grpSp>
        <p:nvGrpSpPr>
          <p:cNvPr id="27" name="Grupo 26">
            <a:extLst>
              <a:ext uri="{FF2B5EF4-FFF2-40B4-BE49-F238E27FC236}">
                <a16:creationId xmlns:a16="http://schemas.microsoft.com/office/drawing/2014/main" id="{768E7AC3-8652-48A0-B6F0-3551A83E439C}"/>
              </a:ext>
            </a:extLst>
          </p:cNvPr>
          <p:cNvGrpSpPr/>
          <p:nvPr/>
        </p:nvGrpSpPr>
        <p:grpSpPr>
          <a:xfrm>
            <a:off x="2715544" y="2421657"/>
            <a:ext cx="1046559" cy="1656656"/>
            <a:chOff x="2096725" y="1427438"/>
            <a:chExt cx="1395412" cy="2208875"/>
          </a:xfrm>
        </p:grpSpPr>
        <p:cxnSp>
          <p:nvCxnSpPr>
            <p:cNvPr id="28" name="27 Conector recto de flecha">
              <a:extLst>
                <a:ext uri="{FF2B5EF4-FFF2-40B4-BE49-F238E27FC236}">
                  <a16:creationId xmlns:a16="http://schemas.microsoft.com/office/drawing/2014/main" id="{E3746C43-7A56-40A7-9B99-C305487BBD56}"/>
                </a:ext>
              </a:extLst>
            </p:cNvPr>
            <p:cNvCxnSpPr/>
            <p:nvPr/>
          </p:nvCxnSpPr>
          <p:spPr bwMode="auto">
            <a:xfrm flipH="1">
              <a:off x="2794429" y="1729190"/>
              <a:ext cx="4" cy="167026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9" name="28 CuadroTexto">
              <a:extLst>
                <a:ext uri="{FF2B5EF4-FFF2-40B4-BE49-F238E27FC236}">
                  <a16:creationId xmlns:a16="http://schemas.microsoft.com/office/drawing/2014/main" id="{88182FCC-8D44-458A-B7CE-F41293B8D891}"/>
                </a:ext>
              </a:extLst>
            </p:cNvPr>
            <p:cNvSpPr txBox="1">
              <a:spLocks noChangeArrowheads="1"/>
            </p:cNvSpPr>
            <p:nvPr/>
          </p:nvSpPr>
          <p:spPr bwMode="auto">
            <a:xfrm>
              <a:off x="2483432" y="1427438"/>
              <a:ext cx="6220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17</a:t>
              </a:r>
            </a:p>
          </p:txBody>
        </p:sp>
        <p:sp>
          <p:nvSpPr>
            <p:cNvPr id="30" name="20 CuadroTexto">
              <a:extLst>
                <a:ext uri="{FF2B5EF4-FFF2-40B4-BE49-F238E27FC236}">
                  <a16:creationId xmlns:a16="http://schemas.microsoft.com/office/drawing/2014/main" id="{5052B4DD-70E1-457E-9627-3D5603E74481}"/>
                </a:ext>
              </a:extLst>
            </p:cNvPr>
            <p:cNvSpPr txBox="1">
              <a:spLocks noChangeArrowheads="1"/>
            </p:cNvSpPr>
            <p:nvPr/>
          </p:nvSpPr>
          <p:spPr bwMode="auto">
            <a:xfrm>
              <a:off x="2096725" y="3420869"/>
              <a:ext cx="1395412" cy="215444"/>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de Texel</a:t>
              </a:r>
            </a:p>
          </p:txBody>
        </p:sp>
      </p:grpSp>
      <p:grpSp>
        <p:nvGrpSpPr>
          <p:cNvPr id="31" name="Grupo 30">
            <a:extLst>
              <a:ext uri="{FF2B5EF4-FFF2-40B4-BE49-F238E27FC236}">
                <a16:creationId xmlns:a16="http://schemas.microsoft.com/office/drawing/2014/main" id="{421CBCF2-00E9-4176-AD64-0D2AE61896A1}"/>
              </a:ext>
            </a:extLst>
          </p:cNvPr>
          <p:cNvGrpSpPr/>
          <p:nvPr/>
        </p:nvGrpSpPr>
        <p:grpSpPr>
          <a:xfrm>
            <a:off x="1972961" y="2421657"/>
            <a:ext cx="1046559" cy="1433664"/>
            <a:chOff x="1106615" y="1427438"/>
            <a:chExt cx="1395412" cy="1911552"/>
          </a:xfrm>
        </p:grpSpPr>
        <p:cxnSp>
          <p:nvCxnSpPr>
            <p:cNvPr id="32" name="27 Conector recto de flecha">
              <a:extLst>
                <a:ext uri="{FF2B5EF4-FFF2-40B4-BE49-F238E27FC236}">
                  <a16:creationId xmlns:a16="http://schemas.microsoft.com/office/drawing/2014/main" id="{A8D8D6BB-0499-4E9F-AF9A-4A303186745C}"/>
                </a:ext>
              </a:extLst>
            </p:cNvPr>
            <p:cNvCxnSpPr/>
            <p:nvPr/>
          </p:nvCxnSpPr>
          <p:spPr bwMode="auto">
            <a:xfrm>
              <a:off x="1811972" y="1642883"/>
              <a:ext cx="5296" cy="10497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3" name="28 CuadroTexto">
              <a:extLst>
                <a:ext uri="{FF2B5EF4-FFF2-40B4-BE49-F238E27FC236}">
                  <a16:creationId xmlns:a16="http://schemas.microsoft.com/office/drawing/2014/main" id="{E93E18ED-7B9B-4AE4-85D0-E3D75FD2ACE2}"/>
                </a:ext>
              </a:extLst>
            </p:cNvPr>
            <p:cNvSpPr txBox="1">
              <a:spLocks noChangeArrowheads="1"/>
            </p:cNvSpPr>
            <p:nvPr/>
          </p:nvSpPr>
          <p:spPr bwMode="auto">
            <a:xfrm>
              <a:off x="1479430" y="1427438"/>
              <a:ext cx="64978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22 Sep</a:t>
              </a:r>
            </a:p>
          </p:txBody>
        </p:sp>
        <p:sp>
          <p:nvSpPr>
            <p:cNvPr id="34" name="20 CuadroTexto">
              <a:extLst>
                <a:ext uri="{FF2B5EF4-FFF2-40B4-BE49-F238E27FC236}">
                  <a16:creationId xmlns:a16="http://schemas.microsoft.com/office/drawing/2014/main" id="{96CAF989-219E-44CD-BA03-66F4069C52F9}"/>
                </a:ext>
              </a:extLst>
            </p:cNvPr>
            <p:cNvSpPr txBox="1">
              <a:spLocks noChangeArrowheads="1"/>
            </p:cNvSpPr>
            <p:nvPr/>
          </p:nvSpPr>
          <p:spPr bwMode="auto">
            <a:xfrm>
              <a:off x="1106615" y="2692659"/>
              <a:ext cx="1395412" cy="646331"/>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U-9 hunde 3 cruceros británicos</a:t>
              </a:r>
            </a:p>
          </p:txBody>
        </p:sp>
      </p:grpSp>
      <p:grpSp>
        <p:nvGrpSpPr>
          <p:cNvPr id="35" name="Grupo 34">
            <a:extLst>
              <a:ext uri="{FF2B5EF4-FFF2-40B4-BE49-F238E27FC236}">
                <a16:creationId xmlns:a16="http://schemas.microsoft.com/office/drawing/2014/main" id="{C7C10D68-0438-4274-9038-08EBB05CE741}"/>
              </a:ext>
            </a:extLst>
          </p:cNvPr>
          <p:cNvGrpSpPr/>
          <p:nvPr/>
        </p:nvGrpSpPr>
        <p:grpSpPr>
          <a:xfrm>
            <a:off x="4639508" y="2421658"/>
            <a:ext cx="989409" cy="2987209"/>
            <a:chOff x="4662010" y="1381273"/>
            <a:chExt cx="1319212" cy="3982944"/>
          </a:xfrm>
        </p:grpSpPr>
        <p:sp>
          <p:nvSpPr>
            <p:cNvPr id="36" name="57 CuadroTexto">
              <a:extLst>
                <a:ext uri="{FF2B5EF4-FFF2-40B4-BE49-F238E27FC236}">
                  <a16:creationId xmlns:a16="http://schemas.microsoft.com/office/drawing/2014/main" id="{32BDE27B-723C-4E1E-9203-AD685BBFF6AF}"/>
                </a:ext>
              </a:extLst>
            </p:cNvPr>
            <p:cNvSpPr txBox="1">
              <a:spLocks noChangeArrowheads="1"/>
            </p:cNvSpPr>
            <p:nvPr/>
          </p:nvSpPr>
          <p:spPr bwMode="auto">
            <a:xfrm>
              <a:off x="4953782" y="1381273"/>
              <a:ext cx="735672"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9</a:t>
              </a:r>
            </a:p>
          </p:txBody>
        </p:sp>
        <p:cxnSp>
          <p:nvCxnSpPr>
            <p:cNvPr id="37" name="58 Conector recto de flecha">
              <a:extLst>
                <a:ext uri="{FF2B5EF4-FFF2-40B4-BE49-F238E27FC236}">
                  <a16:creationId xmlns:a16="http://schemas.microsoft.com/office/drawing/2014/main" id="{F38D0D89-CEA4-43E2-9698-9A4FC9BA1A7D}"/>
                </a:ext>
              </a:extLst>
            </p:cNvPr>
            <p:cNvCxnSpPr/>
            <p:nvPr/>
          </p:nvCxnSpPr>
          <p:spPr bwMode="auto">
            <a:xfrm flipH="1">
              <a:off x="5321616" y="1689050"/>
              <a:ext cx="1" cy="324427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8" name="60 CuadroTexto">
              <a:extLst>
                <a:ext uri="{FF2B5EF4-FFF2-40B4-BE49-F238E27FC236}">
                  <a16:creationId xmlns:a16="http://schemas.microsoft.com/office/drawing/2014/main" id="{E84A553C-2219-4B2C-8436-DFBCF53C0D05}"/>
                </a:ext>
              </a:extLst>
            </p:cNvPr>
            <p:cNvSpPr txBox="1">
              <a:spLocks noChangeArrowheads="1"/>
            </p:cNvSpPr>
            <p:nvPr/>
          </p:nvSpPr>
          <p:spPr bwMode="auto">
            <a:xfrm>
              <a:off x="4662010" y="4933330"/>
              <a:ext cx="1319212" cy="430887"/>
            </a:xfrm>
            <a:prstGeom prst="rect">
              <a:avLst/>
            </a:prstGeom>
            <a:solidFill>
              <a:schemeClr val="accent2"/>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chemeClr val="bg1"/>
                  </a:solidFill>
                  <a:latin typeface="Arial" panose="020B0604020202020204" pitchFamily="34" charset="0"/>
                </a:rPr>
                <a:t>Batalla de</a:t>
              </a:r>
            </a:p>
            <a:p>
              <a:pPr algn="ctr"/>
              <a:r>
                <a:rPr lang="es-CL" altLang="es-CL" sz="1050" b="1" dirty="0">
                  <a:solidFill>
                    <a:schemeClr val="bg1"/>
                  </a:solidFill>
                  <a:latin typeface="Arial" panose="020B0604020202020204" pitchFamily="34" charset="0"/>
                </a:rPr>
                <a:t>Cocos</a:t>
              </a:r>
            </a:p>
          </p:txBody>
        </p:sp>
      </p:grpSp>
      <p:grpSp>
        <p:nvGrpSpPr>
          <p:cNvPr id="39" name="Grupo 38">
            <a:extLst>
              <a:ext uri="{FF2B5EF4-FFF2-40B4-BE49-F238E27FC236}">
                <a16:creationId xmlns:a16="http://schemas.microsoft.com/office/drawing/2014/main" id="{5C0B4A2F-D490-41FE-8DA2-E4F02442808C}"/>
              </a:ext>
            </a:extLst>
          </p:cNvPr>
          <p:cNvGrpSpPr/>
          <p:nvPr/>
        </p:nvGrpSpPr>
        <p:grpSpPr>
          <a:xfrm>
            <a:off x="5280829" y="2421658"/>
            <a:ext cx="989409" cy="2564065"/>
            <a:chOff x="5517105" y="1381273"/>
            <a:chExt cx="1319212" cy="3418752"/>
          </a:xfrm>
        </p:grpSpPr>
        <p:sp>
          <p:nvSpPr>
            <p:cNvPr id="40" name="57 CuadroTexto">
              <a:extLst>
                <a:ext uri="{FF2B5EF4-FFF2-40B4-BE49-F238E27FC236}">
                  <a16:creationId xmlns:a16="http://schemas.microsoft.com/office/drawing/2014/main" id="{946E7201-CF36-45FF-927C-0B2C86C9F9AD}"/>
                </a:ext>
              </a:extLst>
            </p:cNvPr>
            <p:cNvSpPr txBox="1">
              <a:spLocks noChangeArrowheads="1"/>
            </p:cNvSpPr>
            <p:nvPr/>
          </p:nvSpPr>
          <p:spPr bwMode="auto">
            <a:xfrm>
              <a:off x="5758648" y="1381273"/>
              <a:ext cx="83612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18</a:t>
              </a:r>
            </a:p>
          </p:txBody>
        </p:sp>
        <p:cxnSp>
          <p:nvCxnSpPr>
            <p:cNvPr id="41" name="58 Conector recto de flecha">
              <a:extLst>
                <a:ext uri="{FF2B5EF4-FFF2-40B4-BE49-F238E27FC236}">
                  <a16:creationId xmlns:a16="http://schemas.microsoft.com/office/drawing/2014/main" id="{AD6C41C7-154F-4690-99CB-1CE7BF3A54E5}"/>
                </a:ext>
              </a:extLst>
            </p:cNvPr>
            <p:cNvCxnSpPr/>
            <p:nvPr/>
          </p:nvCxnSpPr>
          <p:spPr bwMode="auto">
            <a:xfrm flipH="1">
              <a:off x="6176711" y="1689050"/>
              <a:ext cx="1" cy="268008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2" name="60 CuadroTexto">
              <a:extLst>
                <a:ext uri="{FF2B5EF4-FFF2-40B4-BE49-F238E27FC236}">
                  <a16:creationId xmlns:a16="http://schemas.microsoft.com/office/drawing/2014/main" id="{A98D6D7E-A482-4869-9608-618F18ACCAB7}"/>
                </a:ext>
              </a:extLst>
            </p:cNvPr>
            <p:cNvSpPr txBox="1">
              <a:spLocks noChangeArrowheads="1"/>
            </p:cNvSpPr>
            <p:nvPr/>
          </p:nvSpPr>
          <p:spPr bwMode="auto">
            <a:xfrm>
              <a:off x="5517105" y="4369138"/>
              <a:ext cx="1319212" cy="430887"/>
            </a:xfrm>
            <a:prstGeom prst="rect">
              <a:avLst/>
            </a:prstGeom>
            <a:solidFill>
              <a:srgbClr val="00330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Cabo</a:t>
              </a:r>
            </a:p>
            <a:p>
              <a:pPr algn="ctr"/>
              <a:r>
                <a:rPr lang="es-CL" altLang="es-CL" sz="1050" b="1" dirty="0">
                  <a:solidFill>
                    <a:srgbClr val="FFFF00"/>
                  </a:solidFill>
                  <a:latin typeface="Arial" panose="020B0604020202020204" pitchFamily="34" charset="0"/>
                </a:rPr>
                <a:t>Sarych</a:t>
              </a:r>
            </a:p>
          </p:txBody>
        </p:sp>
      </p:grpSp>
      <p:grpSp>
        <p:nvGrpSpPr>
          <p:cNvPr id="43" name="Grupo 42">
            <a:extLst>
              <a:ext uri="{FF2B5EF4-FFF2-40B4-BE49-F238E27FC236}">
                <a16:creationId xmlns:a16="http://schemas.microsoft.com/office/drawing/2014/main" id="{94EA0BC4-D09B-4DED-B7B8-719C646A1225}"/>
              </a:ext>
            </a:extLst>
          </p:cNvPr>
          <p:cNvGrpSpPr/>
          <p:nvPr/>
        </p:nvGrpSpPr>
        <p:grpSpPr>
          <a:xfrm>
            <a:off x="6023411" y="2421658"/>
            <a:ext cx="618117" cy="2128991"/>
            <a:chOff x="6597225" y="1381273"/>
            <a:chExt cx="824156" cy="2838654"/>
          </a:xfrm>
        </p:grpSpPr>
        <p:sp>
          <p:nvSpPr>
            <p:cNvPr id="44" name="57 CuadroTexto">
              <a:extLst>
                <a:ext uri="{FF2B5EF4-FFF2-40B4-BE49-F238E27FC236}">
                  <a16:creationId xmlns:a16="http://schemas.microsoft.com/office/drawing/2014/main" id="{AE19832F-3F0E-46AC-87B8-310E157CE390}"/>
                </a:ext>
              </a:extLst>
            </p:cNvPr>
            <p:cNvSpPr txBox="1">
              <a:spLocks noChangeArrowheads="1"/>
            </p:cNvSpPr>
            <p:nvPr/>
          </p:nvSpPr>
          <p:spPr bwMode="auto">
            <a:xfrm>
              <a:off x="6671390" y="1381273"/>
              <a:ext cx="67582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Dic 8</a:t>
              </a:r>
            </a:p>
          </p:txBody>
        </p:sp>
        <p:cxnSp>
          <p:nvCxnSpPr>
            <p:cNvPr id="45" name="58 Conector recto de flecha">
              <a:extLst>
                <a:ext uri="{FF2B5EF4-FFF2-40B4-BE49-F238E27FC236}">
                  <a16:creationId xmlns:a16="http://schemas.microsoft.com/office/drawing/2014/main" id="{111101FC-2696-41E8-92E5-3A204B6D88A0}"/>
                </a:ext>
              </a:extLst>
            </p:cNvPr>
            <p:cNvCxnSpPr/>
            <p:nvPr/>
          </p:nvCxnSpPr>
          <p:spPr bwMode="auto">
            <a:xfrm>
              <a:off x="7009303" y="1689050"/>
              <a:ext cx="0" cy="209999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6" name="60 CuadroTexto">
              <a:extLst>
                <a:ext uri="{FF2B5EF4-FFF2-40B4-BE49-F238E27FC236}">
                  <a16:creationId xmlns:a16="http://schemas.microsoft.com/office/drawing/2014/main" id="{BD6B205D-0FB8-4C4E-B551-118D73CD40EC}"/>
                </a:ext>
              </a:extLst>
            </p:cNvPr>
            <p:cNvSpPr txBox="1">
              <a:spLocks noChangeArrowheads="1"/>
            </p:cNvSpPr>
            <p:nvPr/>
          </p:nvSpPr>
          <p:spPr bwMode="auto">
            <a:xfrm>
              <a:off x="6597225" y="3789040"/>
              <a:ext cx="824156"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a:t>
              </a:r>
            </a:p>
            <a:p>
              <a:pPr algn="ctr"/>
              <a:r>
                <a:rPr lang="es-CL" altLang="es-CL" sz="1050" b="1" dirty="0">
                  <a:solidFill>
                    <a:srgbClr val="FFFF00"/>
                  </a:solidFill>
                  <a:latin typeface="Arial" panose="020B0604020202020204" pitchFamily="34" charset="0"/>
                </a:rPr>
                <a:t>Falklands</a:t>
              </a:r>
            </a:p>
          </p:txBody>
        </p:sp>
      </p:grpSp>
      <p:grpSp>
        <p:nvGrpSpPr>
          <p:cNvPr id="47" name="Grupo 46">
            <a:extLst>
              <a:ext uri="{FF2B5EF4-FFF2-40B4-BE49-F238E27FC236}">
                <a16:creationId xmlns:a16="http://schemas.microsoft.com/office/drawing/2014/main" id="{2027A728-09F3-486D-B7A6-AD28E3ADCAB6}"/>
              </a:ext>
            </a:extLst>
          </p:cNvPr>
          <p:cNvGrpSpPr/>
          <p:nvPr/>
        </p:nvGrpSpPr>
        <p:grpSpPr>
          <a:xfrm>
            <a:off x="6428457" y="2421658"/>
            <a:ext cx="843844" cy="1656438"/>
            <a:chOff x="7182290" y="1381273"/>
            <a:chExt cx="1125125" cy="2208585"/>
          </a:xfrm>
        </p:grpSpPr>
        <p:sp>
          <p:nvSpPr>
            <p:cNvPr id="48" name="57 CuadroTexto">
              <a:extLst>
                <a:ext uri="{FF2B5EF4-FFF2-40B4-BE49-F238E27FC236}">
                  <a16:creationId xmlns:a16="http://schemas.microsoft.com/office/drawing/2014/main" id="{21DDB895-FC08-423F-862E-657019ABDEEB}"/>
                </a:ext>
              </a:extLst>
            </p:cNvPr>
            <p:cNvSpPr txBox="1">
              <a:spLocks noChangeArrowheads="1"/>
            </p:cNvSpPr>
            <p:nvPr/>
          </p:nvSpPr>
          <p:spPr bwMode="auto">
            <a:xfrm>
              <a:off x="7356711" y="1381273"/>
              <a:ext cx="776281"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Dic 16</a:t>
              </a:r>
            </a:p>
          </p:txBody>
        </p:sp>
        <p:cxnSp>
          <p:nvCxnSpPr>
            <p:cNvPr id="49" name="58 Conector recto de flecha">
              <a:extLst>
                <a:ext uri="{FF2B5EF4-FFF2-40B4-BE49-F238E27FC236}">
                  <a16:creationId xmlns:a16="http://schemas.microsoft.com/office/drawing/2014/main" id="{E37EA0DA-58B8-4490-994C-E0720C27D492}"/>
                </a:ext>
              </a:extLst>
            </p:cNvPr>
            <p:cNvCxnSpPr/>
            <p:nvPr/>
          </p:nvCxnSpPr>
          <p:spPr bwMode="auto">
            <a:xfrm>
              <a:off x="7725869" y="1689050"/>
              <a:ext cx="37966" cy="146992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0" name="60 CuadroTexto">
              <a:extLst>
                <a:ext uri="{FF2B5EF4-FFF2-40B4-BE49-F238E27FC236}">
                  <a16:creationId xmlns:a16="http://schemas.microsoft.com/office/drawing/2014/main" id="{1159F05A-C9F5-4F54-8971-B6CCE018854E}"/>
                </a:ext>
              </a:extLst>
            </p:cNvPr>
            <p:cNvSpPr txBox="1">
              <a:spLocks noChangeArrowheads="1"/>
            </p:cNvSpPr>
            <p:nvPr/>
          </p:nvSpPr>
          <p:spPr bwMode="auto">
            <a:xfrm>
              <a:off x="7182290" y="3158971"/>
              <a:ext cx="1125125"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Ataque a</a:t>
              </a:r>
            </a:p>
            <a:p>
              <a:pPr algn="ctr"/>
              <a:r>
                <a:rPr lang="es-CL" altLang="es-CL" sz="1050" b="1" dirty="0">
                  <a:solidFill>
                    <a:srgbClr val="FFFF00"/>
                  </a:solidFill>
                  <a:latin typeface="Arial" panose="020B0604020202020204" pitchFamily="34" charset="0"/>
                </a:rPr>
                <a:t>Scarborough</a:t>
              </a:r>
            </a:p>
          </p:txBody>
        </p:sp>
      </p:grpSp>
      <p:grpSp>
        <p:nvGrpSpPr>
          <p:cNvPr id="51" name="Grupo 50">
            <a:extLst>
              <a:ext uri="{FF2B5EF4-FFF2-40B4-BE49-F238E27FC236}">
                <a16:creationId xmlns:a16="http://schemas.microsoft.com/office/drawing/2014/main" id="{FE9F0A24-135A-45EE-BC61-A94D17F00DCD}"/>
              </a:ext>
            </a:extLst>
          </p:cNvPr>
          <p:cNvGrpSpPr/>
          <p:nvPr/>
        </p:nvGrpSpPr>
        <p:grpSpPr>
          <a:xfrm>
            <a:off x="6957966" y="2421658"/>
            <a:ext cx="989409" cy="1048869"/>
            <a:chOff x="7753288" y="1381273"/>
            <a:chExt cx="1319212" cy="1398493"/>
          </a:xfrm>
        </p:grpSpPr>
        <p:sp>
          <p:nvSpPr>
            <p:cNvPr id="52" name="57 CuadroTexto">
              <a:extLst>
                <a:ext uri="{FF2B5EF4-FFF2-40B4-BE49-F238E27FC236}">
                  <a16:creationId xmlns:a16="http://schemas.microsoft.com/office/drawing/2014/main" id="{32CE26FF-FD39-4DBA-B0B5-14F59DB06AE9}"/>
                </a:ext>
              </a:extLst>
            </p:cNvPr>
            <p:cNvSpPr txBox="1">
              <a:spLocks noChangeArrowheads="1"/>
            </p:cNvSpPr>
            <p:nvPr/>
          </p:nvSpPr>
          <p:spPr bwMode="auto">
            <a:xfrm>
              <a:off x="8024753" y="1381273"/>
              <a:ext cx="776281"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Dic 25</a:t>
              </a:r>
            </a:p>
          </p:txBody>
        </p:sp>
        <p:cxnSp>
          <p:nvCxnSpPr>
            <p:cNvPr id="53" name="58 Conector recto de flecha">
              <a:extLst>
                <a:ext uri="{FF2B5EF4-FFF2-40B4-BE49-F238E27FC236}">
                  <a16:creationId xmlns:a16="http://schemas.microsoft.com/office/drawing/2014/main" id="{64EDEAFF-C39F-40E1-991E-FDDFAAD01D8C}"/>
                </a:ext>
              </a:extLst>
            </p:cNvPr>
            <p:cNvCxnSpPr/>
            <p:nvPr/>
          </p:nvCxnSpPr>
          <p:spPr bwMode="auto">
            <a:xfrm flipH="1">
              <a:off x="8412894" y="1689050"/>
              <a:ext cx="1" cy="65982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4" name="60 CuadroTexto">
              <a:extLst>
                <a:ext uri="{FF2B5EF4-FFF2-40B4-BE49-F238E27FC236}">
                  <a16:creationId xmlns:a16="http://schemas.microsoft.com/office/drawing/2014/main" id="{261C8500-EC97-41CF-9BD7-A47D1F6FAB78}"/>
                </a:ext>
              </a:extLst>
            </p:cNvPr>
            <p:cNvSpPr txBox="1">
              <a:spLocks noChangeArrowheads="1"/>
            </p:cNvSpPr>
            <p:nvPr/>
          </p:nvSpPr>
          <p:spPr bwMode="auto">
            <a:xfrm>
              <a:off x="7753288" y="2348879"/>
              <a:ext cx="13192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Ataque a</a:t>
              </a:r>
            </a:p>
            <a:p>
              <a:pPr algn="ctr"/>
              <a:r>
                <a:rPr lang="es-CL" altLang="es-CL" sz="1050" b="1" dirty="0">
                  <a:solidFill>
                    <a:srgbClr val="FFFF00"/>
                  </a:solidFill>
                  <a:latin typeface="Arial" panose="020B0604020202020204" pitchFamily="34" charset="0"/>
                </a:rPr>
                <a:t>Cuxhaven</a:t>
              </a:r>
            </a:p>
          </p:txBody>
        </p:sp>
      </p:grpSp>
      <p:pic>
        <p:nvPicPr>
          <p:cNvPr id="55" name="Imagen 54" descr="https://upload.wikimedia.org/wikipedia/commons/thumb/0/03/U9Submarine.jpg/220px-U9Submarine.jpg">
            <a:hlinkClick r:id="rId4"/>
            <a:extLst>
              <a:ext uri="{FF2B5EF4-FFF2-40B4-BE49-F238E27FC236}">
                <a16:creationId xmlns:a16="http://schemas.microsoft.com/office/drawing/2014/main" id="{889CE363-71D5-4495-B77C-13660B66563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379209" y="3923701"/>
            <a:ext cx="1268828" cy="776336"/>
          </a:xfrm>
          <a:prstGeom prst="rect">
            <a:avLst/>
          </a:prstGeom>
          <a:noFill/>
          <a:ln>
            <a:noFill/>
          </a:ln>
        </p:spPr>
      </p:pic>
      <p:pic>
        <p:nvPicPr>
          <p:cNvPr id="56" name="Imagen 55">
            <a:extLst>
              <a:ext uri="{FF2B5EF4-FFF2-40B4-BE49-F238E27FC236}">
                <a16:creationId xmlns:a16="http://schemas.microsoft.com/office/drawing/2014/main" id="{F0816E56-4D1D-4CCC-AD6F-0C20EA2F36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09799" y="4781043"/>
            <a:ext cx="1766463" cy="1218859"/>
          </a:xfrm>
          <a:prstGeom prst="rect">
            <a:avLst/>
          </a:prstGeom>
        </p:spPr>
      </p:pic>
      <p:pic>
        <p:nvPicPr>
          <p:cNvPr id="57" name="Imagen 56">
            <a:extLst>
              <a:ext uri="{FF2B5EF4-FFF2-40B4-BE49-F238E27FC236}">
                <a16:creationId xmlns:a16="http://schemas.microsoft.com/office/drawing/2014/main" id="{BC7C6CFB-5799-4D3A-A275-AC13271D2D0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85875" y="5018694"/>
            <a:ext cx="1694438" cy="1020899"/>
          </a:xfrm>
          <a:prstGeom prst="rect">
            <a:avLst/>
          </a:prstGeom>
        </p:spPr>
      </p:pic>
      <p:sp>
        <p:nvSpPr>
          <p:cNvPr id="58" name="Proceso alternativo 7">
            <a:extLst>
              <a:ext uri="{FF2B5EF4-FFF2-40B4-BE49-F238E27FC236}">
                <a16:creationId xmlns:a16="http://schemas.microsoft.com/office/drawing/2014/main" id="{E532C1D9-50F9-4038-88BC-C13CCAA7DAF3}"/>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322478491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98</a:t>
            </a:fld>
            <a:endParaRPr lang="es-CL"/>
          </a:p>
        </p:txBody>
      </p:sp>
      <p:cxnSp>
        <p:nvCxnSpPr>
          <p:cNvPr id="47" name="6 Conector recto de flecha">
            <a:extLst>
              <a:ext uri="{FF2B5EF4-FFF2-40B4-BE49-F238E27FC236}">
                <a16:creationId xmlns:a16="http://schemas.microsoft.com/office/drawing/2014/main" id="{8FC7DBFC-0122-4D3E-90A2-BDE542BD9B81}"/>
              </a:ext>
            </a:extLst>
          </p:cNvPr>
          <p:cNvCxnSpPr/>
          <p:nvPr/>
        </p:nvCxnSpPr>
        <p:spPr>
          <a:xfrm>
            <a:off x="1331119" y="2690749"/>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48" name="Grupo 47">
            <a:extLst>
              <a:ext uri="{FF2B5EF4-FFF2-40B4-BE49-F238E27FC236}">
                <a16:creationId xmlns:a16="http://schemas.microsoft.com/office/drawing/2014/main" id="{61891DCF-D2F0-418C-BA50-94E9B8B4DFF6}"/>
              </a:ext>
            </a:extLst>
          </p:cNvPr>
          <p:cNvGrpSpPr/>
          <p:nvPr/>
        </p:nvGrpSpPr>
        <p:grpSpPr>
          <a:xfrm>
            <a:off x="1163241" y="2449162"/>
            <a:ext cx="1046559" cy="846351"/>
            <a:chOff x="26988" y="1381272"/>
            <a:chExt cx="1395412" cy="1128469"/>
          </a:xfrm>
        </p:grpSpPr>
        <p:sp>
          <p:nvSpPr>
            <p:cNvPr id="49" name="18 CuadroTexto">
              <a:extLst>
                <a:ext uri="{FF2B5EF4-FFF2-40B4-BE49-F238E27FC236}">
                  <a16:creationId xmlns:a16="http://schemas.microsoft.com/office/drawing/2014/main" id="{B9A371C5-F46A-4E94-8A72-B9CA44F2BBF4}"/>
                </a:ext>
              </a:extLst>
            </p:cNvPr>
            <p:cNvSpPr txBox="1">
              <a:spLocks noChangeArrowheads="1"/>
            </p:cNvSpPr>
            <p:nvPr/>
          </p:nvSpPr>
          <p:spPr bwMode="auto">
            <a:xfrm>
              <a:off x="61905" y="1381272"/>
              <a:ext cx="132557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1915  Ene 24</a:t>
              </a:r>
            </a:p>
          </p:txBody>
        </p:sp>
        <p:cxnSp>
          <p:nvCxnSpPr>
            <p:cNvPr id="50" name="19 Conector recto de flecha">
              <a:extLst>
                <a:ext uri="{FF2B5EF4-FFF2-40B4-BE49-F238E27FC236}">
                  <a16:creationId xmlns:a16="http://schemas.microsoft.com/office/drawing/2014/main" id="{C34FAB3E-694B-49F0-82CC-F4BC867BA384}"/>
                </a:ext>
              </a:extLst>
            </p:cNvPr>
            <p:cNvCxnSpPr/>
            <p:nvPr/>
          </p:nvCxnSpPr>
          <p:spPr bwMode="auto">
            <a:xfrm>
              <a:off x="715368" y="1706565"/>
              <a:ext cx="18653" cy="37228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20 CuadroTexto">
              <a:extLst>
                <a:ext uri="{FF2B5EF4-FFF2-40B4-BE49-F238E27FC236}">
                  <a16:creationId xmlns:a16="http://schemas.microsoft.com/office/drawing/2014/main" id="{C2F4A297-ACE8-4284-B949-4BAE0F00ABA5}"/>
                </a:ext>
              </a:extLst>
            </p:cNvPr>
            <p:cNvSpPr txBox="1">
              <a:spLocks noChangeArrowheads="1"/>
            </p:cNvSpPr>
            <p:nvPr/>
          </p:nvSpPr>
          <p:spPr bwMode="auto">
            <a:xfrm>
              <a:off x="26988" y="2078854"/>
              <a:ext cx="1395412" cy="430887"/>
            </a:xfrm>
            <a:prstGeom prst="rect">
              <a:avLst/>
            </a:prstGeom>
            <a:solidFill>
              <a:srgbClr val="FFFFFF"/>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latin typeface="Arial" panose="020B0604020202020204" pitchFamily="34" charset="0"/>
                </a:rPr>
                <a:t>Batalla de</a:t>
              </a:r>
            </a:p>
            <a:p>
              <a:pPr algn="ctr"/>
              <a:r>
                <a:rPr lang="es-CL" altLang="es-CL" sz="1050" b="1" dirty="0">
                  <a:latin typeface="Arial" panose="020B0604020202020204" pitchFamily="34" charset="0"/>
                </a:rPr>
                <a:t>Dogger Bank</a:t>
              </a:r>
            </a:p>
          </p:txBody>
        </p:sp>
      </p:grpSp>
      <p:grpSp>
        <p:nvGrpSpPr>
          <p:cNvPr id="52" name="Grupo 51">
            <a:extLst>
              <a:ext uri="{FF2B5EF4-FFF2-40B4-BE49-F238E27FC236}">
                <a16:creationId xmlns:a16="http://schemas.microsoft.com/office/drawing/2014/main" id="{C3970FAA-2A2B-41D0-BAA4-053A92392302}"/>
              </a:ext>
            </a:extLst>
          </p:cNvPr>
          <p:cNvGrpSpPr/>
          <p:nvPr/>
        </p:nvGrpSpPr>
        <p:grpSpPr>
          <a:xfrm>
            <a:off x="4369478" y="2449163"/>
            <a:ext cx="989409" cy="2649671"/>
            <a:chOff x="3851920" y="1381273"/>
            <a:chExt cx="1319212" cy="3532894"/>
          </a:xfrm>
        </p:grpSpPr>
        <p:sp>
          <p:nvSpPr>
            <p:cNvPr id="53" name="57 CuadroTexto">
              <a:extLst>
                <a:ext uri="{FF2B5EF4-FFF2-40B4-BE49-F238E27FC236}">
                  <a16:creationId xmlns:a16="http://schemas.microsoft.com/office/drawing/2014/main" id="{743ED113-81B7-4FBF-93AE-CA88E2F57DE5}"/>
                </a:ext>
              </a:extLst>
            </p:cNvPr>
            <p:cNvSpPr txBox="1">
              <a:spLocks noChangeArrowheads="1"/>
            </p:cNvSpPr>
            <p:nvPr/>
          </p:nvSpPr>
          <p:spPr bwMode="auto">
            <a:xfrm>
              <a:off x="4088120" y="1381273"/>
              <a:ext cx="846813"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May 23</a:t>
              </a:r>
            </a:p>
          </p:txBody>
        </p:sp>
        <p:cxnSp>
          <p:nvCxnSpPr>
            <p:cNvPr id="54" name="58 Conector recto de flecha">
              <a:extLst>
                <a:ext uri="{FF2B5EF4-FFF2-40B4-BE49-F238E27FC236}">
                  <a16:creationId xmlns:a16="http://schemas.microsoft.com/office/drawing/2014/main" id="{1FBD3E92-5A78-43DE-8BC2-485DB67238C9}"/>
                </a:ext>
              </a:extLst>
            </p:cNvPr>
            <p:cNvCxnSpPr/>
            <p:nvPr/>
          </p:nvCxnSpPr>
          <p:spPr bwMode="auto">
            <a:xfrm>
              <a:off x="4511526" y="1689050"/>
              <a:ext cx="0" cy="271379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60 CuadroTexto">
              <a:extLst>
                <a:ext uri="{FF2B5EF4-FFF2-40B4-BE49-F238E27FC236}">
                  <a16:creationId xmlns:a16="http://schemas.microsoft.com/office/drawing/2014/main" id="{4EDF549F-123D-4422-A085-118DCBC2EA13}"/>
                </a:ext>
              </a:extLst>
            </p:cNvPr>
            <p:cNvSpPr txBox="1">
              <a:spLocks noChangeArrowheads="1"/>
            </p:cNvSpPr>
            <p:nvPr/>
          </p:nvSpPr>
          <p:spPr bwMode="auto">
            <a:xfrm>
              <a:off x="3851920" y="4483280"/>
              <a:ext cx="1319212" cy="430887"/>
            </a:xfrm>
            <a:prstGeom prst="rect">
              <a:avLst/>
            </a:prstGeom>
            <a:solidFill>
              <a:srgbClr val="00330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Bombardeo</a:t>
              </a:r>
            </a:p>
            <a:p>
              <a:pPr algn="ctr"/>
              <a:r>
                <a:rPr lang="es-CL" altLang="es-CL" sz="1050" b="1" dirty="0">
                  <a:solidFill>
                    <a:srgbClr val="FFFF00"/>
                  </a:solidFill>
                  <a:latin typeface="Arial" panose="020B0604020202020204" pitchFamily="34" charset="0"/>
                </a:rPr>
                <a:t>Ancona</a:t>
              </a:r>
            </a:p>
          </p:txBody>
        </p:sp>
      </p:grpSp>
      <p:grpSp>
        <p:nvGrpSpPr>
          <p:cNvPr id="56" name="Grupo 55">
            <a:extLst>
              <a:ext uri="{FF2B5EF4-FFF2-40B4-BE49-F238E27FC236}">
                <a16:creationId xmlns:a16="http://schemas.microsoft.com/office/drawing/2014/main" id="{FED6D8A9-65EE-4664-B1EC-3BD4B38837B8}"/>
              </a:ext>
            </a:extLst>
          </p:cNvPr>
          <p:cNvGrpSpPr/>
          <p:nvPr/>
        </p:nvGrpSpPr>
        <p:grpSpPr>
          <a:xfrm>
            <a:off x="3356866" y="2449162"/>
            <a:ext cx="967258" cy="2244625"/>
            <a:chOff x="3041830" y="1427438"/>
            <a:chExt cx="1289677" cy="2992834"/>
          </a:xfrm>
        </p:grpSpPr>
        <p:sp>
          <p:nvSpPr>
            <p:cNvPr id="57" name="68 CuadroTexto">
              <a:extLst>
                <a:ext uri="{FF2B5EF4-FFF2-40B4-BE49-F238E27FC236}">
                  <a16:creationId xmlns:a16="http://schemas.microsoft.com/office/drawing/2014/main" id="{E0391C56-3570-416C-A0B7-E86D58C94AA9}"/>
                </a:ext>
              </a:extLst>
            </p:cNvPr>
            <p:cNvSpPr txBox="1">
              <a:spLocks noChangeArrowheads="1"/>
            </p:cNvSpPr>
            <p:nvPr/>
          </p:nvSpPr>
          <p:spPr bwMode="auto">
            <a:xfrm>
              <a:off x="3414361" y="1427438"/>
              <a:ext cx="57284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s-CL" altLang="es-CL" sz="1050" b="1" dirty="0">
                  <a:solidFill>
                    <a:srgbClr val="FFFF00"/>
                  </a:solidFill>
                  <a:latin typeface="Arial" panose="020B0604020202020204" pitchFamily="34" charset="0"/>
                </a:rPr>
                <a:t>May 1</a:t>
              </a:r>
            </a:p>
          </p:txBody>
        </p:sp>
        <p:cxnSp>
          <p:nvCxnSpPr>
            <p:cNvPr id="58" name="69 Conector recto de flecha">
              <a:extLst>
                <a:ext uri="{FF2B5EF4-FFF2-40B4-BE49-F238E27FC236}">
                  <a16:creationId xmlns:a16="http://schemas.microsoft.com/office/drawing/2014/main" id="{D1AE36E9-DD9B-4AF5-9AFB-9BC7B214403A}"/>
                </a:ext>
              </a:extLst>
            </p:cNvPr>
            <p:cNvCxnSpPr/>
            <p:nvPr/>
          </p:nvCxnSpPr>
          <p:spPr bwMode="auto">
            <a:xfrm>
              <a:off x="3685836" y="1783527"/>
              <a:ext cx="17067" cy="191550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9" name="70 CuadroTexto">
              <a:extLst>
                <a:ext uri="{FF2B5EF4-FFF2-40B4-BE49-F238E27FC236}">
                  <a16:creationId xmlns:a16="http://schemas.microsoft.com/office/drawing/2014/main" id="{ABBFF635-C45C-4065-ABAE-30417F72EA96}"/>
                </a:ext>
              </a:extLst>
            </p:cNvPr>
            <p:cNvSpPr txBox="1">
              <a:spLocks noChangeArrowheads="1"/>
            </p:cNvSpPr>
            <p:nvPr/>
          </p:nvSpPr>
          <p:spPr bwMode="auto">
            <a:xfrm>
              <a:off x="3041830" y="3773941"/>
              <a:ext cx="1289677" cy="646331"/>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de Noordhinder Bank</a:t>
              </a:r>
            </a:p>
          </p:txBody>
        </p:sp>
      </p:grpSp>
      <p:grpSp>
        <p:nvGrpSpPr>
          <p:cNvPr id="60" name="Grupo 59">
            <a:extLst>
              <a:ext uri="{FF2B5EF4-FFF2-40B4-BE49-F238E27FC236}">
                <a16:creationId xmlns:a16="http://schemas.microsoft.com/office/drawing/2014/main" id="{3A853642-F15E-4C6E-B3D7-18EE88B2BFBC}"/>
              </a:ext>
            </a:extLst>
          </p:cNvPr>
          <p:cNvGrpSpPr/>
          <p:nvPr/>
        </p:nvGrpSpPr>
        <p:grpSpPr>
          <a:xfrm>
            <a:off x="2715544" y="2449162"/>
            <a:ext cx="1046559" cy="1704567"/>
            <a:chOff x="2096725" y="1427438"/>
            <a:chExt cx="1395412" cy="2272755"/>
          </a:xfrm>
        </p:grpSpPr>
        <p:cxnSp>
          <p:nvCxnSpPr>
            <p:cNvPr id="61" name="27 Conector recto de flecha">
              <a:extLst>
                <a:ext uri="{FF2B5EF4-FFF2-40B4-BE49-F238E27FC236}">
                  <a16:creationId xmlns:a16="http://schemas.microsoft.com/office/drawing/2014/main" id="{7A337B40-9F0F-4BC0-B283-181C8E260C7B}"/>
                </a:ext>
              </a:extLst>
            </p:cNvPr>
            <p:cNvCxnSpPr>
              <a:endCxn id="63" idx="0"/>
            </p:cNvCxnSpPr>
            <p:nvPr/>
          </p:nvCxnSpPr>
          <p:spPr bwMode="auto">
            <a:xfrm flipH="1">
              <a:off x="2794432" y="1729190"/>
              <a:ext cx="3" cy="154011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2" name="28 CuadroTexto">
              <a:extLst>
                <a:ext uri="{FF2B5EF4-FFF2-40B4-BE49-F238E27FC236}">
                  <a16:creationId xmlns:a16="http://schemas.microsoft.com/office/drawing/2014/main" id="{68125B6C-AE10-4DF0-A597-F52D87EAE916}"/>
                </a:ext>
              </a:extLst>
            </p:cNvPr>
            <p:cNvSpPr txBox="1">
              <a:spLocks noChangeArrowheads="1"/>
            </p:cNvSpPr>
            <p:nvPr/>
          </p:nvSpPr>
          <p:spPr bwMode="auto">
            <a:xfrm>
              <a:off x="2472745" y="1427438"/>
              <a:ext cx="643373"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Mar 14</a:t>
              </a:r>
            </a:p>
          </p:txBody>
        </p:sp>
        <p:sp>
          <p:nvSpPr>
            <p:cNvPr id="63" name="20 CuadroTexto">
              <a:extLst>
                <a:ext uri="{FF2B5EF4-FFF2-40B4-BE49-F238E27FC236}">
                  <a16:creationId xmlns:a16="http://schemas.microsoft.com/office/drawing/2014/main" id="{7AB71932-01BF-4CE0-A66F-66D68ED215B9}"/>
                </a:ext>
              </a:extLst>
            </p:cNvPr>
            <p:cNvSpPr txBox="1">
              <a:spLocks noChangeArrowheads="1"/>
            </p:cNvSpPr>
            <p:nvPr/>
          </p:nvSpPr>
          <p:spPr bwMode="auto">
            <a:xfrm>
              <a:off x="2096725" y="3269306"/>
              <a:ext cx="1395412" cy="430887"/>
            </a:xfrm>
            <a:prstGeom prst="rect">
              <a:avLst/>
            </a:prstGeom>
            <a:solidFill>
              <a:schemeClr val="accent2"/>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chemeClr val="bg1"/>
                  </a:solidFill>
                  <a:latin typeface="Arial" panose="020B0604020202020204" pitchFamily="34" charset="0"/>
                </a:rPr>
                <a:t>Batalla de</a:t>
              </a:r>
            </a:p>
            <a:p>
              <a:pPr algn="ctr"/>
              <a:r>
                <a:rPr lang="es-CL" altLang="es-CL" sz="1050" b="1" dirty="0">
                  <a:solidFill>
                    <a:schemeClr val="bg1"/>
                  </a:solidFill>
                  <a:latin typeface="Arial" panose="020B0604020202020204" pitchFamily="34" charset="0"/>
                </a:rPr>
                <a:t>Mas Afuera</a:t>
              </a:r>
            </a:p>
          </p:txBody>
        </p:sp>
      </p:grpSp>
      <p:grpSp>
        <p:nvGrpSpPr>
          <p:cNvPr id="64" name="Grupo 63">
            <a:extLst>
              <a:ext uri="{FF2B5EF4-FFF2-40B4-BE49-F238E27FC236}">
                <a16:creationId xmlns:a16="http://schemas.microsoft.com/office/drawing/2014/main" id="{2060C8E7-F529-4227-A95C-055986D067C5}"/>
              </a:ext>
            </a:extLst>
          </p:cNvPr>
          <p:cNvGrpSpPr/>
          <p:nvPr/>
        </p:nvGrpSpPr>
        <p:grpSpPr>
          <a:xfrm>
            <a:off x="1972961" y="2368372"/>
            <a:ext cx="1046559" cy="1399693"/>
            <a:chOff x="1106615" y="1319719"/>
            <a:chExt cx="1395412" cy="1866256"/>
          </a:xfrm>
        </p:grpSpPr>
        <p:cxnSp>
          <p:nvCxnSpPr>
            <p:cNvPr id="65" name="27 Conector recto de flecha">
              <a:extLst>
                <a:ext uri="{FF2B5EF4-FFF2-40B4-BE49-F238E27FC236}">
                  <a16:creationId xmlns:a16="http://schemas.microsoft.com/office/drawing/2014/main" id="{BD90F9B6-FD85-4DC3-BBC2-484A3C4A8ED5}"/>
                </a:ext>
              </a:extLst>
            </p:cNvPr>
            <p:cNvCxnSpPr>
              <a:stCxn id="66" idx="2"/>
            </p:cNvCxnSpPr>
            <p:nvPr/>
          </p:nvCxnSpPr>
          <p:spPr bwMode="auto">
            <a:xfrm>
              <a:off x="1804322" y="1750606"/>
              <a:ext cx="12947" cy="9420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6" name="28 CuadroTexto">
              <a:extLst>
                <a:ext uri="{FF2B5EF4-FFF2-40B4-BE49-F238E27FC236}">
                  <a16:creationId xmlns:a16="http://schemas.microsoft.com/office/drawing/2014/main" id="{73572DA7-0187-4FC0-97E5-3C2AC1A790D0}"/>
                </a:ext>
              </a:extLst>
            </p:cNvPr>
            <p:cNvSpPr txBox="1">
              <a:spLocks noChangeArrowheads="1"/>
            </p:cNvSpPr>
            <p:nvPr/>
          </p:nvSpPr>
          <p:spPr bwMode="auto">
            <a:xfrm>
              <a:off x="1479430" y="1319719"/>
              <a:ext cx="64978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Feb 19</a:t>
              </a:r>
            </a:p>
            <a:p>
              <a:pPr algn="ctr"/>
              <a:r>
                <a:rPr lang="es-CL" altLang="es-CL" sz="1050" b="1" dirty="0">
                  <a:solidFill>
                    <a:srgbClr val="FFFF00"/>
                  </a:solidFill>
                  <a:latin typeface="Arial" panose="020B0604020202020204" pitchFamily="34" charset="0"/>
                </a:rPr>
                <a:t>Mar 18</a:t>
              </a:r>
            </a:p>
          </p:txBody>
        </p:sp>
        <p:sp>
          <p:nvSpPr>
            <p:cNvPr id="67" name="20 CuadroTexto">
              <a:extLst>
                <a:ext uri="{FF2B5EF4-FFF2-40B4-BE49-F238E27FC236}">
                  <a16:creationId xmlns:a16="http://schemas.microsoft.com/office/drawing/2014/main" id="{952D7166-ECBD-42BD-8201-AB1B85A82824}"/>
                </a:ext>
              </a:extLst>
            </p:cNvPr>
            <p:cNvSpPr txBox="1">
              <a:spLocks noChangeArrowheads="1"/>
            </p:cNvSpPr>
            <p:nvPr/>
          </p:nvSpPr>
          <p:spPr bwMode="auto">
            <a:xfrm>
              <a:off x="1106615" y="2755088"/>
              <a:ext cx="1395412" cy="43088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Campaña Naval</a:t>
              </a:r>
            </a:p>
            <a:p>
              <a:pPr algn="ctr"/>
              <a:r>
                <a:rPr lang="es-CL" altLang="es-CL" sz="1050" b="1" dirty="0">
                  <a:solidFill>
                    <a:srgbClr val="FFFF00"/>
                  </a:solidFill>
                  <a:latin typeface="Arial" panose="020B0604020202020204" pitchFamily="34" charset="0"/>
                </a:rPr>
                <a:t>Dardanelos</a:t>
              </a:r>
            </a:p>
          </p:txBody>
        </p:sp>
      </p:grpSp>
      <p:grpSp>
        <p:nvGrpSpPr>
          <p:cNvPr id="68" name="Grupo 67">
            <a:extLst>
              <a:ext uri="{FF2B5EF4-FFF2-40B4-BE49-F238E27FC236}">
                <a16:creationId xmlns:a16="http://schemas.microsoft.com/office/drawing/2014/main" id="{9A4988CB-FFBA-46F0-9D52-1625A2F32E61}"/>
              </a:ext>
            </a:extLst>
          </p:cNvPr>
          <p:cNvGrpSpPr/>
          <p:nvPr/>
        </p:nvGrpSpPr>
        <p:grpSpPr>
          <a:xfrm>
            <a:off x="4977045" y="2449163"/>
            <a:ext cx="989409" cy="3054716"/>
            <a:chOff x="4662010" y="1381273"/>
            <a:chExt cx="1319212" cy="4072954"/>
          </a:xfrm>
        </p:grpSpPr>
        <p:sp>
          <p:nvSpPr>
            <p:cNvPr id="69" name="57 CuadroTexto">
              <a:extLst>
                <a:ext uri="{FF2B5EF4-FFF2-40B4-BE49-F238E27FC236}">
                  <a16:creationId xmlns:a16="http://schemas.microsoft.com/office/drawing/2014/main" id="{6A8AD942-4A38-4B87-A9AD-18398D165E94}"/>
                </a:ext>
              </a:extLst>
            </p:cNvPr>
            <p:cNvSpPr txBox="1">
              <a:spLocks noChangeArrowheads="1"/>
            </p:cNvSpPr>
            <p:nvPr/>
          </p:nvSpPr>
          <p:spPr bwMode="auto">
            <a:xfrm>
              <a:off x="4994391" y="1381273"/>
              <a:ext cx="654453"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Jul 2</a:t>
              </a:r>
            </a:p>
          </p:txBody>
        </p:sp>
        <p:cxnSp>
          <p:nvCxnSpPr>
            <p:cNvPr id="70" name="58 Conector recto de flecha">
              <a:extLst>
                <a:ext uri="{FF2B5EF4-FFF2-40B4-BE49-F238E27FC236}">
                  <a16:creationId xmlns:a16="http://schemas.microsoft.com/office/drawing/2014/main" id="{B1FB2F19-ABEE-4214-A3A6-B3A02F93CF88}"/>
                </a:ext>
              </a:extLst>
            </p:cNvPr>
            <p:cNvCxnSpPr/>
            <p:nvPr/>
          </p:nvCxnSpPr>
          <p:spPr bwMode="auto">
            <a:xfrm flipH="1">
              <a:off x="5321616" y="1689050"/>
              <a:ext cx="1" cy="324427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1" name="60 CuadroTexto">
              <a:extLst>
                <a:ext uri="{FF2B5EF4-FFF2-40B4-BE49-F238E27FC236}">
                  <a16:creationId xmlns:a16="http://schemas.microsoft.com/office/drawing/2014/main" id="{22555992-6494-4979-899E-A7366D1338DB}"/>
                </a:ext>
              </a:extLst>
            </p:cNvPr>
            <p:cNvSpPr txBox="1">
              <a:spLocks noChangeArrowheads="1"/>
            </p:cNvSpPr>
            <p:nvPr/>
          </p:nvSpPr>
          <p:spPr bwMode="auto">
            <a:xfrm>
              <a:off x="4662010" y="5023340"/>
              <a:ext cx="1319212" cy="430887"/>
            </a:xfrm>
            <a:prstGeom prst="rect">
              <a:avLst/>
            </a:prstGeom>
            <a:solidFill>
              <a:srgbClr val="FFFFFF"/>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0000"/>
                  </a:solidFill>
                  <a:latin typeface="Arial" panose="020B0604020202020204" pitchFamily="34" charset="0"/>
                </a:rPr>
                <a:t>Batalla de islas Åland </a:t>
              </a:r>
            </a:p>
          </p:txBody>
        </p:sp>
      </p:grpSp>
      <p:grpSp>
        <p:nvGrpSpPr>
          <p:cNvPr id="72" name="Grupo 71">
            <a:extLst>
              <a:ext uri="{FF2B5EF4-FFF2-40B4-BE49-F238E27FC236}">
                <a16:creationId xmlns:a16="http://schemas.microsoft.com/office/drawing/2014/main" id="{6505FFE4-0E76-43AF-82FF-4ACD083E8D4C}"/>
              </a:ext>
            </a:extLst>
          </p:cNvPr>
          <p:cNvGrpSpPr/>
          <p:nvPr/>
        </p:nvGrpSpPr>
        <p:grpSpPr>
          <a:xfrm>
            <a:off x="5618366" y="2449163"/>
            <a:ext cx="989409" cy="2564065"/>
            <a:chOff x="5517105" y="1381273"/>
            <a:chExt cx="1319212" cy="3418752"/>
          </a:xfrm>
        </p:grpSpPr>
        <p:sp>
          <p:nvSpPr>
            <p:cNvPr id="73" name="57 CuadroTexto">
              <a:extLst>
                <a:ext uri="{FF2B5EF4-FFF2-40B4-BE49-F238E27FC236}">
                  <a16:creationId xmlns:a16="http://schemas.microsoft.com/office/drawing/2014/main" id="{8EC158A4-AA89-4846-9B6C-CC2C5770CC98}"/>
                </a:ext>
              </a:extLst>
            </p:cNvPr>
            <p:cNvSpPr txBox="1">
              <a:spLocks noChangeArrowheads="1"/>
            </p:cNvSpPr>
            <p:nvPr/>
          </p:nvSpPr>
          <p:spPr bwMode="auto">
            <a:xfrm>
              <a:off x="5780021" y="1381273"/>
              <a:ext cx="793381"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Ago. 8</a:t>
              </a:r>
            </a:p>
          </p:txBody>
        </p:sp>
        <p:cxnSp>
          <p:nvCxnSpPr>
            <p:cNvPr id="74" name="58 Conector recto de flecha">
              <a:extLst>
                <a:ext uri="{FF2B5EF4-FFF2-40B4-BE49-F238E27FC236}">
                  <a16:creationId xmlns:a16="http://schemas.microsoft.com/office/drawing/2014/main" id="{67036E9B-D15B-44FB-9973-DF70F60B0D17}"/>
                </a:ext>
              </a:extLst>
            </p:cNvPr>
            <p:cNvCxnSpPr/>
            <p:nvPr/>
          </p:nvCxnSpPr>
          <p:spPr bwMode="auto">
            <a:xfrm flipH="1">
              <a:off x="6176711" y="1689050"/>
              <a:ext cx="1" cy="268008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5" name="60 CuadroTexto">
              <a:extLst>
                <a:ext uri="{FF2B5EF4-FFF2-40B4-BE49-F238E27FC236}">
                  <a16:creationId xmlns:a16="http://schemas.microsoft.com/office/drawing/2014/main" id="{D3F59A6B-8E1A-4956-99D7-F76D48E5D67F}"/>
                </a:ext>
              </a:extLst>
            </p:cNvPr>
            <p:cNvSpPr txBox="1">
              <a:spLocks noChangeArrowheads="1"/>
            </p:cNvSpPr>
            <p:nvPr/>
          </p:nvSpPr>
          <p:spPr bwMode="auto">
            <a:xfrm>
              <a:off x="5517105" y="4369138"/>
              <a:ext cx="1319212" cy="430887"/>
            </a:xfrm>
            <a:prstGeom prst="rect">
              <a:avLst/>
            </a:prstGeom>
            <a:solidFill>
              <a:srgbClr val="FFFFFF"/>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0000"/>
                  </a:solidFill>
                  <a:latin typeface="Arial" panose="020B0604020202020204" pitchFamily="34" charset="0"/>
                </a:rPr>
                <a:t>Batalla Golfo</a:t>
              </a:r>
            </a:p>
            <a:p>
              <a:pPr algn="ctr"/>
              <a:r>
                <a:rPr lang="es-CL" altLang="es-CL" sz="1050" b="1" dirty="0">
                  <a:solidFill>
                    <a:srgbClr val="FF0000"/>
                  </a:solidFill>
                  <a:latin typeface="Arial" panose="020B0604020202020204" pitchFamily="34" charset="0"/>
                </a:rPr>
                <a:t>de Riga</a:t>
              </a:r>
            </a:p>
          </p:txBody>
        </p:sp>
      </p:grpSp>
      <p:grpSp>
        <p:nvGrpSpPr>
          <p:cNvPr id="76" name="Grupo 75">
            <a:extLst>
              <a:ext uri="{FF2B5EF4-FFF2-40B4-BE49-F238E27FC236}">
                <a16:creationId xmlns:a16="http://schemas.microsoft.com/office/drawing/2014/main" id="{352BD319-E5B9-46A6-9E8D-C06E91D3FA5C}"/>
              </a:ext>
            </a:extLst>
          </p:cNvPr>
          <p:cNvGrpSpPr/>
          <p:nvPr/>
        </p:nvGrpSpPr>
        <p:grpSpPr>
          <a:xfrm>
            <a:off x="6356460" y="2449163"/>
            <a:ext cx="627096" cy="1986790"/>
            <a:chOff x="6591240" y="1381273"/>
            <a:chExt cx="836128" cy="2649054"/>
          </a:xfrm>
        </p:grpSpPr>
        <p:sp>
          <p:nvSpPr>
            <p:cNvPr id="77" name="57 CuadroTexto">
              <a:extLst>
                <a:ext uri="{FF2B5EF4-FFF2-40B4-BE49-F238E27FC236}">
                  <a16:creationId xmlns:a16="http://schemas.microsoft.com/office/drawing/2014/main" id="{91834C17-96DD-4090-8BBF-86715774C5B7}"/>
                </a:ext>
              </a:extLst>
            </p:cNvPr>
            <p:cNvSpPr txBox="1">
              <a:spLocks noChangeArrowheads="1"/>
            </p:cNvSpPr>
            <p:nvPr/>
          </p:nvSpPr>
          <p:spPr bwMode="auto">
            <a:xfrm>
              <a:off x="6591240" y="1381273"/>
              <a:ext cx="83612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29</a:t>
              </a:r>
            </a:p>
          </p:txBody>
        </p:sp>
        <p:cxnSp>
          <p:nvCxnSpPr>
            <p:cNvPr id="78" name="58 Conector recto de flecha">
              <a:extLst>
                <a:ext uri="{FF2B5EF4-FFF2-40B4-BE49-F238E27FC236}">
                  <a16:creationId xmlns:a16="http://schemas.microsoft.com/office/drawing/2014/main" id="{D5D54882-F6BD-4CAD-AF79-B99AE45CD0BC}"/>
                </a:ext>
              </a:extLst>
            </p:cNvPr>
            <p:cNvCxnSpPr>
              <a:endCxn id="79" idx="0"/>
            </p:cNvCxnSpPr>
            <p:nvPr/>
          </p:nvCxnSpPr>
          <p:spPr bwMode="auto">
            <a:xfrm>
              <a:off x="7009303" y="1689050"/>
              <a:ext cx="1" cy="169494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79" name="60 CuadroTexto">
              <a:extLst>
                <a:ext uri="{FF2B5EF4-FFF2-40B4-BE49-F238E27FC236}">
                  <a16:creationId xmlns:a16="http://schemas.microsoft.com/office/drawing/2014/main" id="{7AACB9C1-5FC5-407E-B54B-1E3918563E26}"/>
                </a:ext>
              </a:extLst>
            </p:cNvPr>
            <p:cNvSpPr txBox="1">
              <a:spLocks noChangeArrowheads="1"/>
            </p:cNvSpPr>
            <p:nvPr/>
          </p:nvSpPr>
          <p:spPr bwMode="auto">
            <a:xfrm>
              <a:off x="6597225" y="3383996"/>
              <a:ext cx="824156" cy="646331"/>
            </a:xfrm>
            <a:prstGeom prst="rect">
              <a:avLst/>
            </a:prstGeom>
            <a:solidFill>
              <a:srgbClr val="00B05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a:t>
              </a:r>
            </a:p>
            <a:p>
              <a:pPr algn="ctr"/>
              <a:r>
                <a:rPr lang="es-CL" altLang="es-CL" sz="1050" b="1" dirty="0">
                  <a:solidFill>
                    <a:srgbClr val="FFFF00"/>
                  </a:solidFill>
                  <a:latin typeface="Arial" panose="020B0604020202020204" pitchFamily="34" charset="0"/>
                </a:rPr>
                <a:t>Isla Kirpen</a:t>
              </a:r>
            </a:p>
          </p:txBody>
        </p:sp>
      </p:grpSp>
      <p:grpSp>
        <p:nvGrpSpPr>
          <p:cNvPr id="80" name="Grupo 79">
            <a:extLst>
              <a:ext uri="{FF2B5EF4-FFF2-40B4-BE49-F238E27FC236}">
                <a16:creationId xmlns:a16="http://schemas.microsoft.com/office/drawing/2014/main" id="{55331AAD-B3B6-41E4-A8A4-F27176E6647F}"/>
              </a:ext>
            </a:extLst>
          </p:cNvPr>
          <p:cNvGrpSpPr/>
          <p:nvPr/>
        </p:nvGrpSpPr>
        <p:grpSpPr>
          <a:xfrm>
            <a:off x="7103532" y="2449163"/>
            <a:ext cx="843844" cy="1656438"/>
            <a:chOff x="7182290" y="1381273"/>
            <a:chExt cx="1125125" cy="2208585"/>
          </a:xfrm>
        </p:grpSpPr>
        <p:sp>
          <p:nvSpPr>
            <p:cNvPr id="81" name="57 CuadroTexto">
              <a:extLst>
                <a:ext uri="{FF2B5EF4-FFF2-40B4-BE49-F238E27FC236}">
                  <a16:creationId xmlns:a16="http://schemas.microsoft.com/office/drawing/2014/main" id="{5ECF78B2-0635-4864-874F-991684C59905}"/>
                </a:ext>
              </a:extLst>
            </p:cNvPr>
            <p:cNvSpPr txBox="1">
              <a:spLocks noChangeArrowheads="1"/>
            </p:cNvSpPr>
            <p:nvPr/>
          </p:nvSpPr>
          <p:spPr bwMode="auto">
            <a:xfrm>
              <a:off x="7356711" y="1381273"/>
              <a:ext cx="776281"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Dic 28</a:t>
              </a:r>
            </a:p>
          </p:txBody>
        </p:sp>
        <p:cxnSp>
          <p:nvCxnSpPr>
            <p:cNvPr id="82" name="58 Conector recto de flecha">
              <a:extLst>
                <a:ext uri="{FF2B5EF4-FFF2-40B4-BE49-F238E27FC236}">
                  <a16:creationId xmlns:a16="http://schemas.microsoft.com/office/drawing/2014/main" id="{3413E368-F3FA-467B-A78C-977337C8BE04}"/>
                </a:ext>
              </a:extLst>
            </p:cNvPr>
            <p:cNvCxnSpPr>
              <a:stCxn id="81" idx="2"/>
            </p:cNvCxnSpPr>
            <p:nvPr/>
          </p:nvCxnSpPr>
          <p:spPr bwMode="auto">
            <a:xfrm>
              <a:off x="7744853" y="1719828"/>
              <a:ext cx="18983" cy="143914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83" name="60 CuadroTexto">
              <a:extLst>
                <a:ext uri="{FF2B5EF4-FFF2-40B4-BE49-F238E27FC236}">
                  <a16:creationId xmlns:a16="http://schemas.microsoft.com/office/drawing/2014/main" id="{CF78077B-1E96-4B66-B931-2B3DB218F4E5}"/>
                </a:ext>
              </a:extLst>
            </p:cNvPr>
            <p:cNvSpPr txBox="1">
              <a:spLocks noChangeArrowheads="1"/>
            </p:cNvSpPr>
            <p:nvPr/>
          </p:nvSpPr>
          <p:spPr bwMode="auto">
            <a:xfrm>
              <a:off x="7182290" y="3158971"/>
              <a:ext cx="1125125" cy="43088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de</a:t>
              </a:r>
            </a:p>
            <a:p>
              <a:pPr algn="ctr"/>
              <a:r>
                <a:rPr lang="es-CL" altLang="es-CL" sz="1050" b="1" dirty="0">
                  <a:solidFill>
                    <a:srgbClr val="FFFF00"/>
                  </a:solidFill>
                  <a:latin typeface="Arial" panose="020B0604020202020204" pitchFamily="34" charset="0"/>
                </a:rPr>
                <a:t>Durazzo</a:t>
              </a:r>
            </a:p>
          </p:txBody>
        </p:sp>
      </p:grpSp>
      <p:pic>
        <p:nvPicPr>
          <p:cNvPr id="84" name="Imagen 83">
            <a:extLst>
              <a:ext uri="{FF2B5EF4-FFF2-40B4-BE49-F238E27FC236}">
                <a16:creationId xmlns:a16="http://schemas.microsoft.com/office/drawing/2014/main" id="{83265AFD-8F4F-46BB-A7D3-F349891627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4033" y="5319624"/>
            <a:ext cx="1046560" cy="732592"/>
          </a:xfrm>
          <a:prstGeom prst="rect">
            <a:avLst/>
          </a:prstGeom>
        </p:spPr>
      </p:pic>
      <p:pic>
        <p:nvPicPr>
          <p:cNvPr id="85" name="Imagen 84">
            <a:extLst>
              <a:ext uri="{FF2B5EF4-FFF2-40B4-BE49-F238E27FC236}">
                <a16:creationId xmlns:a16="http://schemas.microsoft.com/office/drawing/2014/main" id="{528CDF68-3AA0-4DA0-BE9B-61DEE56B198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33008" y="5141773"/>
            <a:ext cx="1435865" cy="929723"/>
          </a:xfrm>
          <a:prstGeom prst="rect">
            <a:avLst/>
          </a:prstGeom>
        </p:spPr>
      </p:pic>
      <p:grpSp>
        <p:nvGrpSpPr>
          <p:cNvPr id="86" name="Grupo 85">
            <a:extLst>
              <a:ext uri="{FF2B5EF4-FFF2-40B4-BE49-F238E27FC236}">
                <a16:creationId xmlns:a16="http://schemas.microsoft.com/office/drawing/2014/main" id="{B4BC9216-5001-4DB3-A3C8-2555A28DB0EE}"/>
              </a:ext>
            </a:extLst>
          </p:cNvPr>
          <p:cNvGrpSpPr/>
          <p:nvPr/>
        </p:nvGrpSpPr>
        <p:grpSpPr>
          <a:xfrm>
            <a:off x="3964434" y="2432286"/>
            <a:ext cx="843844" cy="1656438"/>
            <a:chOff x="7182290" y="1381273"/>
            <a:chExt cx="1125125" cy="2208585"/>
          </a:xfrm>
        </p:grpSpPr>
        <p:sp>
          <p:nvSpPr>
            <p:cNvPr id="87" name="57 CuadroTexto">
              <a:extLst>
                <a:ext uri="{FF2B5EF4-FFF2-40B4-BE49-F238E27FC236}">
                  <a16:creationId xmlns:a16="http://schemas.microsoft.com/office/drawing/2014/main" id="{27692930-1B7F-420B-A1AA-B575148B9F99}"/>
                </a:ext>
              </a:extLst>
            </p:cNvPr>
            <p:cNvSpPr txBox="1">
              <a:spLocks noChangeArrowheads="1"/>
            </p:cNvSpPr>
            <p:nvPr/>
          </p:nvSpPr>
          <p:spPr bwMode="auto">
            <a:xfrm>
              <a:off x="7371673" y="1381273"/>
              <a:ext cx="74635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May 7</a:t>
              </a:r>
            </a:p>
          </p:txBody>
        </p:sp>
        <p:cxnSp>
          <p:nvCxnSpPr>
            <p:cNvPr id="88" name="58 Conector recto de flecha">
              <a:extLst>
                <a:ext uri="{FF2B5EF4-FFF2-40B4-BE49-F238E27FC236}">
                  <a16:creationId xmlns:a16="http://schemas.microsoft.com/office/drawing/2014/main" id="{977C506A-CD28-4456-989B-8453D640D5F1}"/>
                </a:ext>
              </a:extLst>
            </p:cNvPr>
            <p:cNvCxnSpPr>
              <a:stCxn id="87" idx="2"/>
            </p:cNvCxnSpPr>
            <p:nvPr/>
          </p:nvCxnSpPr>
          <p:spPr bwMode="auto">
            <a:xfrm>
              <a:off x="7744853" y="1719828"/>
              <a:ext cx="18983" cy="143914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89" name="60 CuadroTexto">
              <a:extLst>
                <a:ext uri="{FF2B5EF4-FFF2-40B4-BE49-F238E27FC236}">
                  <a16:creationId xmlns:a16="http://schemas.microsoft.com/office/drawing/2014/main" id="{B6E712B6-3128-4C76-9999-B1D712B9213B}"/>
                </a:ext>
              </a:extLst>
            </p:cNvPr>
            <p:cNvSpPr txBox="1">
              <a:spLocks noChangeArrowheads="1"/>
            </p:cNvSpPr>
            <p:nvPr/>
          </p:nvSpPr>
          <p:spPr bwMode="auto">
            <a:xfrm>
              <a:off x="7182290" y="3158971"/>
              <a:ext cx="1125125"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Hundimiento</a:t>
              </a:r>
            </a:p>
            <a:p>
              <a:pPr algn="ctr"/>
              <a:r>
                <a:rPr lang="es-CL" altLang="es-CL" sz="1050" b="1" dirty="0">
                  <a:solidFill>
                    <a:srgbClr val="FFFF00"/>
                  </a:solidFill>
                  <a:latin typeface="Arial" panose="020B0604020202020204" pitchFamily="34" charset="0"/>
                </a:rPr>
                <a:t>Lusitania</a:t>
              </a:r>
            </a:p>
          </p:txBody>
        </p:sp>
      </p:grpSp>
      <p:pic>
        <p:nvPicPr>
          <p:cNvPr id="90" name="Imagen 89">
            <a:extLst>
              <a:ext uri="{FF2B5EF4-FFF2-40B4-BE49-F238E27FC236}">
                <a16:creationId xmlns:a16="http://schemas.microsoft.com/office/drawing/2014/main" id="{0AE5684B-4CB8-4CFC-8BC2-8A33E62E8E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9391" y="4231787"/>
            <a:ext cx="2026907" cy="948926"/>
          </a:xfrm>
          <a:prstGeom prst="rect">
            <a:avLst/>
          </a:prstGeom>
        </p:spPr>
      </p:pic>
      <p:sp>
        <p:nvSpPr>
          <p:cNvPr id="91" name="Proceso alternativo 7">
            <a:extLst>
              <a:ext uri="{FF2B5EF4-FFF2-40B4-BE49-F238E27FC236}">
                <a16:creationId xmlns:a16="http://schemas.microsoft.com/office/drawing/2014/main" id="{29ED85F5-A2B9-426A-81EB-91A7317BDBF7}"/>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132281488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99</a:t>
            </a:fld>
            <a:endParaRPr lang="es-CL"/>
          </a:p>
        </p:txBody>
      </p:sp>
      <p:cxnSp>
        <p:nvCxnSpPr>
          <p:cNvPr id="91" name="6 Conector recto de flecha">
            <a:extLst>
              <a:ext uri="{FF2B5EF4-FFF2-40B4-BE49-F238E27FC236}">
                <a16:creationId xmlns:a16="http://schemas.microsoft.com/office/drawing/2014/main" id="{10E46BF5-02A7-451F-AA80-8AFB8C049490}"/>
              </a:ext>
            </a:extLst>
          </p:cNvPr>
          <p:cNvCxnSpPr/>
          <p:nvPr/>
        </p:nvCxnSpPr>
        <p:spPr>
          <a:xfrm>
            <a:off x="1331119" y="2679350"/>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92" name="Grupo 91">
            <a:extLst>
              <a:ext uri="{FF2B5EF4-FFF2-40B4-BE49-F238E27FC236}">
                <a16:creationId xmlns:a16="http://schemas.microsoft.com/office/drawing/2014/main" id="{08EFC233-4D6F-4130-98F5-F64645C9B642}"/>
              </a:ext>
            </a:extLst>
          </p:cNvPr>
          <p:cNvGrpSpPr/>
          <p:nvPr/>
        </p:nvGrpSpPr>
        <p:grpSpPr>
          <a:xfrm>
            <a:off x="1163241" y="2437763"/>
            <a:ext cx="1046559" cy="846351"/>
            <a:chOff x="26988" y="1381272"/>
            <a:chExt cx="1395412" cy="1128469"/>
          </a:xfrm>
        </p:grpSpPr>
        <p:sp>
          <p:nvSpPr>
            <p:cNvPr id="93" name="18 CuadroTexto">
              <a:extLst>
                <a:ext uri="{FF2B5EF4-FFF2-40B4-BE49-F238E27FC236}">
                  <a16:creationId xmlns:a16="http://schemas.microsoft.com/office/drawing/2014/main" id="{08936574-887D-4EC3-A107-1C9D43E4FA06}"/>
                </a:ext>
              </a:extLst>
            </p:cNvPr>
            <p:cNvSpPr txBox="1">
              <a:spLocks noChangeArrowheads="1"/>
            </p:cNvSpPr>
            <p:nvPr/>
          </p:nvSpPr>
          <p:spPr bwMode="auto">
            <a:xfrm>
              <a:off x="91829" y="1381272"/>
              <a:ext cx="1265732"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1916 Feb 10</a:t>
              </a:r>
            </a:p>
          </p:txBody>
        </p:sp>
        <p:sp>
          <p:nvSpPr>
            <p:cNvPr id="94" name="20 CuadroTexto">
              <a:extLst>
                <a:ext uri="{FF2B5EF4-FFF2-40B4-BE49-F238E27FC236}">
                  <a16:creationId xmlns:a16="http://schemas.microsoft.com/office/drawing/2014/main" id="{DF471B9B-BAF8-474B-B8C5-31C4ADB3D883}"/>
                </a:ext>
              </a:extLst>
            </p:cNvPr>
            <p:cNvSpPr txBox="1">
              <a:spLocks noChangeArrowheads="1"/>
            </p:cNvSpPr>
            <p:nvPr/>
          </p:nvSpPr>
          <p:spPr bwMode="auto">
            <a:xfrm>
              <a:off x="26988" y="2078854"/>
              <a:ext cx="13954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2ª Batalla de</a:t>
              </a:r>
            </a:p>
            <a:p>
              <a:pPr algn="ctr"/>
              <a:r>
                <a:rPr lang="es-CL" altLang="es-CL" sz="1050" b="1" dirty="0">
                  <a:solidFill>
                    <a:srgbClr val="FFFF00"/>
                  </a:solidFill>
                  <a:latin typeface="Arial" panose="020B0604020202020204" pitchFamily="34" charset="0"/>
                </a:rPr>
                <a:t>Dogger Bank</a:t>
              </a:r>
            </a:p>
          </p:txBody>
        </p:sp>
      </p:grpSp>
      <p:grpSp>
        <p:nvGrpSpPr>
          <p:cNvPr id="95" name="Grupo 94">
            <a:extLst>
              <a:ext uri="{FF2B5EF4-FFF2-40B4-BE49-F238E27FC236}">
                <a16:creationId xmlns:a16="http://schemas.microsoft.com/office/drawing/2014/main" id="{D3FEBE7D-650B-4BEC-AFC0-DF024D0D9030}"/>
              </a:ext>
            </a:extLst>
          </p:cNvPr>
          <p:cNvGrpSpPr/>
          <p:nvPr/>
        </p:nvGrpSpPr>
        <p:grpSpPr>
          <a:xfrm>
            <a:off x="5258677" y="2437763"/>
            <a:ext cx="967258" cy="1318902"/>
            <a:chOff x="3041830" y="1427438"/>
            <a:chExt cx="1289677" cy="1758537"/>
          </a:xfrm>
        </p:grpSpPr>
        <p:sp>
          <p:nvSpPr>
            <p:cNvPr id="96" name="68 CuadroTexto">
              <a:extLst>
                <a:ext uri="{FF2B5EF4-FFF2-40B4-BE49-F238E27FC236}">
                  <a16:creationId xmlns:a16="http://schemas.microsoft.com/office/drawing/2014/main" id="{65A78E80-E774-47C8-B764-CC19867CA26C}"/>
                </a:ext>
              </a:extLst>
            </p:cNvPr>
            <p:cNvSpPr txBox="1">
              <a:spLocks noChangeArrowheads="1"/>
            </p:cNvSpPr>
            <p:nvPr/>
          </p:nvSpPr>
          <p:spPr bwMode="auto">
            <a:xfrm>
              <a:off x="3414361" y="1427438"/>
              <a:ext cx="72031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s-CL" altLang="es-CL" sz="1050" b="1" dirty="0">
                  <a:solidFill>
                    <a:srgbClr val="FFFF00"/>
                  </a:solidFill>
                  <a:latin typeface="Arial" panose="020B0604020202020204" pitchFamily="34" charset="0"/>
                </a:rPr>
                <a:t>Ago. 19</a:t>
              </a:r>
            </a:p>
          </p:txBody>
        </p:sp>
        <p:cxnSp>
          <p:nvCxnSpPr>
            <p:cNvPr id="97" name="69 Conector recto de flecha">
              <a:extLst>
                <a:ext uri="{FF2B5EF4-FFF2-40B4-BE49-F238E27FC236}">
                  <a16:creationId xmlns:a16="http://schemas.microsoft.com/office/drawing/2014/main" id="{ACF84EE2-2ED0-478F-B0ED-61061CC3AE15}"/>
                </a:ext>
              </a:extLst>
            </p:cNvPr>
            <p:cNvCxnSpPr>
              <a:endCxn id="98" idx="0"/>
            </p:cNvCxnSpPr>
            <p:nvPr/>
          </p:nvCxnSpPr>
          <p:spPr bwMode="auto">
            <a:xfrm>
              <a:off x="3685837" y="1783528"/>
              <a:ext cx="832" cy="97156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98" name="70 CuadroTexto">
              <a:extLst>
                <a:ext uri="{FF2B5EF4-FFF2-40B4-BE49-F238E27FC236}">
                  <a16:creationId xmlns:a16="http://schemas.microsoft.com/office/drawing/2014/main" id="{05E7F58F-7BC2-45E0-95E5-F18391B989B8}"/>
                </a:ext>
              </a:extLst>
            </p:cNvPr>
            <p:cNvSpPr txBox="1">
              <a:spLocks noChangeArrowheads="1"/>
            </p:cNvSpPr>
            <p:nvPr/>
          </p:nvSpPr>
          <p:spPr bwMode="auto">
            <a:xfrm>
              <a:off x="3041830" y="2755088"/>
              <a:ext cx="1289677"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Acción entre Cruceros</a:t>
              </a:r>
            </a:p>
          </p:txBody>
        </p:sp>
      </p:grpSp>
      <p:grpSp>
        <p:nvGrpSpPr>
          <p:cNvPr id="99" name="Grupo 98">
            <a:extLst>
              <a:ext uri="{FF2B5EF4-FFF2-40B4-BE49-F238E27FC236}">
                <a16:creationId xmlns:a16="http://schemas.microsoft.com/office/drawing/2014/main" id="{E86E39E9-5341-47D1-931C-B8F512F698C9}"/>
              </a:ext>
            </a:extLst>
          </p:cNvPr>
          <p:cNvGrpSpPr/>
          <p:nvPr/>
        </p:nvGrpSpPr>
        <p:grpSpPr>
          <a:xfrm>
            <a:off x="3964240" y="2437763"/>
            <a:ext cx="1046559" cy="2008349"/>
            <a:chOff x="2096725" y="1427438"/>
            <a:chExt cx="1395412" cy="2677800"/>
          </a:xfrm>
        </p:grpSpPr>
        <p:cxnSp>
          <p:nvCxnSpPr>
            <p:cNvPr id="100" name="27 Conector recto de flecha">
              <a:extLst>
                <a:ext uri="{FF2B5EF4-FFF2-40B4-BE49-F238E27FC236}">
                  <a16:creationId xmlns:a16="http://schemas.microsoft.com/office/drawing/2014/main" id="{DC5AFEB4-6F91-4352-86D8-72120273E9C8}"/>
                </a:ext>
              </a:extLst>
            </p:cNvPr>
            <p:cNvCxnSpPr>
              <a:stCxn id="101" idx="2"/>
              <a:endCxn id="102" idx="0"/>
            </p:cNvCxnSpPr>
            <p:nvPr/>
          </p:nvCxnSpPr>
          <p:spPr bwMode="auto">
            <a:xfrm flipH="1">
              <a:off x="2794432" y="1642882"/>
              <a:ext cx="1" cy="203146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01" name="28 CuadroTexto">
              <a:extLst>
                <a:ext uri="{FF2B5EF4-FFF2-40B4-BE49-F238E27FC236}">
                  <a16:creationId xmlns:a16="http://schemas.microsoft.com/office/drawing/2014/main" id="{5F409DA2-6712-425E-B233-817DA375211A}"/>
                </a:ext>
              </a:extLst>
            </p:cNvPr>
            <p:cNvSpPr txBox="1">
              <a:spLocks noChangeArrowheads="1"/>
            </p:cNvSpPr>
            <p:nvPr/>
          </p:nvSpPr>
          <p:spPr bwMode="auto">
            <a:xfrm>
              <a:off x="2457785" y="1427438"/>
              <a:ext cx="67329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May 31</a:t>
              </a:r>
            </a:p>
          </p:txBody>
        </p:sp>
        <p:sp>
          <p:nvSpPr>
            <p:cNvPr id="102" name="20 CuadroTexto">
              <a:extLst>
                <a:ext uri="{FF2B5EF4-FFF2-40B4-BE49-F238E27FC236}">
                  <a16:creationId xmlns:a16="http://schemas.microsoft.com/office/drawing/2014/main" id="{415AE993-0925-4F5D-808B-DD62E6B66B8D}"/>
                </a:ext>
              </a:extLst>
            </p:cNvPr>
            <p:cNvSpPr txBox="1">
              <a:spLocks noChangeArrowheads="1"/>
            </p:cNvSpPr>
            <p:nvPr/>
          </p:nvSpPr>
          <p:spPr bwMode="auto">
            <a:xfrm>
              <a:off x="2096725" y="3674351"/>
              <a:ext cx="13954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de</a:t>
              </a:r>
            </a:p>
            <a:p>
              <a:pPr algn="ctr"/>
              <a:r>
                <a:rPr lang="es-CL" altLang="es-CL" sz="1050" b="1" dirty="0">
                  <a:solidFill>
                    <a:srgbClr val="FFFF00"/>
                  </a:solidFill>
                  <a:latin typeface="Arial" panose="020B0604020202020204" pitchFamily="34" charset="0"/>
                </a:rPr>
                <a:t>Jutlandia</a:t>
              </a:r>
            </a:p>
          </p:txBody>
        </p:sp>
      </p:grpSp>
      <p:grpSp>
        <p:nvGrpSpPr>
          <p:cNvPr id="103" name="Grupo 102">
            <a:extLst>
              <a:ext uri="{FF2B5EF4-FFF2-40B4-BE49-F238E27FC236}">
                <a16:creationId xmlns:a16="http://schemas.microsoft.com/office/drawing/2014/main" id="{77AE2FFE-A28E-4D87-B844-9AD0A0DE025A}"/>
              </a:ext>
            </a:extLst>
          </p:cNvPr>
          <p:cNvGrpSpPr/>
          <p:nvPr/>
        </p:nvGrpSpPr>
        <p:grpSpPr>
          <a:xfrm>
            <a:off x="2681790" y="2437763"/>
            <a:ext cx="1046559" cy="1522512"/>
            <a:chOff x="1106615" y="1427438"/>
            <a:chExt cx="1395412" cy="2030017"/>
          </a:xfrm>
        </p:grpSpPr>
        <p:cxnSp>
          <p:nvCxnSpPr>
            <p:cNvPr id="104" name="27 Conector recto de flecha">
              <a:extLst>
                <a:ext uri="{FF2B5EF4-FFF2-40B4-BE49-F238E27FC236}">
                  <a16:creationId xmlns:a16="http://schemas.microsoft.com/office/drawing/2014/main" id="{8E9B7427-2754-4457-8038-3771EE56A01B}"/>
                </a:ext>
              </a:extLst>
            </p:cNvPr>
            <p:cNvCxnSpPr>
              <a:stCxn id="105" idx="2"/>
            </p:cNvCxnSpPr>
            <p:nvPr/>
          </p:nvCxnSpPr>
          <p:spPr bwMode="auto">
            <a:xfrm>
              <a:off x="1804322" y="1642882"/>
              <a:ext cx="12947" cy="10497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05" name="28 CuadroTexto">
              <a:extLst>
                <a:ext uri="{FF2B5EF4-FFF2-40B4-BE49-F238E27FC236}">
                  <a16:creationId xmlns:a16="http://schemas.microsoft.com/office/drawing/2014/main" id="{489A9907-6834-4817-85BA-47C13C1E553D}"/>
                </a:ext>
              </a:extLst>
            </p:cNvPr>
            <p:cNvSpPr txBox="1">
              <a:spLocks noChangeArrowheads="1"/>
            </p:cNvSpPr>
            <p:nvPr/>
          </p:nvSpPr>
          <p:spPr bwMode="auto">
            <a:xfrm>
              <a:off x="1479430" y="1427438"/>
              <a:ext cx="64978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Feb 29</a:t>
              </a:r>
            </a:p>
          </p:txBody>
        </p:sp>
        <p:sp>
          <p:nvSpPr>
            <p:cNvPr id="106" name="20 CuadroTexto">
              <a:extLst>
                <a:ext uri="{FF2B5EF4-FFF2-40B4-BE49-F238E27FC236}">
                  <a16:creationId xmlns:a16="http://schemas.microsoft.com/office/drawing/2014/main" id="{B1864BC3-01E7-499A-A9CE-C988A77C29F8}"/>
                </a:ext>
              </a:extLst>
            </p:cNvPr>
            <p:cNvSpPr txBox="1">
              <a:spLocks noChangeArrowheads="1"/>
            </p:cNvSpPr>
            <p:nvPr/>
          </p:nvSpPr>
          <p:spPr bwMode="auto">
            <a:xfrm>
              <a:off x="1106615" y="2811124"/>
              <a:ext cx="1395412" cy="646331"/>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Hundimiento de Cruceros Auxiliares</a:t>
              </a:r>
            </a:p>
          </p:txBody>
        </p:sp>
      </p:grpSp>
      <p:grpSp>
        <p:nvGrpSpPr>
          <p:cNvPr id="107" name="Grupo 106">
            <a:extLst>
              <a:ext uri="{FF2B5EF4-FFF2-40B4-BE49-F238E27FC236}">
                <a16:creationId xmlns:a16="http://schemas.microsoft.com/office/drawing/2014/main" id="{8EE7A090-66B2-4EDC-9FA3-0D96BE4A52FA}"/>
              </a:ext>
            </a:extLst>
          </p:cNvPr>
          <p:cNvGrpSpPr/>
          <p:nvPr/>
        </p:nvGrpSpPr>
        <p:grpSpPr>
          <a:xfrm>
            <a:off x="6765995" y="2420888"/>
            <a:ext cx="843844" cy="1856456"/>
            <a:chOff x="7182290" y="1381273"/>
            <a:chExt cx="1125125" cy="2475275"/>
          </a:xfrm>
        </p:grpSpPr>
        <p:sp>
          <p:nvSpPr>
            <p:cNvPr id="108" name="57 CuadroTexto">
              <a:extLst>
                <a:ext uri="{FF2B5EF4-FFF2-40B4-BE49-F238E27FC236}">
                  <a16:creationId xmlns:a16="http://schemas.microsoft.com/office/drawing/2014/main" id="{0625FFA0-4B67-42C6-89C3-B81ABD4B0BAC}"/>
                </a:ext>
              </a:extLst>
            </p:cNvPr>
            <p:cNvSpPr txBox="1">
              <a:spLocks noChangeArrowheads="1"/>
            </p:cNvSpPr>
            <p:nvPr/>
          </p:nvSpPr>
          <p:spPr bwMode="auto">
            <a:xfrm>
              <a:off x="7347095" y="1381273"/>
              <a:ext cx="7955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26</a:t>
              </a:r>
            </a:p>
          </p:txBody>
        </p:sp>
        <p:cxnSp>
          <p:nvCxnSpPr>
            <p:cNvPr id="109" name="58 Conector recto de flecha">
              <a:extLst>
                <a:ext uri="{FF2B5EF4-FFF2-40B4-BE49-F238E27FC236}">
                  <a16:creationId xmlns:a16="http://schemas.microsoft.com/office/drawing/2014/main" id="{4FFBAC8A-3C19-40FF-851B-88B48F17933E}"/>
                </a:ext>
              </a:extLst>
            </p:cNvPr>
            <p:cNvCxnSpPr>
              <a:stCxn id="108" idx="2"/>
            </p:cNvCxnSpPr>
            <p:nvPr/>
          </p:nvCxnSpPr>
          <p:spPr bwMode="auto">
            <a:xfrm>
              <a:off x="7744854" y="1719828"/>
              <a:ext cx="18981" cy="143914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10" name="60 CuadroTexto">
              <a:extLst>
                <a:ext uri="{FF2B5EF4-FFF2-40B4-BE49-F238E27FC236}">
                  <a16:creationId xmlns:a16="http://schemas.microsoft.com/office/drawing/2014/main" id="{DAEB9EA2-C0CF-4CB8-8E3B-F32E438E4B71}"/>
                </a:ext>
              </a:extLst>
            </p:cNvPr>
            <p:cNvSpPr txBox="1">
              <a:spLocks noChangeArrowheads="1"/>
            </p:cNvSpPr>
            <p:nvPr/>
          </p:nvSpPr>
          <p:spPr bwMode="auto">
            <a:xfrm>
              <a:off x="7182290" y="3210217"/>
              <a:ext cx="1125125" cy="646331"/>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de Estrecho de Dover</a:t>
              </a:r>
            </a:p>
          </p:txBody>
        </p:sp>
      </p:grpSp>
      <p:cxnSp>
        <p:nvCxnSpPr>
          <p:cNvPr id="111" name="Conector recto de flecha 110">
            <a:extLst>
              <a:ext uri="{FF2B5EF4-FFF2-40B4-BE49-F238E27FC236}">
                <a16:creationId xmlns:a16="http://schemas.microsoft.com/office/drawing/2014/main" id="{35A55191-3C4B-41F4-8FD0-87DA22F78959}"/>
              </a:ext>
            </a:extLst>
          </p:cNvPr>
          <p:cNvCxnSpPr>
            <a:stCxn id="93" idx="2"/>
            <a:endCxn id="94" idx="0"/>
          </p:cNvCxnSpPr>
          <p:nvPr/>
        </p:nvCxnSpPr>
        <p:spPr>
          <a:xfrm flipH="1">
            <a:off x="1686521" y="2691679"/>
            <a:ext cx="1" cy="269270"/>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pic>
        <p:nvPicPr>
          <p:cNvPr id="112" name="Imagen 111">
            <a:extLst>
              <a:ext uri="{FF2B5EF4-FFF2-40B4-BE49-F238E27FC236}">
                <a16:creationId xmlns:a16="http://schemas.microsoft.com/office/drawing/2014/main" id="{11571879-FF60-4B5B-A1D1-C16635DC1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61171" y="4644687"/>
            <a:ext cx="2326348" cy="1292609"/>
          </a:xfrm>
          <a:prstGeom prst="rect">
            <a:avLst/>
          </a:prstGeom>
        </p:spPr>
      </p:pic>
      <p:pic>
        <p:nvPicPr>
          <p:cNvPr id="113" name="Imagen 112">
            <a:extLst>
              <a:ext uri="{FF2B5EF4-FFF2-40B4-BE49-F238E27FC236}">
                <a16:creationId xmlns:a16="http://schemas.microsoft.com/office/drawing/2014/main" id="{3C242C35-3F02-4242-A0A2-0285451981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38075" y="4614880"/>
            <a:ext cx="2013469" cy="1338643"/>
          </a:xfrm>
          <a:prstGeom prst="rect">
            <a:avLst/>
          </a:prstGeom>
        </p:spPr>
      </p:pic>
      <p:sp>
        <p:nvSpPr>
          <p:cNvPr id="35" name="Proceso alternativo 7">
            <a:extLst>
              <a:ext uri="{FF2B5EF4-FFF2-40B4-BE49-F238E27FC236}">
                <a16:creationId xmlns:a16="http://schemas.microsoft.com/office/drawing/2014/main" id="{F2D03620-4335-426F-B679-C22826361475}"/>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20125378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100</a:t>
            </a:fld>
            <a:endParaRPr lang="es-CL"/>
          </a:p>
        </p:txBody>
      </p:sp>
      <p:cxnSp>
        <p:nvCxnSpPr>
          <p:cNvPr id="12" name="6 Conector recto de flecha">
            <a:extLst>
              <a:ext uri="{FF2B5EF4-FFF2-40B4-BE49-F238E27FC236}">
                <a16:creationId xmlns:a16="http://schemas.microsoft.com/office/drawing/2014/main" id="{5A7043F7-D86F-479C-9FAB-F84CBDDD85B7}"/>
              </a:ext>
            </a:extLst>
          </p:cNvPr>
          <p:cNvCxnSpPr/>
          <p:nvPr/>
        </p:nvCxnSpPr>
        <p:spPr>
          <a:xfrm>
            <a:off x="1331119" y="2697403"/>
            <a:ext cx="653415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Grupo 14">
            <a:extLst>
              <a:ext uri="{FF2B5EF4-FFF2-40B4-BE49-F238E27FC236}">
                <a16:creationId xmlns:a16="http://schemas.microsoft.com/office/drawing/2014/main" id="{F8A8AD42-2109-489E-BFC6-89D2941B1795}"/>
              </a:ext>
            </a:extLst>
          </p:cNvPr>
          <p:cNvGrpSpPr/>
          <p:nvPr/>
        </p:nvGrpSpPr>
        <p:grpSpPr>
          <a:xfrm>
            <a:off x="5371540" y="2455817"/>
            <a:ext cx="989409" cy="1858963"/>
            <a:chOff x="3851920" y="1381273"/>
            <a:chExt cx="1319212" cy="2478616"/>
          </a:xfrm>
        </p:grpSpPr>
        <p:sp>
          <p:nvSpPr>
            <p:cNvPr id="16" name="57 CuadroTexto">
              <a:extLst>
                <a:ext uri="{FF2B5EF4-FFF2-40B4-BE49-F238E27FC236}">
                  <a16:creationId xmlns:a16="http://schemas.microsoft.com/office/drawing/2014/main" id="{870375E0-31DC-413C-91A6-796BC0DAD89F}"/>
                </a:ext>
              </a:extLst>
            </p:cNvPr>
            <p:cNvSpPr txBox="1">
              <a:spLocks noChangeArrowheads="1"/>
            </p:cNvSpPr>
            <p:nvPr/>
          </p:nvSpPr>
          <p:spPr bwMode="auto">
            <a:xfrm>
              <a:off x="4113768" y="1381273"/>
              <a:ext cx="7955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16</a:t>
              </a:r>
            </a:p>
          </p:txBody>
        </p:sp>
        <p:cxnSp>
          <p:nvCxnSpPr>
            <p:cNvPr id="17" name="58 Conector recto de flecha">
              <a:extLst>
                <a:ext uri="{FF2B5EF4-FFF2-40B4-BE49-F238E27FC236}">
                  <a16:creationId xmlns:a16="http://schemas.microsoft.com/office/drawing/2014/main" id="{24C1AD2B-2CBA-43C8-97EA-A72CB982793C}"/>
                </a:ext>
              </a:extLst>
            </p:cNvPr>
            <p:cNvCxnSpPr/>
            <p:nvPr/>
          </p:nvCxnSpPr>
          <p:spPr bwMode="auto">
            <a:xfrm flipH="1">
              <a:off x="4511525" y="1689050"/>
              <a:ext cx="2" cy="173995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60 CuadroTexto">
              <a:extLst>
                <a:ext uri="{FF2B5EF4-FFF2-40B4-BE49-F238E27FC236}">
                  <a16:creationId xmlns:a16="http://schemas.microsoft.com/office/drawing/2014/main" id="{7D30FD54-96F9-4D44-89A0-9DC49AD98F2D}"/>
                </a:ext>
              </a:extLst>
            </p:cNvPr>
            <p:cNvSpPr txBox="1">
              <a:spLocks noChangeArrowheads="1"/>
            </p:cNvSpPr>
            <p:nvPr/>
          </p:nvSpPr>
          <p:spPr bwMode="auto">
            <a:xfrm>
              <a:off x="3851920" y="3429002"/>
              <a:ext cx="1319212" cy="430887"/>
            </a:xfrm>
            <a:prstGeom prst="rect">
              <a:avLst/>
            </a:prstGeom>
            <a:solidFill>
              <a:srgbClr val="FFFFFF"/>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0000"/>
                  </a:solidFill>
                  <a:latin typeface="Arial" panose="020B0604020202020204" pitchFamily="34" charset="0"/>
                </a:rPr>
                <a:t>Batalla de</a:t>
              </a:r>
            </a:p>
            <a:p>
              <a:pPr algn="ctr"/>
              <a:r>
                <a:rPr lang="es-CL" altLang="es-CL" sz="1050" b="1" dirty="0">
                  <a:solidFill>
                    <a:srgbClr val="FF0000"/>
                  </a:solidFill>
                  <a:latin typeface="Arial" panose="020B0604020202020204" pitchFamily="34" charset="0"/>
                </a:rPr>
                <a:t>Moon Sound</a:t>
              </a:r>
            </a:p>
          </p:txBody>
        </p:sp>
      </p:grpSp>
      <p:grpSp>
        <p:nvGrpSpPr>
          <p:cNvPr id="19" name="Grupo 18">
            <a:extLst>
              <a:ext uri="{FF2B5EF4-FFF2-40B4-BE49-F238E27FC236}">
                <a16:creationId xmlns:a16="http://schemas.microsoft.com/office/drawing/2014/main" id="{60133B14-8197-4898-A604-3E49B8BF082A}"/>
              </a:ext>
            </a:extLst>
          </p:cNvPr>
          <p:cNvGrpSpPr/>
          <p:nvPr/>
        </p:nvGrpSpPr>
        <p:grpSpPr>
          <a:xfrm>
            <a:off x="4166956" y="2455816"/>
            <a:ext cx="967258" cy="3223484"/>
            <a:chOff x="3041830" y="1427438"/>
            <a:chExt cx="1289677" cy="4297979"/>
          </a:xfrm>
        </p:grpSpPr>
        <p:sp>
          <p:nvSpPr>
            <p:cNvPr id="20" name="68 CuadroTexto">
              <a:extLst>
                <a:ext uri="{FF2B5EF4-FFF2-40B4-BE49-F238E27FC236}">
                  <a16:creationId xmlns:a16="http://schemas.microsoft.com/office/drawing/2014/main" id="{ECCB6A26-6113-4B1A-8867-E656AB2DEE9D}"/>
                </a:ext>
              </a:extLst>
            </p:cNvPr>
            <p:cNvSpPr txBox="1">
              <a:spLocks noChangeArrowheads="1"/>
            </p:cNvSpPr>
            <p:nvPr/>
          </p:nvSpPr>
          <p:spPr bwMode="auto">
            <a:xfrm>
              <a:off x="3414361" y="1427438"/>
              <a:ext cx="67329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s-CL" altLang="es-CL" sz="1050" b="1" dirty="0">
                  <a:solidFill>
                    <a:srgbClr val="FFFF00"/>
                  </a:solidFill>
                  <a:latin typeface="Arial" panose="020B0604020202020204" pitchFamily="34" charset="0"/>
                </a:rPr>
                <a:t>May 14</a:t>
              </a:r>
            </a:p>
          </p:txBody>
        </p:sp>
        <p:cxnSp>
          <p:nvCxnSpPr>
            <p:cNvPr id="21" name="69 Conector recto de flecha">
              <a:extLst>
                <a:ext uri="{FF2B5EF4-FFF2-40B4-BE49-F238E27FC236}">
                  <a16:creationId xmlns:a16="http://schemas.microsoft.com/office/drawing/2014/main" id="{0C7408C2-D092-49F4-BE1C-EFF3B5A4D179}"/>
                </a:ext>
              </a:extLst>
            </p:cNvPr>
            <p:cNvCxnSpPr>
              <a:endCxn id="22" idx="0"/>
            </p:cNvCxnSpPr>
            <p:nvPr/>
          </p:nvCxnSpPr>
          <p:spPr bwMode="auto">
            <a:xfrm>
              <a:off x="3685837" y="1783527"/>
              <a:ext cx="832" cy="329555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70 CuadroTexto">
              <a:extLst>
                <a:ext uri="{FF2B5EF4-FFF2-40B4-BE49-F238E27FC236}">
                  <a16:creationId xmlns:a16="http://schemas.microsoft.com/office/drawing/2014/main" id="{4199821B-B58E-42B1-B73F-40D0EA04B32A}"/>
                </a:ext>
              </a:extLst>
            </p:cNvPr>
            <p:cNvSpPr txBox="1">
              <a:spLocks noChangeArrowheads="1"/>
            </p:cNvSpPr>
            <p:nvPr/>
          </p:nvSpPr>
          <p:spPr bwMode="auto">
            <a:xfrm>
              <a:off x="3041830" y="5079086"/>
              <a:ext cx="1289677" cy="646331"/>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Estrecho Otranto</a:t>
              </a:r>
            </a:p>
          </p:txBody>
        </p:sp>
      </p:grpSp>
      <p:grpSp>
        <p:nvGrpSpPr>
          <p:cNvPr id="23" name="Grupo 22">
            <a:extLst>
              <a:ext uri="{FF2B5EF4-FFF2-40B4-BE49-F238E27FC236}">
                <a16:creationId xmlns:a16="http://schemas.microsoft.com/office/drawing/2014/main" id="{69A937DA-14CA-480C-99A4-26594975FA26}"/>
              </a:ext>
            </a:extLst>
          </p:cNvPr>
          <p:cNvGrpSpPr/>
          <p:nvPr/>
        </p:nvGrpSpPr>
        <p:grpSpPr>
          <a:xfrm>
            <a:off x="2715544" y="2455816"/>
            <a:ext cx="1046559" cy="1839580"/>
            <a:chOff x="2096725" y="1427438"/>
            <a:chExt cx="1395412" cy="2452774"/>
          </a:xfrm>
        </p:grpSpPr>
        <p:cxnSp>
          <p:nvCxnSpPr>
            <p:cNvPr id="24" name="27 Conector recto de flecha">
              <a:extLst>
                <a:ext uri="{FF2B5EF4-FFF2-40B4-BE49-F238E27FC236}">
                  <a16:creationId xmlns:a16="http://schemas.microsoft.com/office/drawing/2014/main" id="{47992B9F-BE46-4D67-8A19-F1596958D801}"/>
                </a:ext>
              </a:extLst>
            </p:cNvPr>
            <p:cNvCxnSpPr>
              <a:endCxn id="26" idx="0"/>
            </p:cNvCxnSpPr>
            <p:nvPr/>
          </p:nvCxnSpPr>
          <p:spPr bwMode="auto">
            <a:xfrm flipH="1">
              <a:off x="2794432" y="1801487"/>
              <a:ext cx="3" cy="143239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5" name="28 CuadroTexto">
              <a:extLst>
                <a:ext uri="{FF2B5EF4-FFF2-40B4-BE49-F238E27FC236}">
                  <a16:creationId xmlns:a16="http://schemas.microsoft.com/office/drawing/2014/main" id="{101A9004-5421-4711-9D39-BA66C33668A7}"/>
                </a:ext>
              </a:extLst>
            </p:cNvPr>
            <p:cNvSpPr txBox="1">
              <a:spLocks noChangeArrowheads="1"/>
            </p:cNvSpPr>
            <p:nvPr/>
          </p:nvSpPr>
          <p:spPr bwMode="auto">
            <a:xfrm>
              <a:off x="2478090" y="1427438"/>
              <a:ext cx="63268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Abr 20</a:t>
              </a:r>
            </a:p>
          </p:txBody>
        </p:sp>
        <p:sp>
          <p:nvSpPr>
            <p:cNvPr id="26" name="20 CuadroTexto">
              <a:extLst>
                <a:ext uri="{FF2B5EF4-FFF2-40B4-BE49-F238E27FC236}">
                  <a16:creationId xmlns:a16="http://schemas.microsoft.com/office/drawing/2014/main" id="{0856A91D-97E3-40E2-B42D-FE94DCA2B305}"/>
                </a:ext>
              </a:extLst>
            </p:cNvPr>
            <p:cNvSpPr txBox="1">
              <a:spLocks noChangeArrowheads="1"/>
            </p:cNvSpPr>
            <p:nvPr/>
          </p:nvSpPr>
          <p:spPr bwMode="auto">
            <a:xfrm>
              <a:off x="2096725" y="3233881"/>
              <a:ext cx="1395412" cy="646331"/>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2ª Batalla de Estrecho de Dover</a:t>
              </a:r>
            </a:p>
          </p:txBody>
        </p:sp>
      </p:grpSp>
      <p:grpSp>
        <p:nvGrpSpPr>
          <p:cNvPr id="27" name="Grupo 26">
            <a:extLst>
              <a:ext uri="{FF2B5EF4-FFF2-40B4-BE49-F238E27FC236}">
                <a16:creationId xmlns:a16="http://schemas.microsoft.com/office/drawing/2014/main" id="{7F6957A7-1771-453F-94C4-5D492840455F}"/>
              </a:ext>
            </a:extLst>
          </p:cNvPr>
          <p:cNvGrpSpPr/>
          <p:nvPr/>
        </p:nvGrpSpPr>
        <p:grpSpPr>
          <a:xfrm>
            <a:off x="1972961" y="2455816"/>
            <a:ext cx="1046559" cy="1318902"/>
            <a:chOff x="1106615" y="1427438"/>
            <a:chExt cx="1395412" cy="1758537"/>
          </a:xfrm>
        </p:grpSpPr>
        <p:cxnSp>
          <p:nvCxnSpPr>
            <p:cNvPr id="28" name="27 Conector recto de flecha">
              <a:extLst>
                <a:ext uri="{FF2B5EF4-FFF2-40B4-BE49-F238E27FC236}">
                  <a16:creationId xmlns:a16="http://schemas.microsoft.com/office/drawing/2014/main" id="{D0FD7535-62BC-4233-9F7F-0D8346170D91}"/>
                </a:ext>
              </a:extLst>
            </p:cNvPr>
            <p:cNvCxnSpPr>
              <a:stCxn id="29" idx="2"/>
            </p:cNvCxnSpPr>
            <p:nvPr/>
          </p:nvCxnSpPr>
          <p:spPr bwMode="auto">
            <a:xfrm>
              <a:off x="1804322" y="1642882"/>
              <a:ext cx="12947" cy="10497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9" name="28 CuadroTexto">
              <a:extLst>
                <a:ext uri="{FF2B5EF4-FFF2-40B4-BE49-F238E27FC236}">
                  <a16:creationId xmlns:a16="http://schemas.microsoft.com/office/drawing/2014/main" id="{6F90BAF1-FD43-4FE1-A741-0C47A1C33092}"/>
                </a:ext>
              </a:extLst>
            </p:cNvPr>
            <p:cNvSpPr txBox="1">
              <a:spLocks noChangeArrowheads="1"/>
            </p:cNvSpPr>
            <p:nvPr/>
          </p:nvSpPr>
          <p:spPr bwMode="auto">
            <a:xfrm>
              <a:off x="1479430" y="1427438"/>
              <a:ext cx="64978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Abr 17</a:t>
              </a:r>
            </a:p>
          </p:txBody>
        </p:sp>
        <p:sp>
          <p:nvSpPr>
            <p:cNvPr id="30" name="20 CuadroTexto">
              <a:extLst>
                <a:ext uri="{FF2B5EF4-FFF2-40B4-BE49-F238E27FC236}">
                  <a16:creationId xmlns:a16="http://schemas.microsoft.com/office/drawing/2014/main" id="{506394EF-629F-42EB-9DCC-606B0099DAFA}"/>
                </a:ext>
              </a:extLst>
            </p:cNvPr>
            <p:cNvSpPr txBox="1">
              <a:spLocks noChangeArrowheads="1"/>
            </p:cNvSpPr>
            <p:nvPr/>
          </p:nvSpPr>
          <p:spPr bwMode="auto">
            <a:xfrm>
              <a:off x="1106615" y="2755088"/>
              <a:ext cx="1395412" cy="430887"/>
            </a:xfrm>
            <a:prstGeom prst="rect">
              <a:avLst/>
            </a:prstGeom>
            <a:solidFill>
              <a:schemeClr val="accent2"/>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chemeClr val="bg1"/>
                  </a:solidFill>
                  <a:latin typeface="Arial" panose="020B0604020202020204" pitchFamily="34" charset="0"/>
                </a:rPr>
                <a:t>Hundimiento SMS Cormoran</a:t>
              </a:r>
            </a:p>
          </p:txBody>
        </p:sp>
      </p:grpSp>
      <p:grpSp>
        <p:nvGrpSpPr>
          <p:cNvPr id="31" name="Grupo 30">
            <a:extLst>
              <a:ext uri="{FF2B5EF4-FFF2-40B4-BE49-F238E27FC236}">
                <a16:creationId xmlns:a16="http://schemas.microsoft.com/office/drawing/2014/main" id="{68699D01-A297-452A-892B-2E7B4722A736}"/>
              </a:ext>
            </a:extLst>
          </p:cNvPr>
          <p:cNvGrpSpPr/>
          <p:nvPr/>
        </p:nvGrpSpPr>
        <p:grpSpPr>
          <a:xfrm>
            <a:off x="5979107" y="2455816"/>
            <a:ext cx="989409" cy="1420164"/>
            <a:chOff x="4662010" y="1381273"/>
            <a:chExt cx="1319212" cy="1893551"/>
          </a:xfrm>
        </p:grpSpPr>
        <p:sp>
          <p:nvSpPr>
            <p:cNvPr id="32" name="57 CuadroTexto">
              <a:extLst>
                <a:ext uri="{FF2B5EF4-FFF2-40B4-BE49-F238E27FC236}">
                  <a16:creationId xmlns:a16="http://schemas.microsoft.com/office/drawing/2014/main" id="{06A2C1B6-4157-447A-B02C-AED4C54AFB8F}"/>
                </a:ext>
              </a:extLst>
            </p:cNvPr>
            <p:cNvSpPr txBox="1">
              <a:spLocks noChangeArrowheads="1"/>
            </p:cNvSpPr>
            <p:nvPr/>
          </p:nvSpPr>
          <p:spPr bwMode="auto">
            <a:xfrm>
              <a:off x="4923861" y="1381273"/>
              <a:ext cx="7955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17</a:t>
              </a:r>
            </a:p>
          </p:txBody>
        </p:sp>
        <p:cxnSp>
          <p:nvCxnSpPr>
            <p:cNvPr id="33" name="58 Conector recto de flecha">
              <a:extLst>
                <a:ext uri="{FF2B5EF4-FFF2-40B4-BE49-F238E27FC236}">
                  <a16:creationId xmlns:a16="http://schemas.microsoft.com/office/drawing/2014/main" id="{8E983497-E151-4152-AB51-93F738A8FFCD}"/>
                </a:ext>
              </a:extLst>
            </p:cNvPr>
            <p:cNvCxnSpPr>
              <a:endCxn id="34" idx="0"/>
            </p:cNvCxnSpPr>
            <p:nvPr/>
          </p:nvCxnSpPr>
          <p:spPr bwMode="auto">
            <a:xfrm flipH="1">
              <a:off x="5321617" y="1689050"/>
              <a:ext cx="3" cy="115488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4" name="60 CuadroTexto">
              <a:extLst>
                <a:ext uri="{FF2B5EF4-FFF2-40B4-BE49-F238E27FC236}">
                  <a16:creationId xmlns:a16="http://schemas.microsoft.com/office/drawing/2014/main" id="{E986B575-7079-43F0-ADB0-A3CC3887A804}"/>
                </a:ext>
              </a:extLst>
            </p:cNvPr>
            <p:cNvSpPr txBox="1">
              <a:spLocks noChangeArrowheads="1"/>
            </p:cNvSpPr>
            <p:nvPr/>
          </p:nvSpPr>
          <p:spPr bwMode="auto">
            <a:xfrm>
              <a:off x="4662010" y="2843937"/>
              <a:ext cx="13192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Acción frente</a:t>
              </a:r>
            </a:p>
            <a:p>
              <a:pPr algn="ctr"/>
              <a:r>
                <a:rPr lang="es-CL" sz="1050" b="1" dirty="0">
                  <a:solidFill>
                    <a:srgbClr val="FFFF00"/>
                  </a:solidFill>
                  <a:latin typeface="Arial" panose="020B0604020202020204" pitchFamily="34" charset="0"/>
                </a:rPr>
                <a:t>a Lerwick</a:t>
              </a:r>
            </a:p>
          </p:txBody>
        </p:sp>
      </p:grpSp>
      <p:grpSp>
        <p:nvGrpSpPr>
          <p:cNvPr id="35" name="Grupo 34">
            <a:extLst>
              <a:ext uri="{FF2B5EF4-FFF2-40B4-BE49-F238E27FC236}">
                <a16:creationId xmlns:a16="http://schemas.microsoft.com/office/drawing/2014/main" id="{8EF2FA43-FA6E-40C7-936D-A9E9537676A6}"/>
              </a:ext>
            </a:extLst>
          </p:cNvPr>
          <p:cNvGrpSpPr/>
          <p:nvPr/>
        </p:nvGrpSpPr>
        <p:grpSpPr>
          <a:xfrm>
            <a:off x="6890459" y="2455817"/>
            <a:ext cx="989409" cy="1041685"/>
            <a:chOff x="5517105" y="1381273"/>
            <a:chExt cx="1319212" cy="1388914"/>
          </a:xfrm>
        </p:grpSpPr>
        <p:sp>
          <p:nvSpPr>
            <p:cNvPr id="36" name="57 CuadroTexto">
              <a:extLst>
                <a:ext uri="{FF2B5EF4-FFF2-40B4-BE49-F238E27FC236}">
                  <a16:creationId xmlns:a16="http://schemas.microsoft.com/office/drawing/2014/main" id="{3B16DB7B-E19F-4451-8AD5-ADA95C04E17F}"/>
                </a:ext>
              </a:extLst>
            </p:cNvPr>
            <p:cNvSpPr txBox="1">
              <a:spLocks noChangeArrowheads="1"/>
            </p:cNvSpPr>
            <p:nvPr/>
          </p:nvSpPr>
          <p:spPr bwMode="auto">
            <a:xfrm>
              <a:off x="5758649" y="1381273"/>
              <a:ext cx="83612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17</a:t>
              </a:r>
            </a:p>
          </p:txBody>
        </p:sp>
        <p:cxnSp>
          <p:nvCxnSpPr>
            <p:cNvPr id="37" name="58 Conector recto de flecha">
              <a:extLst>
                <a:ext uri="{FF2B5EF4-FFF2-40B4-BE49-F238E27FC236}">
                  <a16:creationId xmlns:a16="http://schemas.microsoft.com/office/drawing/2014/main" id="{908B71A6-CA64-49C0-9DE0-9F2FBE235FA1}"/>
                </a:ext>
              </a:extLst>
            </p:cNvPr>
            <p:cNvCxnSpPr>
              <a:endCxn id="38" idx="0"/>
            </p:cNvCxnSpPr>
            <p:nvPr/>
          </p:nvCxnSpPr>
          <p:spPr bwMode="auto">
            <a:xfrm flipH="1">
              <a:off x="6176712" y="1689050"/>
              <a:ext cx="5" cy="43480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8" name="60 CuadroTexto">
              <a:extLst>
                <a:ext uri="{FF2B5EF4-FFF2-40B4-BE49-F238E27FC236}">
                  <a16:creationId xmlns:a16="http://schemas.microsoft.com/office/drawing/2014/main" id="{F7DACE06-12CC-4FB7-BF09-60C40F2B5D59}"/>
                </a:ext>
              </a:extLst>
            </p:cNvPr>
            <p:cNvSpPr txBox="1">
              <a:spLocks noChangeArrowheads="1"/>
            </p:cNvSpPr>
            <p:nvPr/>
          </p:nvSpPr>
          <p:spPr bwMode="auto">
            <a:xfrm>
              <a:off x="5517105" y="2123856"/>
              <a:ext cx="1319212" cy="646331"/>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2ª Batalla de</a:t>
              </a:r>
            </a:p>
            <a:p>
              <a:pPr algn="ctr"/>
              <a:r>
                <a:rPr lang="es-CL" altLang="es-CL" sz="1050" b="1" dirty="0">
                  <a:solidFill>
                    <a:srgbClr val="FFFF00"/>
                  </a:solidFill>
                  <a:latin typeface="Arial" panose="020B0604020202020204" pitchFamily="34" charset="0"/>
                </a:rPr>
                <a:t>Heligoland Blight</a:t>
              </a:r>
            </a:p>
          </p:txBody>
        </p:sp>
      </p:grpSp>
      <p:grpSp>
        <p:nvGrpSpPr>
          <p:cNvPr id="39" name="Grupo 38">
            <a:extLst>
              <a:ext uri="{FF2B5EF4-FFF2-40B4-BE49-F238E27FC236}">
                <a16:creationId xmlns:a16="http://schemas.microsoft.com/office/drawing/2014/main" id="{91A68685-42CC-4461-9C1E-963D0DA39503}"/>
              </a:ext>
            </a:extLst>
          </p:cNvPr>
          <p:cNvGrpSpPr/>
          <p:nvPr/>
        </p:nvGrpSpPr>
        <p:grpSpPr>
          <a:xfrm>
            <a:off x="3384442" y="2438940"/>
            <a:ext cx="1120052" cy="2582163"/>
            <a:chOff x="6282190" y="1381273"/>
            <a:chExt cx="1493403" cy="3442883"/>
          </a:xfrm>
        </p:grpSpPr>
        <p:sp>
          <p:nvSpPr>
            <p:cNvPr id="40" name="57 CuadroTexto">
              <a:extLst>
                <a:ext uri="{FF2B5EF4-FFF2-40B4-BE49-F238E27FC236}">
                  <a16:creationId xmlns:a16="http://schemas.microsoft.com/office/drawing/2014/main" id="{7D67C61E-1009-428A-A62A-DE4ABB863A22}"/>
                </a:ext>
              </a:extLst>
            </p:cNvPr>
            <p:cNvSpPr txBox="1">
              <a:spLocks noChangeArrowheads="1"/>
            </p:cNvSpPr>
            <p:nvPr/>
          </p:nvSpPr>
          <p:spPr bwMode="auto">
            <a:xfrm>
              <a:off x="6636125" y="1381273"/>
              <a:ext cx="746359"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May 4</a:t>
              </a:r>
            </a:p>
          </p:txBody>
        </p:sp>
        <p:cxnSp>
          <p:nvCxnSpPr>
            <p:cNvPr id="41" name="58 Conector recto de flecha">
              <a:extLst>
                <a:ext uri="{FF2B5EF4-FFF2-40B4-BE49-F238E27FC236}">
                  <a16:creationId xmlns:a16="http://schemas.microsoft.com/office/drawing/2014/main" id="{F5483248-7F94-4E59-8839-58CF8DB40599}"/>
                </a:ext>
              </a:extLst>
            </p:cNvPr>
            <p:cNvCxnSpPr>
              <a:stCxn id="40" idx="2"/>
              <a:endCxn id="42" idx="0"/>
            </p:cNvCxnSpPr>
            <p:nvPr/>
          </p:nvCxnSpPr>
          <p:spPr bwMode="auto">
            <a:xfrm>
              <a:off x="7009305" y="1719828"/>
              <a:ext cx="19587" cy="22425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2" name="60 CuadroTexto">
              <a:extLst>
                <a:ext uri="{FF2B5EF4-FFF2-40B4-BE49-F238E27FC236}">
                  <a16:creationId xmlns:a16="http://schemas.microsoft.com/office/drawing/2014/main" id="{C33C762B-625E-4543-A79F-A280460D3455}"/>
                </a:ext>
              </a:extLst>
            </p:cNvPr>
            <p:cNvSpPr txBox="1">
              <a:spLocks noChangeArrowheads="1"/>
            </p:cNvSpPr>
            <p:nvPr/>
          </p:nvSpPr>
          <p:spPr bwMode="auto">
            <a:xfrm>
              <a:off x="6282190" y="3962382"/>
              <a:ext cx="1493403" cy="861774"/>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Encuentro entre HMS Sydney y SMS Graf Zeppelin</a:t>
              </a:r>
            </a:p>
          </p:txBody>
        </p:sp>
      </p:grpSp>
      <p:grpSp>
        <p:nvGrpSpPr>
          <p:cNvPr id="43" name="Grupo 42">
            <a:extLst>
              <a:ext uri="{FF2B5EF4-FFF2-40B4-BE49-F238E27FC236}">
                <a16:creationId xmlns:a16="http://schemas.microsoft.com/office/drawing/2014/main" id="{AE454811-E55A-410F-A568-3578A16ACE0A}"/>
              </a:ext>
            </a:extLst>
          </p:cNvPr>
          <p:cNvGrpSpPr/>
          <p:nvPr/>
        </p:nvGrpSpPr>
        <p:grpSpPr>
          <a:xfrm>
            <a:off x="4842031" y="2438940"/>
            <a:ext cx="843844" cy="2295255"/>
            <a:chOff x="7182290" y="1381273"/>
            <a:chExt cx="1125125" cy="3060340"/>
          </a:xfrm>
        </p:grpSpPr>
        <p:sp>
          <p:nvSpPr>
            <p:cNvPr id="44" name="57 CuadroTexto">
              <a:extLst>
                <a:ext uri="{FF2B5EF4-FFF2-40B4-BE49-F238E27FC236}">
                  <a16:creationId xmlns:a16="http://schemas.microsoft.com/office/drawing/2014/main" id="{81131EC6-6378-4CF5-8188-E3BCF6937D5C}"/>
                </a:ext>
              </a:extLst>
            </p:cNvPr>
            <p:cNvSpPr txBox="1">
              <a:spLocks noChangeArrowheads="1"/>
            </p:cNvSpPr>
            <p:nvPr/>
          </p:nvSpPr>
          <p:spPr bwMode="auto">
            <a:xfrm>
              <a:off x="7332133" y="1381273"/>
              <a:ext cx="825440"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Sep 29</a:t>
              </a:r>
            </a:p>
          </p:txBody>
        </p:sp>
        <p:cxnSp>
          <p:nvCxnSpPr>
            <p:cNvPr id="45" name="58 Conector recto de flecha">
              <a:extLst>
                <a:ext uri="{FF2B5EF4-FFF2-40B4-BE49-F238E27FC236}">
                  <a16:creationId xmlns:a16="http://schemas.microsoft.com/office/drawing/2014/main" id="{6A50FD49-44A0-4287-B160-E57C179C15E1}"/>
                </a:ext>
              </a:extLst>
            </p:cNvPr>
            <p:cNvCxnSpPr>
              <a:stCxn id="44" idx="2"/>
              <a:endCxn id="46" idx="0"/>
            </p:cNvCxnSpPr>
            <p:nvPr/>
          </p:nvCxnSpPr>
          <p:spPr bwMode="auto">
            <a:xfrm>
              <a:off x="7744853" y="1719828"/>
              <a:ext cx="0" cy="229089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6" name="60 CuadroTexto">
              <a:extLst>
                <a:ext uri="{FF2B5EF4-FFF2-40B4-BE49-F238E27FC236}">
                  <a16:creationId xmlns:a16="http://schemas.microsoft.com/office/drawing/2014/main" id="{6C76C976-F11E-453E-AF50-BE94DE7957CB}"/>
                </a:ext>
              </a:extLst>
            </p:cNvPr>
            <p:cNvSpPr txBox="1">
              <a:spLocks noChangeArrowheads="1"/>
            </p:cNvSpPr>
            <p:nvPr/>
          </p:nvSpPr>
          <p:spPr bwMode="auto">
            <a:xfrm>
              <a:off x="7182290" y="4010726"/>
              <a:ext cx="1125125" cy="430887"/>
            </a:xfrm>
            <a:prstGeom prst="rect">
              <a:avLst/>
            </a:prstGeom>
            <a:solidFill>
              <a:srgbClr val="FFFFFF"/>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0000"/>
                  </a:solidFill>
                  <a:latin typeface="Arial" panose="020B0604020202020204" pitchFamily="34" charset="0"/>
                </a:rPr>
                <a:t>Operación Albión</a:t>
              </a:r>
            </a:p>
          </p:txBody>
        </p:sp>
      </p:grpSp>
      <p:grpSp>
        <p:nvGrpSpPr>
          <p:cNvPr id="47" name="Grupo 46">
            <a:extLst>
              <a:ext uri="{FF2B5EF4-FFF2-40B4-BE49-F238E27FC236}">
                <a16:creationId xmlns:a16="http://schemas.microsoft.com/office/drawing/2014/main" id="{7E643FEA-94D5-44AB-8E1F-0271E8D76AD1}"/>
              </a:ext>
            </a:extLst>
          </p:cNvPr>
          <p:cNvGrpSpPr/>
          <p:nvPr/>
        </p:nvGrpSpPr>
        <p:grpSpPr>
          <a:xfrm>
            <a:off x="1163241" y="2455817"/>
            <a:ext cx="1046559" cy="940424"/>
            <a:chOff x="26988" y="1381272"/>
            <a:chExt cx="1395412" cy="1253899"/>
          </a:xfrm>
        </p:grpSpPr>
        <p:sp>
          <p:nvSpPr>
            <p:cNvPr id="48" name="18 CuadroTexto">
              <a:extLst>
                <a:ext uri="{FF2B5EF4-FFF2-40B4-BE49-F238E27FC236}">
                  <a16:creationId xmlns:a16="http://schemas.microsoft.com/office/drawing/2014/main" id="{19A25138-BF14-4525-8F85-9EA774B5C058}"/>
                </a:ext>
              </a:extLst>
            </p:cNvPr>
            <p:cNvSpPr txBox="1">
              <a:spLocks noChangeArrowheads="1"/>
            </p:cNvSpPr>
            <p:nvPr/>
          </p:nvSpPr>
          <p:spPr bwMode="auto">
            <a:xfrm>
              <a:off x="90761" y="1381272"/>
              <a:ext cx="126786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1917 Mar 15</a:t>
              </a:r>
            </a:p>
          </p:txBody>
        </p:sp>
        <p:sp>
          <p:nvSpPr>
            <p:cNvPr id="49" name="20 CuadroTexto">
              <a:extLst>
                <a:ext uri="{FF2B5EF4-FFF2-40B4-BE49-F238E27FC236}">
                  <a16:creationId xmlns:a16="http://schemas.microsoft.com/office/drawing/2014/main" id="{E20E915F-5D93-446F-9533-1C8191551339}"/>
                </a:ext>
              </a:extLst>
            </p:cNvPr>
            <p:cNvSpPr txBox="1">
              <a:spLocks noChangeArrowheads="1"/>
            </p:cNvSpPr>
            <p:nvPr/>
          </p:nvSpPr>
          <p:spPr bwMode="auto">
            <a:xfrm>
              <a:off x="26988" y="1988840"/>
              <a:ext cx="1395412" cy="646331"/>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Hundimiento Crucero Auxiliar </a:t>
              </a:r>
            </a:p>
            <a:p>
              <a:pPr algn="ctr"/>
              <a:r>
                <a:rPr lang="es-CL" altLang="es-CL" sz="1050" b="1" dirty="0">
                  <a:solidFill>
                    <a:srgbClr val="FFFF00"/>
                  </a:solidFill>
                  <a:latin typeface="Arial" panose="020B0604020202020204" pitchFamily="34" charset="0"/>
                </a:rPr>
                <a:t>Leopard</a:t>
              </a:r>
            </a:p>
          </p:txBody>
        </p:sp>
        <p:cxnSp>
          <p:nvCxnSpPr>
            <p:cNvPr id="50" name="Conector recto de flecha 49">
              <a:extLst>
                <a:ext uri="{FF2B5EF4-FFF2-40B4-BE49-F238E27FC236}">
                  <a16:creationId xmlns:a16="http://schemas.microsoft.com/office/drawing/2014/main" id="{AC6E8204-292A-4BE3-B8DD-5F42FB7E4D84}"/>
                </a:ext>
              </a:extLst>
            </p:cNvPr>
            <p:cNvCxnSpPr>
              <a:stCxn id="48" idx="2"/>
              <a:endCxn id="49" idx="0"/>
            </p:cNvCxnSpPr>
            <p:nvPr/>
          </p:nvCxnSpPr>
          <p:spPr>
            <a:xfrm flipH="1">
              <a:off x="724695" y="1719827"/>
              <a:ext cx="1" cy="269013"/>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pic>
        <p:nvPicPr>
          <p:cNvPr id="51" name="Imagen 50">
            <a:extLst>
              <a:ext uri="{FF2B5EF4-FFF2-40B4-BE49-F238E27FC236}">
                <a16:creationId xmlns:a16="http://schemas.microsoft.com/office/drawing/2014/main" id="{5B017D16-17C3-4D92-A384-44650C7337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2571" y="5044717"/>
            <a:ext cx="1760523" cy="955611"/>
          </a:xfrm>
          <a:prstGeom prst="rect">
            <a:avLst/>
          </a:prstGeom>
        </p:spPr>
      </p:pic>
      <p:pic>
        <p:nvPicPr>
          <p:cNvPr id="52" name="Imagen 51">
            <a:extLst>
              <a:ext uri="{FF2B5EF4-FFF2-40B4-BE49-F238E27FC236}">
                <a16:creationId xmlns:a16="http://schemas.microsoft.com/office/drawing/2014/main" id="{DF444F0E-6340-4324-ADE7-6153E39230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30440" y="4791711"/>
            <a:ext cx="1789259" cy="1208618"/>
          </a:xfrm>
          <a:prstGeom prst="rect">
            <a:avLst/>
          </a:prstGeom>
        </p:spPr>
      </p:pic>
      <p:sp>
        <p:nvSpPr>
          <p:cNvPr id="53" name="Proceso alternativo 7">
            <a:extLst>
              <a:ext uri="{FF2B5EF4-FFF2-40B4-BE49-F238E27FC236}">
                <a16:creationId xmlns:a16="http://schemas.microsoft.com/office/drawing/2014/main" id="{D7C6CF48-D86B-40D6-9CF6-C516E884B65B}"/>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422399261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3EFAADBD-C82E-4EC3-8197-2C15C52241F7}"/>
              </a:ext>
            </a:extLst>
          </p:cNvPr>
          <p:cNvSpPr>
            <a:spLocks noGrp="1"/>
          </p:cNvSpPr>
          <p:nvPr>
            <p:ph type="sldNum" sz="quarter" idx="12"/>
          </p:nvPr>
        </p:nvSpPr>
        <p:spPr/>
        <p:txBody>
          <a:bodyPr/>
          <a:lstStyle/>
          <a:p>
            <a:fld id="{A05041F8-EBEC-4C00-91E2-578FB82E8E8E}" type="slidenum">
              <a:rPr lang="es-CL" smtClean="0"/>
              <a:pPr/>
              <a:t>101</a:t>
            </a:fld>
            <a:endParaRPr lang="es-CL"/>
          </a:p>
        </p:txBody>
      </p:sp>
      <p:cxnSp>
        <p:nvCxnSpPr>
          <p:cNvPr id="12" name="6 Conector recto de flecha">
            <a:extLst>
              <a:ext uri="{FF2B5EF4-FFF2-40B4-BE49-F238E27FC236}">
                <a16:creationId xmlns:a16="http://schemas.microsoft.com/office/drawing/2014/main" id="{3F02EB67-EC3E-4ACC-BF4D-CD50BFCF672B}"/>
              </a:ext>
            </a:extLst>
          </p:cNvPr>
          <p:cNvCxnSpPr/>
          <p:nvPr/>
        </p:nvCxnSpPr>
        <p:spPr>
          <a:xfrm flipV="1">
            <a:off x="1209448" y="2712706"/>
            <a:ext cx="7130768" cy="107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5" name="Grupo 14">
            <a:extLst>
              <a:ext uri="{FF2B5EF4-FFF2-40B4-BE49-F238E27FC236}">
                <a16:creationId xmlns:a16="http://schemas.microsoft.com/office/drawing/2014/main" id="{A2D6E0E5-9D56-4011-BAE1-D25461694886}"/>
              </a:ext>
            </a:extLst>
          </p:cNvPr>
          <p:cNvGrpSpPr/>
          <p:nvPr/>
        </p:nvGrpSpPr>
        <p:grpSpPr>
          <a:xfrm>
            <a:off x="4692874" y="2481874"/>
            <a:ext cx="618118" cy="1757778"/>
            <a:chOff x="3987005" y="1381273"/>
            <a:chExt cx="824157" cy="2343705"/>
          </a:xfrm>
        </p:grpSpPr>
        <p:sp>
          <p:nvSpPr>
            <p:cNvPr id="16" name="57 CuadroTexto">
              <a:extLst>
                <a:ext uri="{FF2B5EF4-FFF2-40B4-BE49-F238E27FC236}">
                  <a16:creationId xmlns:a16="http://schemas.microsoft.com/office/drawing/2014/main" id="{2369F2C4-B804-43FD-812E-D21EC450474C}"/>
                </a:ext>
              </a:extLst>
            </p:cNvPr>
            <p:cNvSpPr txBox="1">
              <a:spLocks noChangeArrowheads="1"/>
            </p:cNvSpPr>
            <p:nvPr/>
          </p:nvSpPr>
          <p:spPr bwMode="auto">
            <a:xfrm>
              <a:off x="4021629" y="1381273"/>
              <a:ext cx="754909"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Jul 19</a:t>
              </a:r>
            </a:p>
          </p:txBody>
        </p:sp>
        <p:cxnSp>
          <p:nvCxnSpPr>
            <p:cNvPr id="17" name="58 Conector recto de flecha">
              <a:extLst>
                <a:ext uri="{FF2B5EF4-FFF2-40B4-BE49-F238E27FC236}">
                  <a16:creationId xmlns:a16="http://schemas.microsoft.com/office/drawing/2014/main" id="{60135896-78AA-41CE-92C7-6F7BC9A88E18}"/>
                </a:ext>
              </a:extLst>
            </p:cNvPr>
            <p:cNvCxnSpPr/>
            <p:nvPr/>
          </p:nvCxnSpPr>
          <p:spPr bwMode="auto">
            <a:xfrm flipH="1">
              <a:off x="4387832" y="1689050"/>
              <a:ext cx="22503" cy="160504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8" name="60 CuadroTexto">
              <a:extLst>
                <a:ext uri="{FF2B5EF4-FFF2-40B4-BE49-F238E27FC236}">
                  <a16:creationId xmlns:a16="http://schemas.microsoft.com/office/drawing/2014/main" id="{97AA1EAE-9288-4363-9AF7-78F5758605BB}"/>
                </a:ext>
              </a:extLst>
            </p:cNvPr>
            <p:cNvSpPr txBox="1">
              <a:spLocks noChangeArrowheads="1"/>
            </p:cNvSpPr>
            <p:nvPr/>
          </p:nvSpPr>
          <p:spPr bwMode="auto">
            <a:xfrm>
              <a:off x="3987005" y="3294091"/>
              <a:ext cx="824157"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Ataque Tondern</a:t>
              </a:r>
              <a:endParaRPr lang="es-CL" altLang="es-CL" sz="1050" b="1" dirty="0">
                <a:solidFill>
                  <a:srgbClr val="FFFF00"/>
                </a:solidFill>
                <a:latin typeface="Arial" panose="020B0604020202020204" pitchFamily="34" charset="0"/>
              </a:endParaRPr>
            </a:p>
          </p:txBody>
        </p:sp>
      </p:grpSp>
      <p:grpSp>
        <p:nvGrpSpPr>
          <p:cNvPr id="19" name="Grupo 18">
            <a:extLst>
              <a:ext uri="{FF2B5EF4-FFF2-40B4-BE49-F238E27FC236}">
                <a16:creationId xmlns:a16="http://schemas.microsoft.com/office/drawing/2014/main" id="{7C31F1C7-2355-4648-98CE-71F35FE7535C}"/>
              </a:ext>
            </a:extLst>
          </p:cNvPr>
          <p:cNvGrpSpPr/>
          <p:nvPr/>
        </p:nvGrpSpPr>
        <p:grpSpPr>
          <a:xfrm>
            <a:off x="3502144" y="2481874"/>
            <a:ext cx="967258" cy="3142692"/>
            <a:chOff x="3041830" y="1427438"/>
            <a:chExt cx="1289677" cy="4190256"/>
          </a:xfrm>
        </p:grpSpPr>
        <p:sp>
          <p:nvSpPr>
            <p:cNvPr id="20" name="68 CuadroTexto">
              <a:extLst>
                <a:ext uri="{FF2B5EF4-FFF2-40B4-BE49-F238E27FC236}">
                  <a16:creationId xmlns:a16="http://schemas.microsoft.com/office/drawing/2014/main" id="{EE2F8C07-D71A-42D8-81BC-5B3005AA4CA7}"/>
                </a:ext>
              </a:extLst>
            </p:cNvPr>
            <p:cNvSpPr txBox="1">
              <a:spLocks noChangeArrowheads="1"/>
            </p:cNvSpPr>
            <p:nvPr/>
          </p:nvSpPr>
          <p:spPr bwMode="auto">
            <a:xfrm>
              <a:off x="3414361" y="1427438"/>
              <a:ext cx="57284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s-CL" altLang="es-CL" sz="1050" b="1" dirty="0">
                  <a:solidFill>
                    <a:srgbClr val="FFFF00"/>
                  </a:solidFill>
                  <a:latin typeface="Arial" panose="020B0604020202020204" pitchFamily="34" charset="0"/>
                </a:rPr>
                <a:t>May 9</a:t>
              </a:r>
            </a:p>
          </p:txBody>
        </p:sp>
        <p:cxnSp>
          <p:nvCxnSpPr>
            <p:cNvPr id="21" name="69 Conector recto de flecha">
              <a:extLst>
                <a:ext uri="{FF2B5EF4-FFF2-40B4-BE49-F238E27FC236}">
                  <a16:creationId xmlns:a16="http://schemas.microsoft.com/office/drawing/2014/main" id="{69272F1F-2623-44EC-A317-24BE5997C27F}"/>
                </a:ext>
              </a:extLst>
            </p:cNvPr>
            <p:cNvCxnSpPr>
              <a:endCxn id="22" idx="0"/>
            </p:cNvCxnSpPr>
            <p:nvPr/>
          </p:nvCxnSpPr>
          <p:spPr bwMode="auto">
            <a:xfrm>
              <a:off x="3685837" y="1783527"/>
              <a:ext cx="832" cy="340328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2" name="70 CuadroTexto">
              <a:extLst>
                <a:ext uri="{FF2B5EF4-FFF2-40B4-BE49-F238E27FC236}">
                  <a16:creationId xmlns:a16="http://schemas.microsoft.com/office/drawing/2014/main" id="{E5102E6F-710E-46F7-9193-FD07F428F8D4}"/>
                </a:ext>
              </a:extLst>
            </p:cNvPr>
            <p:cNvSpPr txBox="1">
              <a:spLocks noChangeArrowheads="1"/>
            </p:cNvSpPr>
            <p:nvPr/>
          </p:nvSpPr>
          <p:spPr bwMode="auto">
            <a:xfrm>
              <a:off x="3041830" y="5186807"/>
              <a:ext cx="1289677"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2° Ataque Ostende</a:t>
              </a:r>
              <a:endParaRPr lang="es-CL" altLang="es-CL" sz="1050" b="1" dirty="0">
                <a:solidFill>
                  <a:srgbClr val="FFFF00"/>
                </a:solidFill>
                <a:latin typeface="Arial" panose="020B0604020202020204" pitchFamily="34" charset="0"/>
              </a:endParaRPr>
            </a:p>
          </p:txBody>
        </p:sp>
      </p:grpSp>
      <p:grpSp>
        <p:nvGrpSpPr>
          <p:cNvPr id="23" name="Grupo 22">
            <a:extLst>
              <a:ext uri="{FF2B5EF4-FFF2-40B4-BE49-F238E27FC236}">
                <a16:creationId xmlns:a16="http://schemas.microsoft.com/office/drawing/2014/main" id="{D1EAC92A-1FC0-415A-A0A9-DBEF197092E6}"/>
              </a:ext>
            </a:extLst>
          </p:cNvPr>
          <p:cNvGrpSpPr/>
          <p:nvPr/>
        </p:nvGrpSpPr>
        <p:grpSpPr>
          <a:xfrm>
            <a:off x="1803965" y="2481873"/>
            <a:ext cx="1439712" cy="1873334"/>
            <a:chOff x="1736685" y="1427438"/>
            <a:chExt cx="1919616" cy="2497780"/>
          </a:xfrm>
        </p:grpSpPr>
        <p:cxnSp>
          <p:nvCxnSpPr>
            <p:cNvPr id="24" name="27 Conector recto de flecha">
              <a:extLst>
                <a:ext uri="{FF2B5EF4-FFF2-40B4-BE49-F238E27FC236}">
                  <a16:creationId xmlns:a16="http://schemas.microsoft.com/office/drawing/2014/main" id="{8BE63C45-5297-4761-A5DA-27549C00B3B5}"/>
                </a:ext>
              </a:extLst>
            </p:cNvPr>
            <p:cNvCxnSpPr>
              <a:endCxn id="26" idx="0"/>
            </p:cNvCxnSpPr>
            <p:nvPr/>
          </p:nvCxnSpPr>
          <p:spPr bwMode="auto">
            <a:xfrm>
              <a:off x="2666756" y="1783528"/>
              <a:ext cx="29737" cy="171080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5" name="28 CuadroTexto">
              <a:extLst>
                <a:ext uri="{FF2B5EF4-FFF2-40B4-BE49-F238E27FC236}">
                  <a16:creationId xmlns:a16="http://schemas.microsoft.com/office/drawing/2014/main" id="{1D50517A-782F-48BE-A7B6-D47E659A555F}"/>
                </a:ext>
              </a:extLst>
            </p:cNvPr>
            <p:cNvSpPr txBox="1">
              <a:spLocks noChangeArrowheads="1"/>
            </p:cNvSpPr>
            <p:nvPr/>
          </p:nvSpPr>
          <p:spPr bwMode="auto">
            <a:xfrm>
              <a:off x="2365686" y="1427438"/>
              <a:ext cx="63268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Abr 23</a:t>
              </a:r>
            </a:p>
          </p:txBody>
        </p:sp>
        <p:sp>
          <p:nvSpPr>
            <p:cNvPr id="26" name="20 CuadroTexto">
              <a:extLst>
                <a:ext uri="{FF2B5EF4-FFF2-40B4-BE49-F238E27FC236}">
                  <a16:creationId xmlns:a16="http://schemas.microsoft.com/office/drawing/2014/main" id="{A9DD805F-0967-4A50-ADED-DC59D992FC83}"/>
                </a:ext>
              </a:extLst>
            </p:cNvPr>
            <p:cNvSpPr txBox="1">
              <a:spLocks noChangeArrowheads="1"/>
            </p:cNvSpPr>
            <p:nvPr/>
          </p:nvSpPr>
          <p:spPr bwMode="auto">
            <a:xfrm>
              <a:off x="1736685" y="3494331"/>
              <a:ext cx="1919616" cy="43088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70247" indent="-70247">
                <a:buFont typeface="Arial" panose="020B0604020202020204" pitchFamily="34" charset="0"/>
                <a:buChar char="•"/>
              </a:pPr>
              <a:r>
                <a:rPr lang="es-CL" sz="1050" b="1" dirty="0">
                  <a:solidFill>
                    <a:srgbClr val="FFFF00"/>
                  </a:solidFill>
                  <a:latin typeface="Arial" panose="020B0604020202020204" pitchFamily="34" charset="0"/>
                </a:rPr>
                <a:t>1er Ataque  Ostende</a:t>
              </a:r>
            </a:p>
            <a:p>
              <a:pPr marL="70247" indent="-70247">
                <a:buFont typeface="Arial" panose="020B0604020202020204" pitchFamily="34" charset="0"/>
                <a:buChar char="•"/>
              </a:pPr>
              <a:r>
                <a:rPr lang="es-CL" sz="1050" b="1" dirty="0">
                  <a:solidFill>
                    <a:srgbClr val="FFFF00"/>
                  </a:solidFill>
                  <a:latin typeface="Arial" panose="020B0604020202020204" pitchFamily="34" charset="0"/>
                </a:rPr>
                <a:t>Ataque Zeebrugge</a:t>
              </a:r>
            </a:p>
          </p:txBody>
        </p:sp>
      </p:grpSp>
      <p:grpSp>
        <p:nvGrpSpPr>
          <p:cNvPr id="27" name="Grupo 26">
            <a:extLst>
              <a:ext uri="{FF2B5EF4-FFF2-40B4-BE49-F238E27FC236}">
                <a16:creationId xmlns:a16="http://schemas.microsoft.com/office/drawing/2014/main" id="{ADCFD68B-2734-49FF-8DFB-74A8F27E7F10}"/>
              </a:ext>
            </a:extLst>
          </p:cNvPr>
          <p:cNvGrpSpPr/>
          <p:nvPr/>
        </p:nvGrpSpPr>
        <p:grpSpPr>
          <a:xfrm>
            <a:off x="1353539" y="2481873"/>
            <a:ext cx="1046559" cy="1399693"/>
            <a:chOff x="1106615" y="1427438"/>
            <a:chExt cx="1395412" cy="1866258"/>
          </a:xfrm>
        </p:grpSpPr>
        <p:cxnSp>
          <p:nvCxnSpPr>
            <p:cNvPr id="28" name="27 Conector recto de flecha">
              <a:extLst>
                <a:ext uri="{FF2B5EF4-FFF2-40B4-BE49-F238E27FC236}">
                  <a16:creationId xmlns:a16="http://schemas.microsoft.com/office/drawing/2014/main" id="{6B467367-0D21-4820-A192-D7D5E851A635}"/>
                </a:ext>
              </a:extLst>
            </p:cNvPr>
            <p:cNvCxnSpPr>
              <a:stCxn id="29" idx="2"/>
            </p:cNvCxnSpPr>
            <p:nvPr/>
          </p:nvCxnSpPr>
          <p:spPr bwMode="auto">
            <a:xfrm>
              <a:off x="1804322" y="1642882"/>
              <a:ext cx="12947" cy="10497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9" name="28 CuadroTexto">
              <a:extLst>
                <a:ext uri="{FF2B5EF4-FFF2-40B4-BE49-F238E27FC236}">
                  <a16:creationId xmlns:a16="http://schemas.microsoft.com/office/drawing/2014/main" id="{7B9A7B58-E9A5-4995-8263-CAEDC9BB7137}"/>
                </a:ext>
              </a:extLst>
            </p:cNvPr>
            <p:cNvSpPr txBox="1">
              <a:spLocks noChangeArrowheads="1"/>
            </p:cNvSpPr>
            <p:nvPr/>
          </p:nvSpPr>
          <p:spPr bwMode="auto">
            <a:xfrm>
              <a:off x="1479430" y="1427438"/>
              <a:ext cx="64978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Feb 2</a:t>
              </a:r>
            </a:p>
          </p:txBody>
        </p:sp>
        <p:sp>
          <p:nvSpPr>
            <p:cNvPr id="30" name="20 CuadroTexto">
              <a:extLst>
                <a:ext uri="{FF2B5EF4-FFF2-40B4-BE49-F238E27FC236}">
                  <a16:creationId xmlns:a16="http://schemas.microsoft.com/office/drawing/2014/main" id="{C2F07C8E-E97D-4B8C-9159-D54394289A5D}"/>
                </a:ext>
              </a:extLst>
            </p:cNvPr>
            <p:cNvSpPr txBox="1">
              <a:spLocks noChangeArrowheads="1"/>
            </p:cNvSpPr>
            <p:nvPr/>
          </p:nvSpPr>
          <p:spPr bwMode="auto">
            <a:xfrm>
              <a:off x="1106615" y="2647365"/>
              <a:ext cx="1395412" cy="646331"/>
            </a:xfrm>
            <a:prstGeom prst="rect">
              <a:avLst/>
            </a:prstGeom>
            <a:solidFill>
              <a:srgbClr val="FFFFFF"/>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0000"/>
                  </a:solidFill>
                  <a:latin typeface="Arial" panose="020B0604020202020204" pitchFamily="34" charset="0"/>
                </a:rPr>
                <a:t>Crucero de hielo</a:t>
              </a:r>
            </a:p>
            <a:p>
              <a:pPr algn="ctr"/>
              <a:r>
                <a:rPr lang="es-CL" sz="1050" b="1" dirty="0">
                  <a:solidFill>
                    <a:srgbClr val="FF0000"/>
                  </a:solidFill>
                  <a:latin typeface="Arial" panose="020B0604020202020204" pitchFamily="34" charset="0"/>
                </a:rPr>
                <a:t>Flota del Báltico</a:t>
              </a:r>
              <a:endParaRPr lang="es-CL" altLang="es-CL" sz="1050" b="1" dirty="0">
                <a:solidFill>
                  <a:srgbClr val="FF0000"/>
                </a:solidFill>
                <a:latin typeface="Arial" panose="020B0604020202020204" pitchFamily="34" charset="0"/>
              </a:endParaRPr>
            </a:p>
          </p:txBody>
        </p:sp>
      </p:grpSp>
      <p:grpSp>
        <p:nvGrpSpPr>
          <p:cNvPr id="31" name="Grupo 30">
            <a:extLst>
              <a:ext uri="{FF2B5EF4-FFF2-40B4-BE49-F238E27FC236}">
                <a16:creationId xmlns:a16="http://schemas.microsoft.com/office/drawing/2014/main" id="{65ACF540-FEA5-451B-93CD-792FD16D595F}"/>
              </a:ext>
            </a:extLst>
          </p:cNvPr>
          <p:cNvGrpSpPr/>
          <p:nvPr/>
        </p:nvGrpSpPr>
        <p:grpSpPr>
          <a:xfrm>
            <a:off x="5176488" y="2481874"/>
            <a:ext cx="989409" cy="1420162"/>
            <a:chOff x="4662010" y="1381273"/>
            <a:chExt cx="1319212" cy="1893549"/>
          </a:xfrm>
        </p:grpSpPr>
        <p:sp>
          <p:nvSpPr>
            <p:cNvPr id="32" name="57 CuadroTexto">
              <a:extLst>
                <a:ext uri="{FF2B5EF4-FFF2-40B4-BE49-F238E27FC236}">
                  <a16:creationId xmlns:a16="http://schemas.microsoft.com/office/drawing/2014/main" id="{CC261527-3F7A-4C72-9FCE-8A5640D7B868}"/>
                </a:ext>
              </a:extLst>
            </p:cNvPr>
            <p:cNvSpPr txBox="1">
              <a:spLocks noChangeArrowheads="1"/>
            </p:cNvSpPr>
            <p:nvPr/>
          </p:nvSpPr>
          <p:spPr bwMode="auto">
            <a:xfrm>
              <a:off x="4974087" y="1381273"/>
              <a:ext cx="695064"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2</a:t>
              </a:r>
            </a:p>
          </p:txBody>
        </p:sp>
        <p:cxnSp>
          <p:nvCxnSpPr>
            <p:cNvPr id="33" name="58 Conector recto de flecha">
              <a:extLst>
                <a:ext uri="{FF2B5EF4-FFF2-40B4-BE49-F238E27FC236}">
                  <a16:creationId xmlns:a16="http://schemas.microsoft.com/office/drawing/2014/main" id="{B7769F1A-74EA-4503-A1A4-E3EE2706AEFF}"/>
                </a:ext>
              </a:extLst>
            </p:cNvPr>
            <p:cNvCxnSpPr>
              <a:endCxn id="34" idx="0"/>
            </p:cNvCxnSpPr>
            <p:nvPr/>
          </p:nvCxnSpPr>
          <p:spPr bwMode="auto">
            <a:xfrm flipH="1">
              <a:off x="5321617" y="1689050"/>
              <a:ext cx="3" cy="115488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4" name="60 CuadroTexto">
              <a:extLst>
                <a:ext uri="{FF2B5EF4-FFF2-40B4-BE49-F238E27FC236}">
                  <a16:creationId xmlns:a16="http://schemas.microsoft.com/office/drawing/2014/main" id="{75BA9732-1BD1-4A7C-8D40-73A9A7497A98}"/>
                </a:ext>
              </a:extLst>
            </p:cNvPr>
            <p:cNvSpPr txBox="1">
              <a:spLocks noChangeArrowheads="1"/>
            </p:cNvSpPr>
            <p:nvPr/>
          </p:nvSpPr>
          <p:spPr bwMode="auto">
            <a:xfrm>
              <a:off x="4662010" y="2843935"/>
              <a:ext cx="1319212" cy="430887"/>
            </a:xfrm>
            <a:prstGeom prst="rect">
              <a:avLst/>
            </a:prstGeom>
            <a:solidFill>
              <a:srgbClr val="00330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Batalla de Durazzo</a:t>
              </a:r>
            </a:p>
          </p:txBody>
        </p:sp>
      </p:grpSp>
      <p:grpSp>
        <p:nvGrpSpPr>
          <p:cNvPr id="35" name="Grupo 34">
            <a:extLst>
              <a:ext uri="{FF2B5EF4-FFF2-40B4-BE49-F238E27FC236}">
                <a16:creationId xmlns:a16="http://schemas.microsoft.com/office/drawing/2014/main" id="{F0557A0F-97DA-4504-8979-916E33FEBFA2}"/>
              </a:ext>
            </a:extLst>
          </p:cNvPr>
          <p:cNvGrpSpPr/>
          <p:nvPr/>
        </p:nvGrpSpPr>
        <p:grpSpPr>
          <a:xfrm>
            <a:off x="5729837" y="2481873"/>
            <a:ext cx="989409" cy="960894"/>
            <a:chOff x="5517105" y="1381273"/>
            <a:chExt cx="1319212" cy="1281193"/>
          </a:xfrm>
        </p:grpSpPr>
        <p:sp>
          <p:nvSpPr>
            <p:cNvPr id="36" name="57 CuadroTexto">
              <a:extLst>
                <a:ext uri="{FF2B5EF4-FFF2-40B4-BE49-F238E27FC236}">
                  <a16:creationId xmlns:a16="http://schemas.microsoft.com/office/drawing/2014/main" id="{D169F9ED-4B14-4055-9FC5-378CD22A5CE7}"/>
                </a:ext>
              </a:extLst>
            </p:cNvPr>
            <p:cNvSpPr txBox="1">
              <a:spLocks noChangeArrowheads="1"/>
            </p:cNvSpPr>
            <p:nvPr/>
          </p:nvSpPr>
          <p:spPr bwMode="auto">
            <a:xfrm>
              <a:off x="5778954" y="1381273"/>
              <a:ext cx="7955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Oct 24</a:t>
              </a:r>
            </a:p>
          </p:txBody>
        </p:sp>
        <p:cxnSp>
          <p:nvCxnSpPr>
            <p:cNvPr id="37" name="58 Conector recto de flecha">
              <a:extLst>
                <a:ext uri="{FF2B5EF4-FFF2-40B4-BE49-F238E27FC236}">
                  <a16:creationId xmlns:a16="http://schemas.microsoft.com/office/drawing/2014/main" id="{98748B92-331C-4817-969A-CD8B130D367A}"/>
                </a:ext>
              </a:extLst>
            </p:cNvPr>
            <p:cNvCxnSpPr>
              <a:endCxn id="38" idx="0"/>
            </p:cNvCxnSpPr>
            <p:nvPr/>
          </p:nvCxnSpPr>
          <p:spPr bwMode="auto">
            <a:xfrm flipH="1">
              <a:off x="6176712" y="1689051"/>
              <a:ext cx="5" cy="54252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8" name="60 CuadroTexto">
              <a:extLst>
                <a:ext uri="{FF2B5EF4-FFF2-40B4-BE49-F238E27FC236}">
                  <a16:creationId xmlns:a16="http://schemas.microsoft.com/office/drawing/2014/main" id="{4356004E-ABF0-44AD-A05A-362245D42AEF}"/>
                </a:ext>
              </a:extLst>
            </p:cNvPr>
            <p:cNvSpPr txBox="1">
              <a:spLocks noChangeArrowheads="1"/>
            </p:cNvSpPr>
            <p:nvPr/>
          </p:nvSpPr>
          <p:spPr bwMode="auto">
            <a:xfrm>
              <a:off x="5517105" y="2231579"/>
              <a:ext cx="1319212" cy="43088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Orden Naval  24 Oct 1918</a:t>
              </a:r>
              <a:endParaRPr lang="es-CL" altLang="es-CL" sz="1050" b="1" dirty="0">
                <a:solidFill>
                  <a:srgbClr val="FFFF00"/>
                </a:solidFill>
                <a:latin typeface="Arial" panose="020B0604020202020204" pitchFamily="34" charset="0"/>
              </a:endParaRPr>
            </a:p>
          </p:txBody>
        </p:sp>
      </p:grpSp>
      <p:grpSp>
        <p:nvGrpSpPr>
          <p:cNvPr id="39" name="Grupo 38">
            <a:extLst>
              <a:ext uri="{FF2B5EF4-FFF2-40B4-BE49-F238E27FC236}">
                <a16:creationId xmlns:a16="http://schemas.microsoft.com/office/drawing/2014/main" id="{FC8CA3F4-90AE-44E0-9E63-0707BA67BAB9}"/>
              </a:ext>
            </a:extLst>
          </p:cNvPr>
          <p:cNvGrpSpPr/>
          <p:nvPr/>
        </p:nvGrpSpPr>
        <p:grpSpPr>
          <a:xfrm>
            <a:off x="2853509" y="2464997"/>
            <a:ext cx="1120052" cy="2420580"/>
            <a:chOff x="6282190" y="1381273"/>
            <a:chExt cx="1493403" cy="3227439"/>
          </a:xfrm>
        </p:grpSpPr>
        <p:sp>
          <p:nvSpPr>
            <p:cNvPr id="40" name="57 CuadroTexto">
              <a:extLst>
                <a:ext uri="{FF2B5EF4-FFF2-40B4-BE49-F238E27FC236}">
                  <a16:creationId xmlns:a16="http://schemas.microsoft.com/office/drawing/2014/main" id="{8C5BAF7D-597B-4A32-9C7C-C9C3074D0EE4}"/>
                </a:ext>
              </a:extLst>
            </p:cNvPr>
            <p:cNvSpPr txBox="1">
              <a:spLocks noChangeArrowheads="1"/>
            </p:cNvSpPr>
            <p:nvPr/>
          </p:nvSpPr>
          <p:spPr bwMode="auto">
            <a:xfrm>
              <a:off x="6636125" y="1381273"/>
              <a:ext cx="746359"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May 8</a:t>
              </a:r>
            </a:p>
          </p:txBody>
        </p:sp>
        <p:cxnSp>
          <p:nvCxnSpPr>
            <p:cNvPr id="41" name="58 Conector recto de flecha">
              <a:extLst>
                <a:ext uri="{FF2B5EF4-FFF2-40B4-BE49-F238E27FC236}">
                  <a16:creationId xmlns:a16="http://schemas.microsoft.com/office/drawing/2014/main" id="{2EF33D21-4BEC-47FD-B373-516C64D667BD}"/>
                </a:ext>
              </a:extLst>
            </p:cNvPr>
            <p:cNvCxnSpPr>
              <a:stCxn id="40" idx="2"/>
              <a:endCxn id="42" idx="0"/>
            </p:cNvCxnSpPr>
            <p:nvPr/>
          </p:nvCxnSpPr>
          <p:spPr bwMode="auto">
            <a:xfrm>
              <a:off x="7009305" y="1719828"/>
              <a:ext cx="19587" cy="245799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2" name="60 CuadroTexto">
              <a:extLst>
                <a:ext uri="{FF2B5EF4-FFF2-40B4-BE49-F238E27FC236}">
                  <a16:creationId xmlns:a16="http://schemas.microsoft.com/office/drawing/2014/main" id="{D4A160CC-A2F4-4BB2-ADD6-0DB7191085DD}"/>
                </a:ext>
              </a:extLst>
            </p:cNvPr>
            <p:cNvSpPr txBox="1">
              <a:spLocks noChangeArrowheads="1"/>
            </p:cNvSpPr>
            <p:nvPr/>
          </p:nvSpPr>
          <p:spPr bwMode="auto">
            <a:xfrm>
              <a:off x="6282190" y="4177825"/>
              <a:ext cx="1493403" cy="43088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Hundimiento</a:t>
              </a:r>
            </a:p>
            <a:p>
              <a:pPr algn="ctr"/>
              <a:r>
                <a:rPr lang="es-CL" altLang="es-CL" sz="1050" b="1" dirty="0">
                  <a:solidFill>
                    <a:srgbClr val="FFFF00"/>
                  </a:solidFill>
                  <a:latin typeface="Arial" panose="020B0604020202020204" pitchFamily="34" charset="0"/>
                </a:rPr>
                <a:t>UB 70</a:t>
              </a:r>
            </a:p>
          </p:txBody>
        </p:sp>
      </p:grpSp>
      <p:grpSp>
        <p:nvGrpSpPr>
          <p:cNvPr id="43" name="Grupo 42">
            <a:extLst>
              <a:ext uri="{FF2B5EF4-FFF2-40B4-BE49-F238E27FC236}">
                <a16:creationId xmlns:a16="http://schemas.microsoft.com/office/drawing/2014/main" id="{F7244566-239D-4550-9DAF-D00C4E7265FA}"/>
              </a:ext>
            </a:extLst>
          </p:cNvPr>
          <p:cNvGrpSpPr/>
          <p:nvPr/>
        </p:nvGrpSpPr>
        <p:grpSpPr>
          <a:xfrm>
            <a:off x="4087016" y="2464997"/>
            <a:ext cx="843844" cy="2329245"/>
            <a:chOff x="7182290" y="1381273"/>
            <a:chExt cx="1125125" cy="3105660"/>
          </a:xfrm>
        </p:grpSpPr>
        <p:sp>
          <p:nvSpPr>
            <p:cNvPr id="44" name="57 CuadroTexto">
              <a:extLst>
                <a:ext uri="{FF2B5EF4-FFF2-40B4-BE49-F238E27FC236}">
                  <a16:creationId xmlns:a16="http://schemas.microsoft.com/office/drawing/2014/main" id="{4E2EFFF7-A5C0-4599-B30D-8D42FF16FC8A}"/>
                </a:ext>
              </a:extLst>
            </p:cNvPr>
            <p:cNvSpPr txBox="1">
              <a:spLocks noChangeArrowheads="1"/>
            </p:cNvSpPr>
            <p:nvPr/>
          </p:nvSpPr>
          <p:spPr bwMode="auto">
            <a:xfrm>
              <a:off x="7387705" y="1381273"/>
              <a:ext cx="71429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Jun 6</a:t>
              </a:r>
            </a:p>
          </p:txBody>
        </p:sp>
        <p:cxnSp>
          <p:nvCxnSpPr>
            <p:cNvPr id="45" name="58 Conector recto de flecha">
              <a:extLst>
                <a:ext uri="{FF2B5EF4-FFF2-40B4-BE49-F238E27FC236}">
                  <a16:creationId xmlns:a16="http://schemas.microsoft.com/office/drawing/2014/main" id="{5E004950-273E-4BFD-B0E5-AA587EFDC1B8}"/>
                </a:ext>
              </a:extLst>
            </p:cNvPr>
            <p:cNvCxnSpPr>
              <a:stCxn id="44" idx="2"/>
              <a:endCxn id="46" idx="0"/>
            </p:cNvCxnSpPr>
            <p:nvPr/>
          </p:nvCxnSpPr>
          <p:spPr bwMode="auto">
            <a:xfrm flipH="1">
              <a:off x="7744853" y="1719828"/>
              <a:ext cx="1" cy="212077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6" name="60 CuadroTexto">
              <a:extLst>
                <a:ext uri="{FF2B5EF4-FFF2-40B4-BE49-F238E27FC236}">
                  <a16:creationId xmlns:a16="http://schemas.microsoft.com/office/drawing/2014/main" id="{C33B292E-1698-44D4-A543-A38F7D128471}"/>
                </a:ext>
              </a:extLst>
            </p:cNvPr>
            <p:cNvSpPr txBox="1">
              <a:spLocks noChangeArrowheads="1"/>
            </p:cNvSpPr>
            <p:nvPr/>
          </p:nvSpPr>
          <p:spPr bwMode="auto">
            <a:xfrm>
              <a:off x="7182290" y="3840602"/>
              <a:ext cx="1125125" cy="646331"/>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Barrera minas Mar Norte</a:t>
              </a:r>
              <a:endParaRPr lang="es-CL" altLang="es-CL" sz="1050" b="1" dirty="0">
                <a:solidFill>
                  <a:srgbClr val="FFFF00"/>
                </a:solidFill>
                <a:latin typeface="Arial" panose="020B0604020202020204" pitchFamily="34" charset="0"/>
              </a:endParaRPr>
            </a:p>
          </p:txBody>
        </p:sp>
      </p:grpSp>
      <p:grpSp>
        <p:nvGrpSpPr>
          <p:cNvPr id="47" name="Grupo 46">
            <a:extLst>
              <a:ext uri="{FF2B5EF4-FFF2-40B4-BE49-F238E27FC236}">
                <a16:creationId xmlns:a16="http://schemas.microsoft.com/office/drawing/2014/main" id="{1F119F30-7044-4341-8CF5-5C069C963796}"/>
              </a:ext>
            </a:extLst>
          </p:cNvPr>
          <p:cNvGrpSpPr/>
          <p:nvPr/>
        </p:nvGrpSpPr>
        <p:grpSpPr>
          <a:xfrm>
            <a:off x="676550" y="2481874"/>
            <a:ext cx="1046559" cy="778841"/>
            <a:chOff x="26988" y="1381272"/>
            <a:chExt cx="1395412" cy="1038455"/>
          </a:xfrm>
        </p:grpSpPr>
        <p:sp>
          <p:nvSpPr>
            <p:cNvPr id="48" name="18 CuadroTexto">
              <a:extLst>
                <a:ext uri="{FF2B5EF4-FFF2-40B4-BE49-F238E27FC236}">
                  <a16:creationId xmlns:a16="http://schemas.microsoft.com/office/drawing/2014/main" id="{7BE81B89-E56D-418C-AF1E-41DB68A1CF57}"/>
                </a:ext>
              </a:extLst>
            </p:cNvPr>
            <p:cNvSpPr txBox="1">
              <a:spLocks noChangeArrowheads="1"/>
            </p:cNvSpPr>
            <p:nvPr/>
          </p:nvSpPr>
          <p:spPr bwMode="auto">
            <a:xfrm>
              <a:off x="86487" y="1381272"/>
              <a:ext cx="12764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1918 Ene 20</a:t>
              </a:r>
            </a:p>
          </p:txBody>
        </p:sp>
        <p:sp>
          <p:nvSpPr>
            <p:cNvPr id="49" name="20 CuadroTexto">
              <a:extLst>
                <a:ext uri="{FF2B5EF4-FFF2-40B4-BE49-F238E27FC236}">
                  <a16:creationId xmlns:a16="http://schemas.microsoft.com/office/drawing/2014/main" id="{EBA6F58A-9577-4218-A4C1-030EF4461238}"/>
                </a:ext>
              </a:extLst>
            </p:cNvPr>
            <p:cNvSpPr txBox="1">
              <a:spLocks noChangeArrowheads="1"/>
            </p:cNvSpPr>
            <p:nvPr/>
          </p:nvSpPr>
          <p:spPr bwMode="auto">
            <a:xfrm>
              <a:off x="26988" y="2204283"/>
              <a:ext cx="1395412" cy="215444"/>
            </a:xfrm>
            <a:prstGeom prst="rect">
              <a:avLst/>
            </a:prstGeom>
            <a:solidFill>
              <a:srgbClr val="00330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Batalla Imbros</a:t>
              </a:r>
            </a:p>
          </p:txBody>
        </p:sp>
        <p:cxnSp>
          <p:nvCxnSpPr>
            <p:cNvPr id="50" name="Conector recto de flecha 49">
              <a:extLst>
                <a:ext uri="{FF2B5EF4-FFF2-40B4-BE49-F238E27FC236}">
                  <a16:creationId xmlns:a16="http://schemas.microsoft.com/office/drawing/2014/main" id="{D868BE64-8EC2-4FF3-BA05-3D74385612BF}"/>
                </a:ext>
              </a:extLst>
            </p:cNvPr>
            <p:cNvCxnSpPr>
              <a:stCxn id="48" idx="2"/>
              <a:endCxn id="49" idx="0"/>
            </p:cNvCxnSpPr>
            <p:nvPr/>
          </p:nvCxnSpPr>
          <p:spPr>
            <a:xfrm flipH="1">
              <a:off x="724695" y="1719827"/>
              <a:ext cx="1" cy="484456"/>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pic>
        <p:nvPicPr>
          <p:cNvPr id="51" name="Imagen 50">
            <a:extLst>
              <a:ext uri="{FF2B5EF4-FFF2-40B4-BE49-F238E27FC236}">
                <a16:creationId xmlns:a16="http://schemas.microsoft.com/office/drawing/2014/main" id="{7BFFADE6-3CA0-4058-9281-830F856CB4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6468" y="3962347"/>
            <a:ext cx="1005315" cy="1339054"/>
          </a:xfrm>
          <a:prstGeom prst="rect">
            <a:avLst/>
          </a:prstGeom>
        </p:spPr>
      </p:pic>
      <p:pic>
        <p:nvPicPr>
          <p:cNvPr id="52" name="Imagen 51" descr="Inglise laevastik Koporje lahes.jpg">
            <a:hlinkClick r:id="rId5"/>
            <a:extLst>
              <a:ext uri="{FF2B5EF4-FFF2-40B4-BE49-F238E27FC236}">
                <a16:creationId xmlns:a16="http://schemas.microsoft.com/office/drawing/2014/main" id="{DA828284-2E4F-4B3E-BC68-81B505BA9B80}"/>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4930859" y="4885576"/>
            <a:ext cx="1861275" cy="1136254"/>
          </a:xfrm>
          <a:prstGeom prst="rect">
            <a:avLst/>
          </a:prstGeom>
          <a:noFill/>
          <a:ln>
            <a:noFill/>
          </a:ln>
        </p:spPr>
      </p:pic>
      <p:pic>
        <p:nvPicPr>
          <p:cNvPr id="53" name="Imagen 52" descr="Vindictive">
            <a:hlinkClick r:id="rId7" tooltip="&quot;Vindictive&quot;"/>
            <a:extLst>
              <a:ext uri="{FF2B5EF4-FFF2-40B4-BE49-F238E27FC236}">
                <a16:creationId xmlns:a16="http://schemas.microsoft.com/office/drawing/2014/main" id="{5C0EE71B-9AAA-422D-A256-BC2B9E93968E}"/>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1699270" y="4992570"/>
            <a:ext cx="1714637" cy="1029259"/>
          </a:xfrm>
          <a:prstGeom prst="rect">
            <a:avLst/>
          </a:prstGeom>
          <a:noFill/>
          <a:ln>
            <a:noFill/>
          </a:ln>
        </p:spPr>
      </p:pic>
      <p:grpSp>
        <p:nvGrpSpPr>
          <p:cNvPr id="54" name="Grupo 53">
            <a:extLst>
              <a:ext uri="{FF2B5EF4-FFF2-40B4-BE49-F238E27FC236}">
                <a16:creationId xmlns:a16="http://schemas.microsoft.com/office/drawing/2014/main" id="{763CD253-0C7B-4BAA-8BBD-19EB68E8E73F}"/>
              </a:ext>
            </a:extLst>
          </p:cNvPr>
          <p:cNvGrpSpPr/>
          <p:nvPr/>
        </p:nvGrpSpPr>
        <p:grpSpPr>
          <a:xfrm>
            <a:off x="6195320" y="2482962"/>
            <a:ext cx="1193630" cy="2019403"/>
            <a:chOff x="8658623" y="1382724"/>
            <a:chExt cx="1591506" cy="2692536"/>
          </a:xfrm>
        </p:grpSpPr>
        <p:sp>
          <p:nvSpPr>
            <p:cNvPr id="55" name="57 CuadroTexto">
              <a:extLst>
                <a:ext uri="{FF2B5EF4-FFF2-40B4-BE49-F238E27FC236}">
                  <a16:creationId xmlns:a16="http://schemas.microsoft.com/office/drawing/2014/main" id="{BD46F248-4DEC-445D-832C-69A82BA8E269}"/>
                </a:ext>
              </a:extLst>
            </p:cNvPr>
            <p:cNvSpPr txBox="1">
              <a:spLocks noChangeArrowheads="1"/>
            </p:cNvSpPr>
            <p:nvPr/>
          </p:nvSpPr>
          <p:spPr bwMode="auto">
            <a:xfrm>
              <a:off x="9036312" y="1382724"/>
              <a:ext cx="836128"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Nov 28</a:t>
              </a:r>
            </a:p>
          </p:txBody>
        </p:sp>
        <p:cxnSp>
          <p:nvCxnSpPr>
            <p:cNvPr id="56" name="58 Conector recto de flecha">
              <a:extLst>
                <a:ext uri="{FF2B5EF4-FFF2-40B4-BE49-F238E27FC236}">
                  <a16:creationId xmlns:a16="http://schemas.microsoft.com/office/drawing/2014/main" id="{F576412A-46E3-4E7C-A520-DF71DA8AC469}"/>
                </a:ext>
              </a:extLst>
            </p:cNvPr>
            <p:cNvCxnSpPr>
              <a:stCxn id="55" idx="2"/>
              <a:endCxn id="57" idx="0"/>
            </p:cNvCxnSpPr>
            <p:nvPr/>
          </p:nvCxnSpPr>
          <p:spPr bwMode="auto">
            <a:xfrm>
              <a:off x="9454376" y="1721279"/>
              <a:ext cx="0" cy="110744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7" name="60 CuadroTexto">
              <a:extLst>
                <a:ext uri="{FF2B5EF4-FFF2-40B4-BE49-F238E27FC236}">
                  <a16:creationId xmlns:a16="http://schemas.microsoft.com/office/drawing/2014/main" id="{B623205F-B73B-4D6F-AC66-5B883BCCCA56}"/>
                </a:ext>
              </a:extLst>
            </p:cNvPr>
            <p:cNvSpPr txBox="1">
              <a:spLocks noChangeArrowheads="1"/>
            </p:cNvSpPr>
            <p:nvPr/>
          </p:nvSpPr>
          <p:spPr bwMode="auto">
            <a:xfrm>
              <a:off x="8658623" y="2828728"/>
              <a:ext cx="1591506" cy="430887"/>
            </a:xfrm>
            <a:prstGeom prst="rect">
              <a:avLst/>
            </a:prstGeom>
            <a:solidFill>
              <a:srgbClr val="FF0000"/>
            </a:solidFill>
            <a:ln w="9525">
              <a:solidFill>
                <a:srgbClr val="00206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FF00"/>
                  </a:solidFill>
                  <a:latin typeface="Arial" panose="020B0604020202020204" pitchFamily="34" charset="0"/>
                </a:rPr>
                <a:t>11 Nov Armisticio</a:t>
              </a:r>
            </a:p>
            <a:p>
              <a:pPr algn="ctr"/>
              <a:r>
                <a:rPr lang="es-CL" altLang="es-CL" sz="1050" b="1" dirty="0">
                  <a:solidFill>
                    <a:srgbClr val="FFFF00"/>
                  </a:solidFill>
                  <a:latin typeface="Arial" panose="020B0604020202020204" pitchFamily="34" charset="0"/>
                </a:rPr>
                <a:t>Fin de la guerra</a:t>
              </a:r>
            </a:p>
          </p:txBody>
        </p:sp>
        <p:sp>
          <p:nvSpPr>
            <p:cNvPr id="58" name="60 CuadroTexto">
              <a:extLst>
                <a:ext uri="{FF2B5EF4-FFF2-40B4-BE49-F238E27FC236}">
                  <a16:creationId xmlns:a16="http://schemas.microsoft.com/office/drawing/2014/main" id="{5A60E288-F948-4967-B40C-8B7EB2382674}"/>
                </a:ext>
              </a:extLst>
            </p:cNvPr>
            <p:cNvSpPr txBox="1">
              <a:spLocks noChangeArrowheads="1"/>
            </p:cNvSpPr>
            <p:nvPr/>
          </p:nvSpPr>
          <p:spPr bwMode="auto">
            <a:xfrm>
              <a:off x="8794770" y="3428930"/>
              <a:ext cx="1319211" cy="646330"/>
            </a:xfrm>
            <a:prstGeom prst="rect">
              <a:avLst/>
            </a:prstGeom>
            <a:solidFill>
              <a:srgbClr val="FFFFFF"/>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50" b="1" dirty="0">
                  <a:solidFill>
                    <a:srgbClr val="FF0000"/>
                  </a:solidFill>
                  <a:latin typeface="Arial" panose="020B0604020202020204" pitchFamily="34" charset="0"/>
                </a:rPr>
                <a:t>Campaña Británica en el Báltico</a:t>
              </a:r>
              <a:endParaRPr lang="es-CL" altLang="es-CL" sz="1050" b="1" dirty="0">
                <a:solidFill>
                  <a:srgbClr val="FF0000"/>
                </a:solidFill>
                <a:latin typeface="Arial" panose="020B0604020202020204" pitchFamily="34" charset="0"/>
              </a:endParaRPr>
            </a:p>
          </p:txBody>
        </p:sp>
      </p:grpSp>
      <p:grpSp>
        <p:nvGrpSpPr>
          <p:cNvPr id="59" name="Grupo 58">
            <a:extLst>
              <a:ext uri="{FF2B5EF4-FFF2-40B4-BE49-F238E27FC236}">
                <a16:creationId xmlns:a16="http://schemas.microsoft.com/office/drawing/2014/main" id="{B2DFAE6D-82AE-49B1-8550-20D9FE80B0E4}"/>
              </a:ext>
            </a:extLst>
          </p:cNvPr>
          <p:cNvGrpSpPr/>
          <p:nvPr/>
        </p:nvGrpSpPr>
        <p:grpSpPr>
          <a:xfrm>
            <a:off x="7341382" y="2368225"/>
            <a:ext cx="1046559" cy="1129881"/>
            <a:chOff x="1106615" y="1211996"/>
            <a:chExt cx="1395412" cy="1506508"/>
          </a:xfrm>
        </p:grpSpPr>
        <p:cxnSp>
          <p:nvCxnSpPr>
            <p:cNvPr id="60" name="27 Conector recto de flecha">
              <a:extLst>
                <a:ext uri="{FF2B5EF4-FFF2-40B4-BE49-F238E27FC236}">
                  <a16:creationId xmlns:a16="http://schemas.microsoft.com/office/drawing/2014/main" id="{14A9C2BF-C048-44D8-985C-B1C40649B5BB}"/>
                </a:ext>
              </a:extLst>
            </p:cNvPr>
            <p:cNvCxnSpPr>
              <a:endCxn id="62" idx="0"/>
            </p:cNvCxnSpPr>
            <p:nvPr/>
          </p:nvCxnSpPr>
          <p:spPr bwMode="auto">
            <a:xfrm flipH="1">
              <a:off x="1804322" y="1578971"/>
              <a:ext cx="14640" cy="49320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61" name="28 CuadroTexto">
              <a:extLst>
                <a:ext uri="{FF2B5EF4-FFF2-40B4-BE49-F238E27FC236}">
                  <a16:creationId xmlns:a16="http://schemas.microsoft.com/office/drawing/2014/main" id="{AE7B689F-62D3-4F82-9471-0F8CBADD3DF7}"/>
                </a:ext>
              </a:extLst>
            </p:cNvPr>
            <p:cNvSpPr txBox="1">
              <a:spLocks noChangeArrowheads="1"/>
            </p:cNvSpPr>
            <p:nvPr/>
          </p:nvSpPr>
          <p:spPr bwMode="auto">
            <a:xfrm>
              <a:off x="1479430" y="1211996"/>
              <a:ext cx="649784" cy="646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7000" tIns="0" rIns="27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1919</a:t>
              </a:r>
            </a:p>
            <a:p>
              <a:pPr algn="ctr"/>
              <a:r>
                <a:rPr lang="es-CL" altLang="es-CL" sz="1050" b="1" dirty="0">
                  <a:solidFill>
                    <a:srgbClr val="FFFF00"/>
                  </a:solidFill>
                  <a:latin typeface="Arial" panose="020B0604020202020204" pitchFamily="34" charset="0"/>
                </a:rPr>
                <a:t>21 Jun</a:t>
              </a:r>
            </a:p>
            <a:p>
              <a:pPr algn="ctr"/>
              <a:endParaRPr lang="es-CL" altLang="es-CL" sz="1050" b="1" dirty="0">
                <a:solidFill>
                  <a:srgbClr val="FFFF00"/>
                </a:solidFill>
                <a:latin typeface="Arial" panose="020B0604020202020204" pitchFamily="34" charset="0"/>
              </a:endParaRPr>
            </a:p>
          </p:txBody>
        </p:sp>
        <p:sp>
          <p:nvSpPr>
            <p:cNvPr id="62" name="20 CuadroTexto">
              <a:extLst>
                <a:ext uri="{FF2B5EF4-FFF2-40B4-BE49-F238E27FC236}">
                  <a16:creationId xmlns:a16="http://schemas.microsoft.com/office/drawing/2014/main" id="{420C3BCC-C685-4016-A729-0B875A6FA208}"/>
                </a:ext>
              </a:extLst>
            </p:cNvPr>
            <p:cNvSpPr txBox="1">
              <a:spLocks noChangeArrowheads="1"/>
            </p:cNvSpPr>
            <p:nvPr/>
          </p:nvSpPr>
          <p:spPr bwMode="auto">
            <a:xfrm>
              <a:off x="1106615" y="2072173"/>
              <a:ext cx="1395412" cy="646331"/>
            </a:xfrm>
            <a:prstGeom prst="rect">
              <a:avLst/>
            </a:prstGeom>
            <a:solidFill>
              <a:srgbClr val="FF00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50" b="1" dirty="0">
                  <a:solidFill>
                    <a:srgbClr val="FFFF00"/>
                  </a:solidFill>
                  <a:latin typeface="Arial" panose="020B0604020202020204" pitchFamily="34" charset="0"/>
                </a:rPr>
                <a:t>Fin Flota Alemana</a:t>
              </a:r>
            </a:p>
            <a:p>
              <a:pPr algn="ctr"/>
              <a:r>
                <a:rPr lang="es-CL" altLang="es-CL" sz="1050" b="1" dirty="0">
                  <a:solidFill>
                    <a:srgbClr val="FFFF00"/>
                  </a:solidFill>
                  <a:latin typeface="Arial" panose="020B0604020202020204" pitchFamily="34" charset="0"/>
                </a:rPr>
                <a:t>Scapa Flow</a:t>
              </a:r>
            </a:p>
          </p:txBody>
        </p:sp>
      </p:grpSp>
      <p:pic>
        <p:nvPicPr>
          <p:cNvPr id="63" name="Imagen 62">
            <a:extLst>
              <a:ext uri="{FF2B5EF4-FFF2-40B4-BE49-F238E27FC236}">
                <a16:creationId xmlns:a16="http://schemas.microsoft.com/office/drawing/2014/main" id="{29741779-099F-4B68-9D09-261F5FBF28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81397" y="4986889"/>
            <a:ext cx="1524628" cy="890383"/>
          </a:xfrm>
          <a:prstGeom prst="rect">
            <a:avLst/>
          </a:prstGeom>
        </p:spPr>
      </p:pic>
      <p:sp>
        <p:nvSpPr>
          <p:cNvPr id="64" name="Proceso alternativo 7">
            <a:extLst>
              <a:ext uri="{FF2B5EF4-FFF2-40B4-BE49-F238E27FC236}">
                <a16:creationId xmlns:a16="http://schemas.microsoft.com/office/drawing/2014/main" id="{E8E73A24-DC3A-4943-A802-2F21A1A683F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306500906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Antecedentes: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Existía una “paz armada” en Europa a raíz de:</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1873: Armonía de los emperadores de Alemania, Austria y Rusia.</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1879: Alianza Austro – Germana, que luego fue “Triple alianza” con el ingreso de Italia 1882.</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1891: Amistad Franco – Rusa, que un año después sería alianza formal.</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1904: La “Entente </a:t>
            </a:r>
            <a:r>
              <a:rPr lang="es-CL" altLang="es-CL" sz="1400" b="1" dirty="0" err="1">
                <a:solidFill>
                  <a:srgbClr val="FFFF00"/>
                </a:solidFill>
                <a:cs typeface="Arial" panose="020B0604020202020204" pitchFamily="34" charset="0"/>
              </a:rPr>
              <a:t>cordiale</a:t>
            </a:r>
            <a:r>
              <a:rPr lang="es-CL" altLang="es-CL" sz="1400" b="1" dirty="0">
                <a:solidFill>
                  <a:srgbClr val="FFFF00"/>
                </a:solidFill>
                <a:cs typeface="Arial" panose="020B0604020202020204" pitchFamily="34" charset="0"/>
              </a:rPr>
              <a:t>” Franco-Británica dio origen a la aproximación Anglo-Rusa en 1907, creándose entonces la “Triple entente” (Ingleses-Franceses y Rusos). Se anexan Italia, Japón y Estados Unidos. Por otra parte “la triple alianza” la conforman ahora Alemania, Austria, y se agregan Turquía y Bulgaria.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Estados Unidos e Inglaterra tenían una política “aislacionista”.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En Europa el comercio aumentaba, además de constantes evoluciones de tecnología militar.</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102</a:t>
            </a:fld>
            <a:endParaRPr lang="es-CL"/>
          </a:p>
        </p:txBody>
      </p:sp>
    </p:spTree>
    <p:extLst>
      <p:ext uri="{BB962C8B-B14F-4D97-AF65-F5344CB8AC3E}">
        <p14:creationId xmlns:p14="http://schemas.microsoft.com/office/powerpoint/2010/main" val="318292175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eaLnBrk="0" hangingPunct="0">
              <a:spcBef>
                <a:spcPct val="0"/>
              </a:spcBef>
              <a:defRPr/>
            </a:pPr>
            <a:endParaRPr lang="es-CL" altLang="es-CL" sz="1800" b="1" dirty="0">
              <a:solidFill>
                <a:schemeClr val="bg1">
                  <a:lumMod val="85000"/>
                </a:schemeClr>
              </a:solidFill>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Origen</a:t>
            </a:r>
            <a:r>
              <a:rPr lang="es-CL" altLang="es-CL" sz="1800" b="1" dirty="0">
                <a:solidFill>
                  <a:schemeClr val="bg1">
                    <a:lumMod val="85000"/>
                  </a:schemeClr>
                </a:solidFill>
                <a:cs typeface="Arial" panose="020B0604020202020204" pitchFamily="34" charset="0"/>
              </a:rPr>
              <a:t>: </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28 de Junio de 1914 es asesinado el heredero al trono de Austria.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Austria envía un ultimátum a Serbia que era vergonzoso para ese reino.</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Serbia propuso un arbitraje pero Austria declaró la guerra. Rusia no podía permitir esto por su aspiración a una salida al mediterráneo por los Balcanes.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 de Agosto Austria declara la guerra a Rusia.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3 de Agosto Austria declara la guerra a Francia.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El Plan de Guillermo II era aplastar a Francia con su Ejército y luego a Rusia.</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103</a:t>
            </a:fld>
            <a:endParaRPr lang="es-CL"/>
          </a:p>
        </p:txBody>
      </p:sp>
    </p:spTree>
    <p:extLst>
      <p:ext uri="{BB962C8B-B14F-4D97-AF65-F5344CB8AC3E}">
        <p14:creationId xmlns:p14="http://schemas.microsoft.com/office/powerpoint/2010/main" val="181892460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Hechos relevantes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Alemania buscaba neutralizar el poder naval británico por medio de sus U-</a:t>
            </a:r>
            <a:r>
              <a:rPr lang="es-CL" altLang="es-CL" sz="1800" b="1" dirty="0" err="1">
                <a:solidFill>
                  <a:srgbClr val="FFFF00"/>
                </a:solidFill>
                <a:cs typeface="Arial" panose="020B0604020202020204" pitchFamily="34" charset="0"/>
              </a:rPr>
              <a:t>Boot</a:t>
            </a:r>
            <a:r>
              <a:rPr lang="es-CL" altLang="es-CL" sz="1800" b="1" dirty="0">
                <a:solidFill>
                  <a:srgbClr val="FFFF00"/>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1915 Alemanes hunden el RMS Lusitania con 128 Estadounidenses a bordo.</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1917 Estados Unidos declara la guerra a la triple alianza.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1917 estallido de la revolución rusa (Bolcheviques). Ellos firmarían el armisticio y luego la paz con las potencias de la triple entente.</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Alemania buscaba tomar París previo al arribo masivo de los Estados Unidos, Italia vence sobre Austria.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En Alemania ocurre la revolución obrera y ascenso de Hitler.</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Tratado de Versalles.</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104</a:t>
            </a:fld>
            <a:endParaRPr lang="es-CL"/>
          </a:p>
        </p:txBody>
      </p:sp>
    </p:spTree>
    <p:extLst>
      <p:ext uri="{BB962C8B-B14F-4D97-AF65-F5344CB8AC3E}">
        <p14:creationId xmlns:p14="http://schemas.microsoft.com/office/powerpoint/2010/main" val="190993763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Visto por etapas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1ra. Etapa (1914):</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Alemania con ligera superioridad de su Ejército.</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Dominio del mar garantizado por las armadas británicas y francesas.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2da. Etapa (1915 a 1917):</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Se enfatiza la confrontación económica. Los ingleses efectuaban el bloqueo económico occidental y los Alemanes usaban sus U-</a:t>
            </a:r>
            <a:r>
              <a:rPr lang="es-CL" altLang="es-CL" sz="1400" b="1" dirty="0" err="1">
                <a:solidFill>
                  <a:srgbClr val="FFFF00"/>
                </a:solidFill>
                <a:cs typeface="Arial" panose="020B0604020202020204" pitchFamily="34" charset="0"/>
              </a:rPr>
              <a:t>Boot</a:t>
            </a:r>
            <a:r>
              <a:rPr lang="es-CL" altLang="es-CL" sz="1400" b="1" dirty="0">
                <a:solidFill>
                  <a:srgbClr val="FFFF00"/>
                </a:solidFill>
                <a:cs typeface="Arial" panose="020B0604020202020204" pitchFamily="34" charset="0"/>
              </a:rPr>
              <a:t>.</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2 de Enero de 1917 Alemania declara la guerra submarina sin restricciones.</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Ingreso de los Estados Unidos.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3ra. Etapa (1918):</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 Gran batalla de Francia (21 de marzo al 11 de noviembre).</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En el mar los británicos embotellar </a:t>
            </a:r>
            <a:r>
              <a:rPr lang="es-CL" altLang="es-CL" sz="1400" b="1" dirty="0" err="1">
                <a:solidFill>
                  <a:srgbClr val="FFFF00"/>
                </a:solidFill>
                <a:cs typeface="Arial" panose="020B0604020202020204" pitchFamily="34" charset="0"/>
              </a:rPr>
              <a:t>Zeebrugge</a:t>
            </a:r>
            <a:r>
              <a:rPr lang="es-CL" altLang="es-CL" sz="1400" b="1" dirty="0">
                <a:solidFill>
                  <a:srgbClr val="FFFF00"/>
                </a:solidFill>
                <a:cs typeface="Arial" panose="020B0604020202020204" pitchFamily="34" charset="0"/>
              </a:rPr>
              <a:t>.</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105</a:t>
            </a:fld>
            <a:endParaRPr lang="es-CL"/>
          </a:p>
        </p:txBody>
      </p:sp>
    </p:spTree>
    <p:extLst>
      <p:ext uri="{BB962C8B-B14F-4D97-AF65-F5344CB8AC3E}">
        <p14:creationId xmlns:p14="http://schemas.microsoft.com/office/powerpoint/2010/main" val="20500943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1 de Noviembre de 1914 - Batalla de Coronel</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Alemania (</a:t>
            </a:r>
            <a:r>
              <a:rPr lang="es-CL" altLang="es-CL" sz="1800" b="1" dirty="0" err="1">
                <a:solidFill>
                  <a:srgbClr val="FFFF00"/>
                </a:solidFill>
                <a:cs typeface="Arial" panose="020B0604020202020204" pitchFamily="34" charset="0"/>
              </a:rPr>
              <a:t>Von</a:t>
            </a:r>
            <a:r>
              <a:rPr lang="es-CL" altLang="es-CL" sz="1800" b="1" dirty="0">
                <a:solidFill>
                  <a:srgbClr val="FFFF00"/>
                </a:solidFill>
                <a:cs typeface="Arial" panose="020B0604020202020204" pitchFamily="34" charset="0"/>
              </a:rPr>
              <a:t> Spee) requería reaprovisionar carbón.</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Alemania logró el </a:t>
            </a:r>
            <a:r>
              <a:rPr lang="es-CL" altLang="es-CL" sz="1800" b="1" u="sng" dirty="0">
                <a:solidFill>
                  <a:srgbClr val="FFFF00"/>
                </a:solidFill>
                <a:cs typeface="Arial" panose="020B0604020202020204" pitchFamily="34" charset="0"/>
              </a:rPr>
              <a:t>control del mar</a:t>
            </a:r>
            <a:r>
              <a:rPr lang="es-CL" altLang="es-CL" sz="1800" b="1" dirty="0">
                <a:solidFill>
                  <a:srgbClr val="FFFF00"/>
                </a:solidFill>
                <a:cs typeface="Arial" panose="020B0604020202020204" pitchFamily="34" charset="0"/>
              </a:rPr>
              <a:t> en el Pacífico.</a:t>
            </a: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8 de Diciembre de 1914 - Batalla de las </a:t>
            </a:r>
            <a:r>
              <a:rPr lang="es-CL" altLang="es-CL" sz="1800" b="1" u="sng" dirty="0" err="1">
                <a:solidFill>
                  <a:schemeClr val="bg1">
                    <a:lumMod val="85000"/>
                  </a:schemeClr>
                </a:solidFill>
                <a:cs typeface="Arial" panose="020B0604020202020204" pitchFamily="34" charset="0"/>
              </a:rPr>
              <a:t>Falklands</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Concentración de Fuerzas Británicas permitió proteger Port Stanley.</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El </a:t>
            </a:r>
            <a:r>
              <a:rPr lang="es-CL" altLang="es-CL" sz="1800" b="1" dirty="0" err="1">
                <a:solidFill>
                  <a:srgbClr val="FFFF00"/>
                </a:solidFill>
                <a:cs typeface="Arial" panose="020B0604020202020204" pitchFamily="34" charset="0"/>
              </a:rPr>
              <a:t>Dresden</a:t>
            </a:r>
            <a:r>
              <a:rPr lang="es-CL" altLang="es-CL" sz="1800" b="1" dirty="0">
                <a:solidFill>
                  <a:srgbClr val="FFFF00"/>
                </a:solidFill>
                <a:cs typeface="Arial" panose="020B0604020202020204" pitchFamily="34" charset="0"/>
              </a:rPr>
              <a:t> logra huir. Es encontrado en San Juan Bautista.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14 de marzo de 1915 </a:t>
            </a:r>
            <a:r>
              <a:rPr lang="es-CL" altLang="es-CL" sz="1800" b="1" dirty="0" err="1">
                <a:solidFill>
                  <a:srgbClr val="FFFF00"/>
                </a:solidFill>
                <a:cs typeface="Arial" panose="020B0604020202020204" pitchFamily="34" charset="0"/>
              </a:rPr>
              <a:t>Ludecke</a:t>
            </a:r>
            <a:r>
              <a:rPr lang="es-CL" altLang="es-CL" sz="1800" b="1" dirty="0">
                <a:solidFill>
                  <a:srgbClr val="FFFF00"/>
                </a:solidFill>
                <a:cs typeface="Arial" panose="020B0604020202020204" pitchFamily="34" charset="0"/>
              </a:rPr>
              <a:t> decide hundirlo en Juan Fernández.</a:t>
            </a:r>
          </a:p>
          <a:p>
            <a:pPr marL="800100" lvl="1" indent="-342900" algn="just">
              <a:buFont typeface="Arial" panose="020B0604020202020204" pitchFamily="34" charset="0"/>
              <a:buChar char="•"/>
            </a:pPr>
            <a:r>
              <a:rPr lang="es-CL" altLang="es-CL" sz="1800" b="1" dirty="0" err="1">
                <a:solidFill>
                  <a:srgbClr val="FFFF00"/>
                </a:solidFill>
                <a:cs typeface="Arial" panose="020B0604020202020204" pitchFamily="34" charset="0"/>
              </a:rPr>
              <a:t>Von</a:t>
            </a:r>
            <a:r>
              <a:rPr lang="es-CL" altLang="es-CL" sz="1800" b="1" dirty="0">
                <a:solidFill>
                  <a:srgbClr val="FFFF00"/>
                </a:solidFill>
                <a:cs typeface="Arial" panose="020B0604020202020204" pitchFamily="34" charset="0"/>
              </a:rPr>
              <a:t> Spee recaló a las </a:t>
            </a:r>
            <a:r>
              <a:rPr lang="es-CL" altLang="es-CL" sz="1800" b="1" dirty="0" err="1">
                <a:solidFill>
                  <a:srgbClr val="FFFF00"/>
                </a:solidFill>
                <a:cs typeface="Arial" panose="020B0604020202020204" pitchFamily="34" charset="0"/>
              </a:rPr>
              <a:t>Falklands</a:t>
            </a:r>
            <a:r>
              <a:rPr lang="es-CL" altLang="es-CL" sz="1800" b="1" dirty="0">
                <a:solidFill>
                  <a:srgbClr val="FFFF00"/>
                </a:solidFill>
                <a:cs typeface="Arial" panose="020B0604020202020204" pitchFamily="34" charset="0"/>
              </a:rPr>
              <a:t> gracias a un falso mensaje originado por los ingleses.</a:t>
            </a:r>
            <a:endParaRPr lang="es-CL" altLang="es-CL" sz="14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106</a:t>
            </a:fld>
            <a:endParaRPr lang="es-CL"/>
          </a:p>
        </p:txBody>
      </p:sp>
    </p:spTree>
    <p:extLst>
      <p:ext uri="{BB962C8B-B14F-4D97-AF65-F5344CB8AC3E}">
        <p14:creationId xmlns:p14="http://schemas.microsoft.com/office/powerpoint/2010/main" val="372086004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rgbClr val="FFFF00"/>
              </a:solidFill>
              <a:cs typeface="Arial" panose="020B0604020202020204" pitchFamily="34" charset="0"/>
            </a:endParaRPr>
          </a:p>
          <a:p>
            <a:pPr eaLnBrk="0" hangingPunct="0">
              <a:spcBef>
                <a:spcPct val="0"/>
              </a:spcBef>
              <a:defRPr/>
            </a:pPr>
            <a:endParaRPr lang="es-CL" altLang="es-CL" sz="1800" b="1" dirty="0">
              <a:solidFill>
                <a:srgbClr val="FFFF00"/>
              </a:solidFill>
              <a:cs typeface="Arial" panose="020B0604020202020204" pitchFamily="34" charset="0"/>
            </a:endParaRPr>
          </a:p>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107</a:t>
            </a:fld>
            <a:endParaRPr lang="es-CL"/>
          </a:p>
        </p:txBody>
      </p:sp>
      <p:pic>
        <p:nvPicPr>
          <p:cNvPr id="15" name="Marcador de contenido 3">
            <a:extLst>
              <a:ext uri="{FF2B5EF4-FFF2-40B4-BE49-F238E27FC236}">
                <a16:creationId xmlns:a16="http://schemas.microsoft.com/office/drawing/2014/main" id="{F96E8079-BAFC-4B1A-9BE1-BC76A93623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271" y="2448539"/>
            <a:ext cx="3686681" cy="3539213"/>
          </a:xfrm>
          <a:prstGeom prst="rect">
            <a:avLst/>
          </a:prstGeom>
        </p:spPr>
      </p:pic>
      <p:pic>
        <p:nvPicPr>
          <p:cNvPr id="16" name="Marcador de contenido 4">
            <a:extLst>
              <a:ext uri="{FF2B5EF4-FFF2-40B4-BE49-F238E27FC236}">
                <a16:creationId xmlns:a16="http://schemas.microsoft.com/office/drawing/2014/main" id="{7479A4A0-A3FD-4684-A265-D4DB46AAFE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1961" y="2448539"/>
            <a:ext cx="4392488" cy="3539213"/>
          </a:xfrm>
          <a:prstGeom prst="rect">
            <a:avLst/>
          </a:prstGeom>
        </p:spPr>
      </p:pic>
    </p:spTree>
    <p:extLst>
      <p:ext uri="{BB962C8B-B14F-4D97-AF65-F5344CB8AC3E}">
        <p14:creationId xmlns:p14="http://schemas.microsoft.com/office/powerpoint/2010/main" val="152210837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rgbClr val="FFFF00"/>
              </a:solidFill>
              <a:cs typeface="Arial" panose="020B0604020202020204" pitchFamily="34" charset="0"/>
            </a:endParaRPr>
          </a:p>
          <a:p>
            <a:pPr eaLnBrk="0" hangingPunct="0">
              <a:spcBef>
                <a:spcPct val="0"/>
              </a:spcBef>
              <a:defRPr/>
            </a:pPr>
            <a:endParaRPr lang="es-CL" altLang="es-CL" sz="1800" b="1" dirty="0">
              <a:solidFill>
                <a:srgbClr val="FFFF00"/>
              </a:solidFill>
              <a:cs typeface="Arial" panose="020B0604020202020204" pitchFamily="34" charset="0"/>
            </a:endParaRPr>
          </a:p>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108</a:t>
            </a:fld>
            <a:endParaRPr lang="es-CL"/>
          </a:p>
        </p:txBody>
      </p:sp>
      <p:pic>
        <p:nvPicPr>
          <p:cNvPr id="17" name="Picture 5" descr="inflexibledm_small">
            <a:extLst>
              <a:ext uri="{FF2B5EF4-FFF2-40B4-BE49-F238E27FC236}">
                <a16:creationId xmlns:a16="http://schemas.microsoft.com/office/drawing/2014/main" id="{BA99AA30-5286-46DA-AE40-7840AF5307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755" y="2453573"/>
            <a:ext cx="3944711" cy="356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7">
            <a:extLst>
              <a:ext uri="{FF2B5EF4-FFF2-40B4-BE49-F238E27FC236}">
                <a16:creationId xmlns:a16="http://schemas.microsoft.com/office/drawing/2014/main" id="{F9609CF9-18C9-4EE8-9D91-E85F5D7F0B07}"/>
              </a:ext>
            </a:extLst>
          </p:cNvPr>
          <p:cNvSpPr>
            <a:spLocks noChangeArrowheads="1"/>
          </p:cNvSpPr>
          <p:nvPr/>
        </p:nvSpPr>
        <p:spPr bwMode="auto">
          <a:xfrm>
            <a:off x="4519102" y="2436980"/>
            <a:ext cx="4050506" cy="2031325"/>
          </a:xfrm>
          <a:prstGeom prst="rect">
            <a:avLst/>
          </a:prstGeom>
          <a:ln/>
        </p:spPr>
        <p:style>
          <a:lnRef idx="1">
            <a:schemeClr val="accent1"/>
          </a:lnRef>
          <a:fillRef idx="2">
            <a:schemeClr val="accent1"/>
          </a:fillRef>
          <a:effectRef idx="1">
            <a:schemeClr val="accent1"/>
          </a:effectRef>
          <a:fontRef idx="minor">
            <a:schemeClr val="dk1"/>
          </a:fontRef>
        </p:style>
        <p:txBody>
          <a:bodyPr anchor="ctr">
            <a:spAutoFit/>
          </a:bodyPr>
          <a:lstStyle>
            <a:lvl1pPr marL="179388" indent="-179388">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pPr marL="285750" indent="-285750" algn="just" eaLnBrk="1" hangingPunct="1">
              <a:buClr>
                <a:srgbClr val="FF0000"/>
              </a:buClr>
              <a:buFont typeface="Arial" panose="020B0604020202020204" pitchFamily="34" charset="0"/>
              <a:buChar char="•"/>
            </a:pPr>
            <a:r>
              <a:rPr lang="es-ES_tradnl" altLang="es-CL" sz="1400" b="1" dirty="0">
                <a:latin typeface="+mn-lt"/>
                <a:cs typeface="Arial" panose="020B0604020202020204" pitchFamily="34" charset="0"/>
              </a:rPr>
              <a:t>Von Spee inició ofensiva poco informada y sin objetivo claro contra las Falklands.</a:t>
            </a:r>
          </a:p>
          <a:p>
            <a:pPr marL="285750" indent="-285750" algn="just" eaLnBrk="1" hangingPunct="1">
              <a:buClr>
                <a:srgbClr val="FF0000"/>
              </a:buClr>
              <a:buFont typeface="Arial" panose="020B0604020202020204" pitchFamily="34" charset="0"/>
              <a:buChar char="•"/>
            </a:pPr>
            <a:r>
              <a:rPr lang="es-ES_tradnl" altLang="es-CL" sz="1400" b="1" dirty="0">
                <a:latin typeface="+mn-lt"/>
                <a:cs typeface="Arial" panose="020B0604020202020204" pitchFamily="34" charset="0"/>
              </a:rPr>
              <a:t>Fuerzas británicas, más poderosas y motivadas - vengar desastre de Coronel – para lograr una gran victoria.</a:t>
            </a:r>
          </a:p>
          <a:p>
            <a:pPr marL="285750" indent="-285750" algn="just" eaLnBrk="1" hangingPunct="1">
              <a:buClr>
                <a:srgbClr val="FF0000"/>
              </a:buClr>
              <a:buFont typeface="Arial" panose="020B0604020202020204" pitchFamily="34" charset="0"/>
              <a:buChar char="•"/>
            </a:pPr>
            <a:r>
              <a:rPr lang="es-ES_tradnl" altLang="es-CL" sz="1400" b="1" dirty="0">
                <a:latin typeface="+mn-lt"/>
                <a:cs typeface="Arial" panose="020B0604020202020204" pitchFamily="34" charset="0"/>
              </a:rPr>
              <a:t>Alemania pierde prácticamente todo su potencial naval en éste lado del mundo.</a:t>
            </a:r>
          </a:p>
          <a:p>
            <a:pPr marL="285750" indent="-285750" algn="just" eaLnBrk="1" hangingPunct="1">
              <a:buClr>
                <a:srgbClr val="FF0000"/>
              </a:buClr>
              <a:buFont typeface="Arial" panose="020B0604020202020204" pitchFamily="34" charset="0"/>
              <a:buChar char="•"/>
            </a:pPr>
            <a:r>
              <a:rPr lang="es-ES_tradnl" altLang="es-CL" sz="1400" b="1" dirty="0">
                <a:latin typeface="+mn-lt"/>
                <a:cs typeface="Arial" panose="020B0604020202020204" pitchFamily="34" charset="0"/>
              </a:rPr>
              <a:t>Único sobreviviente, Dresden, será hundido en </a:t>
            </a:r>
            <a:r>
              <a:rPr lang="es-ES_tradnl" altLang="es-CL" sz="1400" b="1" dirty="0" err="1">
                <a:latin typeface="+mn-lt"/>
                <a:cs typeface="Arial" panose="020B0604020202020204" pitchFamily="34" charset="0"/>
              </a:rPr>
              <a:t>Robison</a:t>
            </a:r>
            <a:r>
              <a:rPr lang="es-ES_tradnl" altLang="es-CL" sz="1400" b="1" dirty="0">
                <a:latin typeface="+mn-lt"/>
                <a:cs typeface="Arial" panose="020B0604020202020204" pitchFamily="34" charset="0"/>
              </a:rPr>
              <a:t> Crusoe para evitar inminente captura.</a:t>
            </a:r>
          </a:p>
        </p:txBody>
      </p:sp>
      <p:sp>
        <p:nvSpPr>
          <p:cNvPr id="19" name="Text Box 6">
            <a:extLst>
              <a:ext uri="{FF2B5EF4-FFF2-40B4-BE49-F238E27FC236}">
                <a16:creationId xmlns:a16="http://schemas.microsoft.com/office/drawing/2014/main" id="{46CEDB45-C9D2-46FD-A5B4-BFC3BD0760EE}"/>
              </a:ext>
            </a:extLst>
          </p:cNvPr>
          <p:cNvSpPr txBox="1">
            <a:spLocks noChangeArrowheads="1"/>
          </p:cNvSpPr>
          <p:nvPr/>
        </p:nvSpPr>
        <p:spPr bwMode="auto">
          <a:xfrm>
            <a:off x="4519102" y="4869160"/>
            <a:ext cx="4050505" cy="584775"/>
          </a:xfrm>
          <a:prstGeom prst="rect">
            <a:avLst/>
          </a:prstGeom>
          <a:solidFill>
            <a:srgbClr val="00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pPr algn="ctr" eaLnBrk="1" hangingPunct="1"/>
            <a:r>
              <a:rPr lang="es-ES_tradnl" altLang="es-CL" sz="1600" b="1">
                <a:solidFill>
                  <a:srgbClr val="FFFF99"/>
                </a:solidFill>
                <a:latin typeface="+mn-lt"/>
              </a:rPr>
              <a:t>Sobrevivientes Alemanes en las Falklands siendo Rescatados por Botes del Inflexible</a:t>
            </a:r>
            <a:endParaRPr lang="es-ES" altLang="es-CL" sz="1600" b="1">
              <a:latin typeface="+mn-lt"/>
            </a:endParaRPr>
          </a:p>
        </p:txBody>
      </p:sp>
    </p:spTree>
    <p:extLst>
      <p:ext uri="{BB962C8B-B14F-4D97-AF65-F5344CB8AC3E}">
        <p14:creationId xmlns:p14="http://schemas.microsoft.com/office/powerpoint/2010/main" val="373474708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28 de Agosto 1914 – Combate de </a:t>
            </a:r>
            <a:r>
              <a:rPr lang="es-CL" altLang="es-CL" sz="1800" b="1" u="sng" dirty="0" err="1">
                <a:solidFill>
                  <a:schemeClr val="bg1">
                    <a:lumMod val="85000"/>
                  </a:schemeClr>
                </a:solidFill>
                <a:cs typeface="Arial" panose="020B0604020202020204" pitchFamily="34" charset="0"/>
              </a:rPr>
              <a:t>Helgoland</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Primer encuentro naval del mar del Norte.</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Ingleses buscaban atraer las fuerzas alemanas.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Confusión de panorama y fuerzas propias británicas.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Alemania no pudo cumplir el principio de concentración debido a las mareas.</a:t>
            </a: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16 de Diciembre de 1914 – Bombardeo de Hartlepool</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Pasividad de la flota británica en Scapa Flow.</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Alemanes usaron pabellones británicos para acercarse.</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109</a:t>
            </a:fld>
            <a:endParaRPr lang="es-CL"/>
          </a:p>
        </p:txBody>
      </p:sp>
    </p:spTree>
    <p:extLst>
      <p:ext uri="{BB962C8B-B14F-4D97-AF65-F5344CB8AC3E}">
        <p14:creationId xmlns:p14="http://schemas.microsoft.com/office/powerpoint/2010/main" val="420323163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110</a:t>
            </a:fld>
            <a:endParaRPr lang="es-CL"/>
          </a:p>
        </p:txBody>
      </p:sp>
      <p:pic>
        <p:nvPicPr>
          <p:cNvPr id="15" name="Marcador de contenido 11">
            <a:extLst>
              <a:ext uri="{FF2B5EF4-FFF2-40B4-BE49-F238E27FC236}">
                <a16:creationId xmlns:a16="http://schemas.microsoft.com/office/drawing/2014/main" id="{88523B63-46CF-4702-9C58-6CF08724E8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797" y="2428186"/>
            <a:ext cx="4946283" cy="3601701"/>
          </a:xfrm>
          <a:prstGeom prst="rect">
            <a:avLst/>
          </a:prstGeom>
        </p:spPr>
      </p:pic>
      <p:sp>
        <p:nvSpPr>
          <p:cNvPr id="16" name="CuadroTexto 15">
            <a:extLst>
              <a:ext uri="{FF2B5EF4-FFF2-40B4-BE49-F238E27FC236}">
                <a16:creationId xmlns:a16="http://schemas.microsoft.com/office/drawing/2014/main" id="{A0F0CF9C-F8B2-4405-B224-F008A0AA7D0E}"/>
              </a:ext>
            </a:extLst>
          </p:cNvPr>
          <p:cNvSpPr txBox="1"/>
          <p:nvPr/>
        </p:nvSpPr>
        <p:spPr>
          <a:xfrm>
            <a:off x="5352124" y="2444695"/>
            <a:ext cx="3252324" cy="1200329"/>
          </a:xfrm>
          <a:prstGeom prst="rect">
            <a:avLst/>
          </a:prstGeom>
          <a:solidFill>
            <a:srgbClr val="002060"/>
          </a:solidFill>
          <a:ln>
            <a:solidFill>
              <a:srgbClr val="FFFF00"/>
            </a:solidFill>
          </a:ln>
        </p:spPr>
        <p:txBody>
          <a:bodyPr wrap="square" rtlCol="0" anchor="ctr">
            <a:spAutoFit/>
          </a:bodyPr>
          <a:lstStyle/>
          <a:p>
            <a:pPr algn="just"/>
            <a:r>
              <a:rPr lang="es-CL" sz="1200" b="1" dirty="0">
                <a:solidFill>
                  <a:srgbClr val="FFFF00"/>
                </a:solidFill>
                <a:cs typeface="Arial" panose="020B0604020202020204" pitchFamily="34" charset="0"/>
              </a:rPr>
              <a:t>Primer combate mayor entre al Flota de Alta Mar alemana y la gran Flota británica.</a:t>
            </a:r>
          </a:p>
          <a:p>
            <a:pPr algn="just"/>
            <a:endParaRPr lang="es-CL" sz="1200" b="1" dirty="0">
              <a:solidFill>
                <a:srgbClr val="FFFF00"/>
              </a:solidFill>
              <a:cs typeface="Arial" panose="020B0604020202020204" pitchFamily="34" charset="0"/>
            </a:endParaRPr>
          </a:p>
          <a:p>
            <a:pPr algn="just"/>
            <a:r>
              <a:rPr lang="es-CL" sz="1200" b="1" dirty="0">
                <a:solidFill>
                  <a:srgbClr val="FFFF00"/>
                </a:solidFill>
                <a:cs typeface="Arial" panose="020B0604020202020204" pitchFamily="34" charset="0"/>
              </a:rPr>
              <a:t>SMS Mainz dañado gravemente antes de hundirse. Fue uno de los 3 cruceros ligeros hundidos en la batalla.</a:t>
            </a:r>
          </a:p>
        </p:txBody>
      </p:sp>
      <p:pic>
        <p:nvPicPr>
          <p:cNvPr id="17" name="Marcador de contenido 3">
            <a:extLst>
              <a:ext uri="{FF2B5EF4-FFF2-40B4-BE49-F238E27FC236}">
                <a16:creationId xmlns:a16="http://schemas.microsoft.com/office/drawing/2014/main" id="{6176FF9D-75CC-4EE3-BBAF-A310344329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1621" y="3724330"/>
            <a:ext cx="3251556" cy="2310138"/>
          </a:xfrm>
          <a:prstGeom prst="rect">
            <a:avLst/>
          </a:prstGeom>
        </p:spPr>
      </p:pic>
    </p:spTree>
    <p:extLst>
      <p:ext uri="{BB962C8B-B14F-4D97-AF65-F5344CB8AC3E}">
        <p14:creationId xmlns:p14="http://schemas.microsoft.com/office/powerpoint/2010/main" val="336435189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pPr marL="342900" indent="-342900" algn="just">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31 de Mayo 1916 – Batalla de Jutlandia</a:t>
            </a:r>
            <a:r>
              <a:rPr lang="es-CL" altLang="es-CL" sz="1800" b="1" dirty="0">
                <a:solidFill>
                  <a:schemeClr val="bg1">
                    <a:lumMod val="85000"/>
                  </a:schemeClr>
                </a:solidFill>
                <a:cs typeface="Arial" panose="020B0604020202020204" pitchFamily="34" charset="0"/>
              </a:rPr>
              <a:t>:</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Bloqueo marítimo complicaba a Alemania.</a:t>
            </a:r>
          </a:p>
          <a:p>
            <a:pPr marL="800100" lvl="1" indent="-342900" algn="just">
              <a:buFont typeface="Arial" panose="020B0604020202020204" pitchFamily="34" charset="0"/>
              <a:buChar char="•"/>
            </a:pPr>
            <a:r>
              <a:rPr lang="es-CL" altLang="es-CL" sz="1800" b="1" dirty="0" err="1">
                <a:solidFill>
                  <a:srgbClr val="FFFF00"/>
                </a:solidFill>
                <a:cs typeface="Arial" panose="020B0604020202020204" pitchFamily="34" charset="0"/>
              </a:rPr>
              <a:t>Von</a:t>
            </a:r>
            <a:r>
              <a:rPr lang="es-CL" altLang="es-CL" sz="1800" b="1" dirty="0">
                <a:solidFill>
                  <a:srgbClr val="FFFF00"/>
                </a:solidFill>
                <a:cs typeface="Arial" panose="020B0604020202020204" pitchFamily="34" charset="0"/>
              </a:rPr>
              <a:t> Scheer buscaba ser ofensivo y dominar el Mar del Norte, toda vez que perder no haría perder una situación estratégica de su flota.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Ingleses poseían informes de una ofensiva alemana, lo cual fue comprobado por interceptación de mensajes radiales.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Alemanes eran inferiores 8 a 5 y en volumen de fuego y velocidad. Sin embargo, proporcionalmente, los alemanes habían perdido menos.</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Control del mar indefinido hasta el fin de la guerra.</a:t>
            </a:r>
          </a:p>
          <a:p>
            <a:pPr marL="800100" lvl="1" indent="-342900" algn="just">
              <a:buFont typeface="Arial" panose="020B0604020202020204" pitchFamily="34" charset="0"/>
              <a:buChar char="•"/>
            </a:pPr>
            <a:r>
              <a:rPr lang="es-CL" altLang="es-CL" sz="1800" b="1" dirty="0">
                <a:solidFill>
                  <a:srgbClr val="FFFF00"/>
                </a:solidFill>
                <a:cs typeface="Arial" panose="020B0604020202020204" pitchFamily="34" charset="0"/>
              </a:rPr>
              <a:t>El almirantazgo dispone:</a:t>
            </a:r>
          </a:p>
          <a:p>
            <a:pPr marL="1257300" lvl="2" indent="-342900" algn="just">
              <a:buFont typeface="Arial" panose="020B0604020202020204" pitchFamily="34" charset="0"/>
              <a:buChar char="•"/>
            </a:pPr>
            <a:r>
              <a:rPr lang="es-CL" altLang="es-CL" sz="1400" b="1" dirty="0">
                <a:solidFill>
                  <a:srgbClr val="FFFF00"/>
                </a:solidFill>
                <a:cs typeface="Arial" panose="020B0604020202020204" pitchFamily="34" charset="0"/>
              </a:rPr>
              <a:t>Evitar propagación de incendios, aumentar protección acoraza de cubierta superiores, perfeccionar proyectiles perforadores, mejorar procedimientos de CF (telémetros).</a:t>
            </a: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111</a:t>
            </a:fld>
            <a:endParaRPr lang="es-CL"/>
          </a:p>
        </p:txBody>
      </p:sp>
    </p:spTree>
    <p:extLst>
      <p:ext uri="{BB962C8B-B14F-4D97-AF65-F5344CB8AC3E}">
        <p14:creationId xmlns:p14="http://schemas.microsoft.com/office/powerpoint/2010/main" val="274145684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112</a:t>
            </a:fld>
            <a:endParaRPr lang="es-CL"/>
          </a:p>
        </p:txBody>
      </p:sp>
      <p:pic>
        <p:nvPicPr>
          <p:cNvPr id="15" name="Marcador de contenido 7">
            <a:extLst>
              <a:ext uri="{FF2B5EF4-FFF2-40B4-BE49-F238E27FC236}">
                <a16:creationId xmlns:a16="http://schemas.microsoft.com/office/drawing/2014/main" id="{519E2F67-0FE2-47A7-AEB1-AA53E8DBAC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155" y="2430383"/>
            <a:ext cx="4405861" cy="3597731"/>
          </a:xfrm>
          <a:prstGeom prst="rect">
            <a:avLst/>
          </a:prstGeom>
        </p:spPr>
      </p:pic>
      <p:pic>
        <p:nvPicPr>
          <p:cNvPr id="16" name="Marcador de contenido 3">
            <a:extLst>
              <a:ext uri="{FF2B5EF4-FFF2-40B4-BE49-F238E27FC236}">
                <a16:creationId xmlns:a16="http://schemas.microsoft.com/office/drawing/2014/main" id="{59657E58-5F98-4D4E-A296-EAE6A26142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79812" y="2437482"/>
            <a:ext cx="3765826" cy="2503686"/>
          </a:xfrm>
          <a:prstGeom prst="rect">
            <a:avLst/>
          </a:prstGeom>
          <a:solidFill>
            <a:srgbClr val="002060"/>
          </a:solidFill>
          <a:ln>
            <a:solidFill>
              <a:srgbClr val="FFFF00"/>
            </a:solidFill>
          </a:ln>
        </p:spPr>
      </p:pic>
    </p:spTree>
    <p:extLst>
      <p:ext uri="{BB962C8B-B14F-4D97-AF65-F5344CB8AC3E}">
        <p14:creationId xmlns:p14="http://schemas.microsoft.com/office/powerpoint/2010/main" val="241336766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a:p>
            <a:pPr lvl="1" algn="just"/>
            <a:endParaRPr lang="es-CL" altLang="es-CL" sz="1800" b="1" dirty="0">
              <a:solidFill>
                <a:srgbClr val="FFFF00"/>
              </a:solidFill>
              <a:cs typeface="Arial" panose="020B0604020202020204" pitchFamily="34" charset="0"/>
            </a:endParaRPr>
          </a:p>
          <a:p>
            <a:r>
              <a:rPr lang="es-CL" altLang="es-CL" sz="1800" b="1" u="sng" dirty="0">
                <a:solidFill>
                  <a:schemeClr val="bg1">
                    <a:lumMod val="85000"/>
                  </a:schemeClr>
                </a:solidFill>
                <a:cs typeface="Arial" panose="020B0604020202020204" pitchFamily="34" charset="0"/>
              </a:rPr>
              <a:t>Avances tecnológicos evidenciados</a:t>
            </a:r>
            <a:endParaRPr lang="es-CL" altLang="es-CL" sz="1800" b="1" dirty="0">
              <a:solidFill>
                <a:schemeClr val="bg1">
                  <a:lumMod val="85000"/>
                </a:schemeClr>
              </a:solidFill>
              <a:cs typeface="Arial" panose="020B0604020202020204" pitchFamily="34" charset="0"/>
            </a:endParaRP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Construcción </a:t>
            </a:r>
            <a:r>
              <a:rPr lang="es-CL" sz="1800" b="1" dirty="0" err="1">
                <a:solidFill>
                  <a:srgbClr val="FFFF00"/>
                </a:solidFill>
                <a:effectLst/>
                <a:cs typeface="Arial" panose="020B0604020202020204" pitchFamily="34" charset="0"/>
              </a:rPr>
              <a:t>Dreadnought</a:t>
            </a:r>
            <a:r>
              <a:rPr lang="es-CL" sz="1800" b="1" dirty="0">
                <a:solidFill>
                  <a:srgbClr val="FFFF00"/>
                </a:solidFill>
                <a:effectLst/>
                <a:cs typeface="Arial" panose="020B0604020202020204" pitchFamily="34" charset="0"/>
              </a:rPr>
              <a:t> y acorazados. Sistemas de CF.</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Blindaje y munición.</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Destructores (cazatorpederos), cortinas para buques capitales. </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Torpedos mejorados.</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Aparición del Submarino.</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Aviación y Aviación Embarcada.</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Telecomunicaciones.</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Armas A/S, minas y escucha </a:t>
            </a:r>
            <a:r>
              <a:rPr lang="es-CL" sz="1800" b="1" dirty="0" err="1">
                <a:solidFill>
                  <a:srgbClr val="FFFF00"/>
                </a:solidFill>
                <a:effectLst/>
                <a:cs typeface="Arial" panose="020B0604020202020204" pitchFamily="34" charset="0"/>
              </a:rPr>
              <a:t>hidrofónica</a:t>
            </a:r>
            <a:r>
              <a:rPr lang="es-CL" sz="1800" b="1" dirty="0">
                <a:solidFill>
                  <a:srgbClr val="FFFF00"/>
                </a:solidFill>
                <a:effectLst/>
                <a:cs typeface="Arial" panose="020B0604020202020204" pitchFamily="34" charset="0"/>
              </a:rPr>
              <a:t>.</a:t>
            </a:r>
            <a:endParaRPr lang="es-CL" altLang="es-CL" sz="14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7C4D9172-453C-4182-A5A9-17BE6A5C9852}"/>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 Guerra Mundial</a:t>
            </a:r>
          </a:p>
        </p:txBody>
      </p:sp>
      <p:sp>
        <p:nvSpPr>
          <p:cNvPr id="2" name="Marcador de número de diapositiva 1">
            <a:extLst>
              <a:ext uri="{FF2B5EF4-FFF2-40B4-BE49-F238E27FC236}">
                <a16:creationId xmlns:a16="http://schemas.microsoft.com/office/drawing/2014/main" id="{8684444A-8654-46CA-B4A3-B61AA549A268}"/>
              </a:ext>
            </a:extLst>
          </p:cNvPr>
          <p:cNvSpPr>
            <a:spLocks noGrp="1"/>
          </p:cNvSpPr>
          <p:nvPr>
            <p:ph type="sldNum" sz="quarter" idx="12"/>
          </p:nvPr>
        </p:nvSpPr>
        <p:spPr/>
        <p:txBody>
          <a:bodyPr/>
          <a:lstStyle/>
          <a:p>
            <a:fld id="{A05041F8-EBEC-4C00-91E2-578FB82E8E8E}" type="slidenum">
              <a:rPr lang="es-CL" smtClean="0"/>
              <a:pPr/>
              <a:t>113</a:t>
            </a:fld>
            <a:endParaRPr lang="es-CL"/>
          </a:p>
        </p:txBody>
      </p:sp>
    </p:spTree>
    <p:extLst>
      <p:ext uri="{BB962C8B-B14F-4D97-AF65-F5344CB8AC3E}">
        <p14:creationId xmlns:p14="http://schemas.microsoft.com/office/powerpoint/2010/main" val="202810378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114</a:t>
            </a:fld>
            <a:endParaRPr lang="es-CL"/>
          </a:p>
        </p:txBody>
      </p:sp>
      <p:pic>
        <p:nvPicPr>
          <p:cNvPr id="15" name="Picture 4">
            <a:extLst>
              <a:ext uri="{FF2B5EF4-FFF2-40B4-BE49-F238E27FC236}">
                <a16:creationId xmlns:a16="http://schemas.microsoft.com/office/drawing/2014/main" id="{C1E8F581-A97D-4477-96B1-8B92A5B02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756" y="2428186"/>
            <a:ext cx="8170692" cy="360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338925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000" dirty="0">
                <a:cs typeface="Arial" pitchFamily="34" charset="0"/>
              </a:rPr>
              <a:t>P A T R I O T I S M O</a:t>
            </a:r>
          </a:p>
          <a:p>
            <a:pPr algn="ctr">
              <a:lnSpc>
                <a:spcPct val="150000"/>
              </a:lnSpc>
            </a:pPr>
            <a:r>
              <a:rPr lang="es-CL" sz="1000" dirty="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00"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z="1000" smtClean="0"/>
              <a:pPr/>
              <a:t>115</a:t>
            </a:fld>
            <a:endParaRPr lang="es-CL" sz="1000"/>
          </a:p>
        </p:txBody>
      </p:sp>
      <p:cxnSp>
        <p:nvCxnSpPr>
          <p:cNvPr id="15" name="6 Conector recto de flecha">
            <a:extLst>
              <a:ext uri="{FF2B5EF4-FFF2-40B4-BE49-F238E27FC236}">
                <a16:creationId xmlns:a16="http://schemas.microsoft.com/office/drawing/2014/main" id="{8F8C963C-F601-4005-88E7-5371E0DE8187}"/>
              </a:ext>
            </a:extLst>
          </p:cNvPr>
          <p:cNvCxnSpPr>
            <a:cxnSpLocks/>
          </p:cNvCxnSpPr>
          <p:nvPr/>
        </p:nvCxnSpPr>
        <p:spPr>
          <a:xfrm flipV="1">
            <a:off x="241824" y="2944108"/>
            <a:ext cx="8444976" cy="141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975C735E-213A-403F-A8FC-838E96F46FF7}"/>
              </a:ext>
            </a:extLst>
          </p:cNvPr>
          <p:cNvGrpSpPr/>
          <p:nvPr/>
        </p:nvGrpSpPr>
        <p:grpSpPr>
          <a:xfrm>
            <a:off x="5463099" y="2465894"/>
            <a:ext cx="1440160" cy="2574576"/>
            <a:chOff x="5413028" y="1223755"/>
            <a:chExt cx="1440160" cy="2574576"/>
          </a:xfrm>
        </p:grpSpPr>
        <p:sp>
          <p:nvSpPr>
            <p:cNvPr id="17" name="57 CuadroTexto">
              <a:extLst>
                <a:ext uri="{FF2B5EF4-FFF2-40B4-BE49-F238E27FC236}">
                  <a16:creationId xmlns:a16="http://schemas.microsoft.com/office/drawing/2014/main" id="{AE19D75C-B036-4DD8-B7AD-94CA089787C7}"/>
                </a:ext>
              </a:extLst>
            </p:cNvPr>
            <p:cNvSpPr txBox="1">
              <a:spLocks noChangeArrowheads="1"/>
            </p:cNvSpPr>
            <p:nvPr/>
          </p:nvSpPr>
          <p:spPr bwMode="auto">
            <a:xfrm>
              <a:off x="5850819" y="1223755"/>
              <a:ext cx="5645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1939</a:t>
              </a:r>
            </a:p>
            <a:p>
              <a:pPr algn="ctr"/>
              <a:r>
                <a:rPr lang="es-CL" altLang="es-CL" sz="1000" b="1" dirty="0">
                  <a:solidFill>
                    <a:srgbClr val="FFFF00"/>
                  </a:solidFill>
                  <a:latin typeface="+mn-lt"/>
                </a:rPr>
                <a:t>Mar 15</a:t>
              </a:r>
            </a:p>
          </p:txBody>
        </p:sp>
        <p:cxnSp>
          <p:nvCxnSpPr>
            <p:cNvPr id="18" name="58 Conector recto de flecha">
              <a:extLst>
                <a:ext uri="{FF2B5EF4-FFF2-40B4-BE49-F238E27FC236}">
                  <a16:creationId xmlns:a16="http://schemas.microsoft.com/office/drawing/2014/main" id="{4E9DDA5D-45F6-4746-858E-DE21F00F57DF}"/>
                </a:ext>
              </a:extLst>
            </p:cNvPr>
            <p:cNvCxnSpPr/>
            <p:nvPr/>
          </p:nvCxnSpPr>
          <p:spPr bwMode="auto">
            <a:xfrm flipH="1">
              <a:off x="6133107" y="1689049"/>
              <a:ext cx="2" cy="173995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60 CuadroTexto">
              <a:extLst>
                <a:ext uri="{FF2B5EF4-FFF2-40B4-BE49-F238E27FC236}">
                  <a16:creationId xmlns:a16="http://schemas.microsoft.com/office/drawing/2014/main" id="{27A97D6B-69CE-4F55-BAD9-A418E81AAEE5}"/>
                </a:ext>
              </a:extLst>
            </p:cNvPr>
            <p:cNvSpPr txBox="1">
              <a:spLocks noChangeArrowheads="1"/>
            </p:cNvSpPr>
            <p:nvPr/>
          </p:nvSpPr>
          <p:spPr bwMode="auto">
            <a:xfrm>
              <a:off x="5413028" y="3490554"/>
              <a:ext cx="1440160" cy="30777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Alemania ocupa Checoslovaquia</a:t>
              </a:r>
              <a:endParaRPr lang="es-CL" altLang="es-CL" sz="1000" b="1" dirty="0">
                <a:solidFill>
                  <a:srgbClr val="FFFF00"/>
                </a:solidFill>
                <a:latin typeface="+mn-lt"/>
              </a:endParaRPr>
            </a:p>
          </p:txBody>
        </p:sp>
      </p:grpSp>
      <p:grpSp>
        <p:nvGrpSpPr>
          <p:cNvPr id="20" name="Grupo 19">
            <a:extLst>
              <a:ext uri="{FF2B5EF4-FFF2-40B4-BE49-F238E27FC236}">
                <a16:creationId xmlns:a16="http://schemas.microsoft.com/office/drawing/2014/main" id="{B69D09B5-0E6D-4921-A938-EAEF09EEB956}"/>
              </a:ext>
            </a:extLst>
          </p:cNvPr>
          <p:cNvGrpSpPr/>
          <p:nvPr/>
        </p:nvGrpSpPr>
        <p:grpSpPr>
          <a:xfrm>
            <a:off x="3562797" y="2577244"/>
            <a:ext cx="2167992" cy="3453916"/>
            <a:chOff x="3466319" y="1335106"/>
            <a:chExt cx="2167992" cy="3453916"/>
          </a:xfrm>
        </p:grpSpPr>
        <p:sp>
          <p:nvSpPr>
            <p:cNvPr id="21" name="68 CuadroTexto">
              <a:extLst>
                <a:ext uri="{FF2B5EF4-FFF2-40B4-BE49-F238E27FC236}">
                  <a16:creationId xmlns:a16="http://schemas.microsoft.com/office/drawing/2014/main" id="{981B2FE3-468D-4174-A58D-D117A73B4820}"/>
                </a:ext>
              </a:extLst>
            </p:cNvPr>
            <p:cNvSpPr txBox="1">
              <a:spLocks noChangeArrowheads="1"/>
            </p:cNvSpPr>
            <p:nvPr/>
          </p:nvSpPr>
          <p:spPr bwMode="auto">
            <a:xfrm>
              <a:off x="4408236" y="1335106"/>
              <a:ext cx="4526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1938</a:t>
              </a:r>
            </a:p>
            <a:p>
              <a:pPr algn="ctr"/>
              <a:r>
                <a:rPr lang="es-CL" altLang="es-CL" sz="1000" b="1" dirty="0">
                  <a:solidFill>
                    <a:srgbClr val="FFFF00"/>
                  </a:solidFill>
                  <a:latin typeface="+mn-lt"/>
                </a:rPr>
                <a:t>Mar 13</a:t>
              </a:r>
            </a:p>
          </p:txBody>
        </p:sp>
        <p:cxnSp>
          <p:nvCxnSpPr>
            <p:cNvPr id="22" name="69 Conector recto de flecha">
              <a:extLst>
                <a:ext uri="{FF2B5EF4-FFF2-40B4-BE49-F238E27FC236}">
                  <a16:creationId xmlns:a16="http://schemas.microsoft.com/office/drawing/2014/main" id="{44432D48-A9A4-4738-B383-63E05AEF4026}"/>
                </a:ext>
              </a:extLst>
            </p:cNvPr>
            <p:cNvCxnSpPr>
              <a:cxnSpLocks/>
            </p:cNvCxnSpPr>
            <p:nvPr/>
          </p:nvCxnSpPr>
          <p:spPr bwMode="auto">
            <a:xfrm flipH="1">
              <a:off x="4549499" y="1737360"/>
              <a:ext cx="36437" cy="284884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96B52679-922F-434C-A641-35E1B9F035DE}"/>
                </a:ext>
              </a:extLst>
            </p:cNvPr>
            <p:cNvSpPr txBox="1">
              <a:spLocks noChangeArrowheads="1"/>
            </p:cNvSpPr>
            <p:nvPr/>
          </p:nvSpPr>
          <p:spPr bwMode="auto">
            <a:xfrm>
              <a:off x="3466319" y="4635134"/>
              <a:ext cx="2167992" cy="153888"/>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err="1">
                  <a:solidFill>
                    <a:srgbClr val="FFFF00"/>
                  </a:solidFill>
                  <a:latin typeface="+mn-lt"/>
                </a:rPr>
                <a:t>Anschluss</a:t>
              </a:r>
              <a:r>
                <a:rPr lang="es-CL" sz="1000" b="1" dirty="0">
                  <a:solidFill>
                    <a:srgbClr val="FFFF00"/>
                  </a:solidFill>
                  <a:latin typeface="+mn-lt"/>
                </a:rPr>
                <a:t> </a:t>
              </a:r>
              <a:r>
                <a:rPr lang="es-CL" altLang="es-CL" sz="1000" b="1" dirty="0">
                  <a:solidFill>
                    <a:srgbClr val="FFFF00"/>
                  </a:solidFill>
                  <a:latin typeface="+mn-lt"/>
                </a:rPr>
                <a:t>Anexión de Austria</a:t>
              </a:r>
            </a:p>
          </p:txBody>
        </p:sp>
      </p:grpSp>
      <p:grpSp>
        <p:nvGrpSpPr>
          <p:cNvPr id="24" name="Grupo 23">
            <a:extLst>
              <a:ext uri="{FF2B5EF4-FFF2-40B4-BE49-F238E27FC236}">
                <a16:creationId xmlns:a16="http://schemas.microsoft.com/office/drawing/2014/main" id="{B4F12555-AB6C-4351-A0DA-73833D225A6A}"/>
              </a:ext>
            </a:extLst>
          </p:cNvPr>
          <p:cNvGrpSpPr/>
          <p:nvPr/>
        </p:nvGrpSpPr>
        <p:grpSpPr>
          <a:xfrm>
            <a:off x="2282003" y="2577245"/>
            <a:ext cx="1470907" cy="2482389"/>
            <a:chOff x="1989533" y="1335106"/>
            <a:chExt cx="1470907" cy="2482389"/>
          </a:xfrm>
        </p:grpSpPr>
        <p:cxnSp>
          <p:nvCxnSpPr>
            <p:cNvPr id="25" name="27 Conector recto de flecha">
              <a:extLst>
                <a:ext uri="{FF2B5EF4-FFF2-40B4-BE49-F238E27FC236}">
                  <a16:creationId xmlns:a16="http://schemas.microsoft.com/office/drawing/2014/main" id="{FC1782AE-7AC3-4D53-98C8-41D879A64471}"/>
                </a:ext>
              </a:extLst>
            </p:cNvPr>
            <p:cNvCxnSpPr/>
            <p:nvPr/>
          </p:nvCxnSpPr>
          <p:spPr bwMode="auto">
            <a:xfrm>
              <a:off x="2740707" y="1704438"/>
              <a:ext cx="0" cy="152828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8 CuadroTexto">
              <a:extLst>
                <a:ext uri="{FF2B5EF4-FFF2-40B4-BE49-F238E27FC236}">
                  <a16:creationId xmlns:a16="http://schemas.microsoft.com/office/drawing/2014/main" id="{08DB0CE4-BEAE-46EB-BFE3-79EB8361FC5B}"/>
                </a:ext>
              </a:extLst>
            </p:cNvPr>
            <p:cNvSpPr txBox="1">
              <a:spLocks noChangeArrowheads="1"/>
            </p:cNvSpPr>
            <p:nvPr/>
          </p:nvSpPr>
          <p:spPr bwMode="auto">
            <a:xfrm>
              <a:off x="2451081" y="1335106"/>
              <a:ext cx="6914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1936</a:t>
              </a:r>
            </a:p>
            <a:p>
              <a:pPr algn="ctr"/>
              <a:r>
                <a:rPr lang="es-CL" altLang="es-CL" sz="1000" b="1" dirty="0">
                  <a:solidFill>
                    <a:srgbClr val="FFFF00"/>
                  </a:solidFill>
                  <a:latin typeface="+mn-lt"/>
                </a:rPr>
                <a:t>Jul 17</a:t>
              </a:r>
            </a:p>
          </p:txBody>
        </p:sp>
        <p:sp>
          <p:nvSpPr>
            <p:cNvPr id="27" name="20 CuadroTexto">
              <a:extLst>
                <a:ext uri="{FF2B5EF4-FFF2-40B4-BE49-F238E27FC236}">
                  <a16:creationId xmlns:a16="http://schemas.microsoft.com/office/drawing/2014/main" id="{543DAE02-701F-4E45-9E10-54B8285A6605}"/>
                </a:ext>
              </a:extLst>
            </p:cNvPr>
            <p:cNvSpPr txBox="1">
              <a:spLocks noChangeArrowheads="1"/>
            </p:cNvSpPr>
            <p:nvPr/>
          </p:nvSpPr>
          <p:spPr bwMode="auto">
            <a:xfrm>
              <a:off x="1989533" y="3509718"/>
              <a:ext cx="1470907" cy="30777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chemeClr val="bg1"/>
                  </a:solidFill>
                  <a:latin typeface="+mn-lt"/>
                </a:rPr>
                <a:t>Inicio Guerra Civil Española. Hasta 1939</a:t>
              </a:r>
            </a:p>
          </p:txBody>
        </p:sp>
      </p:grpSp>
      <p:grpSp>
        <p:nvGrpSpPr>
          <p:cNvPr id="28" name="Grupo 27">
            <a:extLst>
              <a:ext uri="{FF2B5EF4-FFF2-40B4-BE49-F238E27FC236}">
                <a16:creationId xmlns:a16="http://schemas.microsoft.com/office/drawing/2014/main" id="{E3E1C3B2-5027-475A-8260-64BD4DCA6845}"/>
              </a:ext>
            </a:extLst>
          </p:cNvPr>
          <p:cNvGrpSpPr/>
          <p:nvPr/>
        </p:nvGrpSpPr>
        <p:grpSpPr>
          <a:xfrm>
            <a:off x="1547407" y="2654189"/>
            <a:ext cx="1395412" cy="1589257"/>
            <a:chOff x="1106615" y="1412050"/>
            <a:chExt cx="1395412" cy="1589257"/>
          </a:xfrm>
        </p:grpSpPr>
        <p:cxnSp>
          <p:nvCxnSpPr>
            <p:cNvPr id="29" name="27 Conector recto de flecha">
              <a:extLst>
                <a:ext uri="{FF2B5EF4-FFF2-40B4-BE49-F238E27FC236}">
                  <a16:creationId xmlns:a16="http://schemas.microsoft.com/office/drawing/2014/main" id="{4B1366A5-FD4A-4567-A8D9-E6FC17997519}"/>
                </a:ext>
              </a:extLst>
            </p:cNvPr>
            <p:cNvCxnSpPr>
              <a:stCxn id="30" idx="2"/>
            </p:cNvCxnSpPr>
            <p:nvPr/>
          </p:nvCxnSpPr>
          <p:spPr bwMode="auto">
            <a:xfrm>
              <a:off x="1804321" y="1565938"/>
              <a:ext cx="12947" cy="10805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28 CuadroTexto">
              <a:extLst>
                <a:ext uri="{FF2B5EF4-FFF2-40B4-BE49-F238E27FC236}">
                  <a16:creationId xmlns:a16="http://schemas.microsoft.com/office/drawing/2014/main" id="{4DE02849-8B30-4A2A-9F29-BEDD1117C244}"/>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3</a:t>
              </a:r>
            </a:p>
          </p:txBody>
        </p:sp>
        <p:sp>
          <p:nvSpPr>
            <p:cNvPr id="31" name="20 CuadroTexto">
              <a:extLst>
                <a:ext uri="{FF2B5EF4-FFF2-40B4-BE49-F238E27FC236}">
                  <a16:creationId xmlns:a16="http://schemas.microsoft.com/office/drawing/2014/main" id="{749F0CB7-F811-4E5B-826A-3F582A32681B}"/>
                </a:ext>
              </a:extLst>
            </p:cNvPr>
            <p:cNvSpPr txBox="1">
              <a:spLocks noChangeArrowheads="1"/>
            </p:cNvSpPr>
            <p:nvPr/>
          </p:nvSpPr>
          <p:spPr bwMode="auto">
            <a:xfrm>
              <a:off x="1106615" y="2847419"/>
              <a:ext cx="1395412" cy="153888"/>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Italia invade Abisinia</a:t>
              </a:r>
              <a:endParaRPr lang="es-CL" altLang="es-CL" sz="1000" b="1" dirty="0">
                <a:solidFill>
                  <a:srgbClr val="FFFF00"/>
                </a:solidFill>
                <a:latin typeface="+mn-lt"/>
              </a:endParaRPr>
            </a:p>
          </p:txBody>
        </p:sp>
      </p:grpSp>
      <p:grpSp>
        <p:nvGrpSpPr>
          <p:cNvPr id="32" name="Grupo 31">
            <a:extLst>
              <a:ext uri="{FF2B5EF4-FFF2-40B4-BE49-F238E27FC236}">
                <a16:creationId xmlns:a16="http://schemas.microsoft.com/office/drawing/2014/main" id="{016AFF2F-777F-4DBA-AF55-432D3E5F8459}"/>
              </a:ext>
            </a:extLst>
          </p:cNvPr>
          <p:cNvGrpSpPr/>
          <p:nvPr/>
        </p:nvGrpSpPr>
        <p:grpSpPr>
          <a:xfrm>
            <a:off x="6304127" y="2623411"/>
            <a:ext cx="1319212" cy="1755049"/>
            <a:chOff x="6012160" y="1381272"/>
            <a:chExt cx="1319212" cy="1755049"/>
          </a:xfrm>
        </p:grpSpPr>
        <p:sp>
          <p:nvSpPr>
            <p:cNvPr id="33" name="57 CuadroTexto">
              <a:extLst>
                <a:ext uri="{FF2B5EF4-FFF2-40B4-BE49-F238E27FC236}">
                  <a16:creationId xmlns:a16="http://schemas.microsoft.com/office/drawing/2014/main" id="{908EC907-5A3A-4A97-A466-30704AC82712}"/>
                </a:ext>
              </a:extLst>
            </p:cNvPr>
            <p:cNvSpPr txBox="1">
              <a:spLocks noChangeArrowheads="1"/>
            </p:cNvSpPr>
            <p:nvPr/>
          </p:nvSpPr>
          <p:spPr bwMode="auto">
            <a:xfrm>
              <a:off x="6436769" y="1381272"/>
              <a:ext cx="47000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1</a:t>
              </a:r>
            </a:p>
          </p:txBody>
        </p:sp>
        <p:cxnSp>
          <p:nvCxnSpPr>
            <p:cNvPr id="34" name="58 Conector recto de flecha">
              <a:extLst>
                <a:ext uri="{FF2B5EF4-FFF2-40B4-BE49-F238E27FC236}">
                  <a16:creationId xmlns:a16="http://schemas.microsoft.com/office/drawing/2014/main" id="{04166E07-2AD7-4B68-8800-3A60170C01F5}"/>
                </a:ext>
              </a:extLst>
            </p:cNvPr>
            <p:cNvCxnSpPr>
              <a:endCxn id="35" idx="0"/>
            </p:cNvCxnSpPr>
            <p:nvPr/>
          </p:nvCxnSpPr>
          <p:spPr bwMode="auto">
            <a:xfrm flipH="1">
              <a:off x="6671766" y="1689049"/>
              <a:ext cx="2" cy="129338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60 CuadroTexto">
              <a:extLst>
                <a:ext uri="{FF2B5EF4-FFF2-40B4-BE49-F238E27FC236}">
                  <a16:creationId xmlns:a16="http://schemas.microsoft.com/office/drawing/2014/main" id="{33B4B07E-915A-4D83-9704-98AEE210CCC6}"/>
                </a:ext>
              </a:extLst>
            </p:cNvPr>
            <p:cNvSpPr txBox="1">
              <a:spLocks noChangeArrowheads="1"/>
            </p:cNvSpPr>
            <p:nvPr/>
          </p:nvSpPr>
          <p:spPr bwMode="auto">
            <a:xfrm>
              <a:off x="6012160" y="2982433"/>
              <a:ext cx="1319212" cy="153888"/>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chemeClr val="bg1"/>
                  </a:solidFill>
                  <a:latin typeface="+mn-lt"/>
                </a:rPr>
                <a:t>Fin Guerra Civil Española</a:t>
              </a:r>
            </a:p>
          </p:txBody>
        </p:sp>
      </p:grpSp>
      <p:grpSp>
        <p:nvGrpSpPr>
          <p:cNvPr id="36" name="Grupo 35">
            <a:extLst>
              <a:ext uri="{FF2B5EF4-FFF2-40B4-BE49-F238E27FC236}">
                <a16:creationId xmlns:a16="http://schemas.microsoft.com/office/drawing/2014/main" id="{51860510-C9A8-49A7-AC69-01F29A9B884B}"/>
              </a:ext>
            </a:extLst>
          </p:cNvPr>
          <p:cNvGrpSpPr/>
          <p:nvPr/>
        </p:nvGrpSpPr>
        <p:grpSpPr>
          <a:xfrm>
            <a:off x="7069212" y="2623410"/>
            <a:ext cx="1193783" cy="1142692"/>
            <a:chOff x="6853188" y="1381272"/>
            <a:chExt cx="1193783" cy="1142692"/>
          </a:xfrm>
        </p:grpSpPr>
        <p:sp>
          <p:nvSpPr>
            <p:cNvPr id="37" name="57 CuadroTexto">
              <a:extLst>
                <a:ext uri="{FF2B5EF4-FFF2-40B4-BE49-F238E27FC236}">
                  <a16:creationId xmlns:a16="http://schemas.microsoft.com/office/drawing/2014/main" id="{073A5AB0-B3F0-49D2-81AC-CE8CB753D07D}"/>
                </a:ext>
              </a:extLst>
            </p:cNvPr>
            <p:cNvSpPr txBox="1">
              <a:spLocks noChangeArrowheads="1"/>
            </p:cNvSpPr>
            <p:nvPr/>
          </p:nvSpPr>
          <p:spPr bwMode="auto">
            <a:xfrm>
              <a:off x="7277795" y="1381272"/>
              <a:ext cx="47000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8</a:t>
              </a:r>
            </a:p>
          </p:txBody>
        </p:sp>
        <p:cxnSp>
          <p:nvCxnSpPr>
            <p:cNvPr id="38" name="58 Conector recto de flecha">
              <a:extLst>
                <a:ext uri="{FF2B5EF4-FFF2-40B4-BE49-F238E27FC236}">
                  <a16:creationId xmlns:a16="http://schemas.microsoft.com/office/drawing/2014/main" id="{D2CAAFE1-9EEC-41DC-A1A0-3887FFA9B029}"/>
                </a:ext>
              </a:extLst>
            </p:cNvPr>
            <p:cNvCxnSpPr>
              <a:cxnSpLocks/>
              <a:endCxn id="39" idx="0"/>
            </p:cNvCxnSpPr>
            <p:nvPr/>
          </p:nvCxnSpPr>
          <p:spPr bwMode="auto">
            <a:xfrm>
              <a:off x="7450080" y="1718810"/>
              <a:ext cx="0" cy="65126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60 CuadroTexto">
              <a:extLst>
                <a:ext uri="{FF2B5EF4-FFF2-40B4-BE49-F238E27FC236}">
                  <a16:creationId xmlns:a16="http://schemas.microsoft.com/office/drawing/2014/main" id="{90863175-FC8F-483D-B004-FD4592BE6CD8}"/>
                </a:ext>
              </a:extLst>
            </p:cNvPr>
            <p:cNvSpPr txBox="1">
              <a:spLocks noChangeArrowheads="1"/>
            </p:cNvSpPr>
            <p:nvPr/>
          </p:nvSpPr>
          <p:spPr bwMode="auto">
            <a:xfrm>
              <a:off x="6853188" y="2370076"/>
              <a:ext cx="1193783" cy="153888"/>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Italia invade Albania</a:t>
              </a:r>
              <a:endParaRPr lang="es-CL" altLang="es-CL" sz="1000" b="1" dirty="0">
                <a:solidFill>
                  <a:srgbClr val="FFFF00"/>
                </a:solidFill>
                <a:latin typeface="+mn-lt"/>
              </a:endParaRPr>
            </a:p>
          </p:txBody>
        </p:sp>
      </p:grpSp>
      <p:grpSp>
        <p:nvGrpSpPr>
          <p:cNvPr id="40" name="Grupo 39">
            <a:extLst>
              <a:ext uri="{FF2B5EF4-FFF2-40B4-BE49-F238E27FC236}">
                <a16:creationId xmlns:a16="http://schemas.microsoft.com/office/drawing/2014/main" id="{DBCAD1A7-FEC4-42CE-A364-AA147A91263D}"/>
              </a:ext>
            </a:extLst>
          </p:cNvPr>
          <p:cNvGrpSpPr/>
          <p:nvPr/>
        </p:nvGrpSpPr>
        <p:grpSpPr>
          <a:xfrm>
            <a:off x="3097674" y="2437728"/>
            <a:ext cx="1493403" cy="3205056"/>
            <a:chOff x="2971659" y="1195590"/>
            <a:chExt cx="1493403" cy="3205056"/>
          </a:xfrm>
        </p:grpSpPr>
        <p:sp>
          <p:nvSpPr>
            <p:cNvPr id="41" name="57 CuadroTexto">
              <a:extLst>
                <a:ext uri="{FF2B5EF4-FFF2-40B4-BE49-F238E27FC236}">
                  <a16:creationId xmlns:a16="http://schemas.microsoft.com/office/drawing/2014/main" id="{57BC2868-6ACB-4991-8100-EEDFC9CE7AC0}"/>
                </a:ext>
              </a:extLst>
            </p:cNvPr>
            <p:cNvSpPr txBox="1">
              <a:spLocks noChangeArrowheads="1"/>
            </p:cNvSpPr>
            <p:nvPr/>
          </p:nvSpPr>
          <p:spPr bwMode="auto">
            <a:xfrm>
              <a:off x="3491924" y="1195590"/>
              <a:ext cx="4475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1937</a:t>
              </a:r>
            </a:p>
            <a:p>
              <a:pPr algn="ctr"/>
              <a:r>
                <a:rPr lang="es-CL" altLang="es-CL" sz="1000" b="1" dirty="0">
                  <a:solidFill>
                    <a:srgbClr val="FFFF00"/>
                  </a:solidFill>
                  <a:latin typeface="+mn-lt"/>
                </a:rPr>
                <a:t>Jul 7</a:t>
              </a:r>
            </a:p>
          </p:txBody>
        </p:sp>
        <p:cxnSp>
          <p:nvCxnSpPr>
            <p:cNvPr id="42" name="58 Conector recto de flecha">
              <a:extLst>
                <a:ext uri="{FF2B5EF4-FFF2-40B4-BE49-F238E27FC236}">
                  <a16:creationId xmlns:a16="http://schemas.microsoft.com/office/drawing/2014/main" id="{36F4F72C-8EEA-4527-994B-8099D47CF4E4}"/>
                </a:ext>
              </a:extLst>
            </p:cNvPr>
            <p:cNvCxnSpPr>
              <a:cxnSpLocks/>
              <a:stCxn id="41" idx="2"/>
            </p:cNvCxnSpPr>
            <p:nvPr/>
          </p:nvCxnSpPr>
          <p:spPr bwMode="auto">
            <a:xfrm>
              <a:off x="3715703" y="1595700"/>
              <a:ext cx="6639" cy="248834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60 CuadroTexto">
              <a:extLst>
                <a:ext uri="{FF2B5EF4-FFF2-40B4-BE49-F238E27FC236}">
                  <a16:creationId xmlns:a16="http://schemas.microsoft.com/office/drawing/2014/main" id="{1F741159-2E2F-4ACE-B9FA-7B71DD555DA9}"/>
                </a:ext>
              </a:extLst>
            </p:cNvPr>
            <p:cNvSpPr txBox="1">
              <a:spLocks noChangeArrowheads="1"/>
            </p:cNvSpPr>
            <p:nvPr/>
          </p:nvSpPr>
          <p:spPr bwMode="auto">
            <a:xfrm>
              <a:off x="2971659" y="4092869"/>
              <a:ext cx="1493403" cy="307777"/>
            </a:xfrm>
            <a:prstGeom prst="rect">
              <a:avLst/>
            </a:prstGeom>
            <a:solidFill>
              <a:srgbClr val="FFFFFF"/>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0000"/>
                  </a:solidFill>
                  <a:latin typeface="+mn-lt"/>
                </a:rPr>
                <a:t>Inicio 2ª Guerra Sino Japonesa</a:t>
              </a:r>
              <a:endParaRPr lang="es-CL" altLang="es-CL" sz="1000" b="1" dirty="0">
                <a:solidFill>
                  <a:srgbClr val="FF0000"/>
                </a:solidFill>
                <a:latin typeface="+mn-lt"/>
              </a:endParaRPr>
            </a:p>
          </p:txBody>
        </p:sp>
      </p:grpSp>
      <p:grpSp>
        <p:nvGrpSpPr>
          <p:cNvPr id="44" name="Grupo 43">
            <a:extLst>
              <a:ext uri="{FF2B5EF4-FFF2-40B4-BE49-F238E27FC236}">
                <a16:creationId xmlns:a16="http://schemas.microsoft.com/office/drawing/2014/main" id="{13522088-AD36-48BE-B0FD-7E2BDC91EE95}"/>
              </a:ext>
            </a:extLst>
          </p:cNvPr>
          <p:cNvGrpSpPr/>
          <p:nvPr/>
        </p:nvGrpSpPr>
        <p:grpSpPr>
          <a:xfrm>
            <a:off x="4788025" y="2600908"/>
            <a:ext cx="1125125" cy="3042339"/>
            <a:chOff x="4707015" y="1358770"/>
            <a:chExt cx="1125125" cy="3042339"/>
          </a:xfrm>
        </p:grpSpPr>
        <p:sp>
          <p:nvSpPr>
            <p:cNvPr id="45" name="57 CuadroTexto">
              <a:extLst>
                <a:ext uri="{FF2B5EF4-FFF2-40B4-BE49-F238E27FC236}">
                  <a16:creationId xmlns:a16="http://schemas.microsoft.com/office/drawing/2014/main" id="{5D173C03-E48F-4CC3-B34F-8A837B0C7DCC}"/>
                </a:ext>
              </a:extLst>
            </p:cNvPr>
            <p:cNvSpPr txBox="1">
              <a:spLocks noChangeArrowheads="1"/>
            </p:cNvSpPr>
            <p:nvPr/>
          </p:nvSpPr>
          <p:spPr bwMode="auto">
            <a:xfrm>
              <a:off x="5037786" y="1358770"/>
              <a:ext cx="4635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1</a:t>
              </a:r>
            </a:p>
          </p:txBody>
        </p:sp>
        <p:cxnSp>
          <p:nvCxnSpPr>
            <p:cNvPr id="46" name="58 Conector recto de flecha">
              <a:extLst>
                <a:ext uri="{FF2B5EF4-FFF2-40B4-BE49-F238E27FC236}">
                  <a16:creationId xmlns:a16="http://schemas.microsoft.com/office/drawing/2014/main" id="{D82189DC-F56E-4BC5-9AB1-48C479EB63E4}"/>
                </a:ext>
              </a:extLst>
            </p:cNvPr>
            <p:cNvCxnSpPr>
              <a:stCxn id="45" idx="2"/>
              <a:endCxn id="47" idx="0"/>
            </p:cNvCxnSpPr>
            <p:nvPr/>
          </p:nvCxnSpPr>
          <p:spPr bwMode="auto">
            <a:xfrm flipH="1">
              <a:off x="5269578" y="1604991"/>
              <a:ext cx="2" cy="248834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7" name="60 CuadroTexto">
              <a:extLst>
                <a:ext uri="{FF2B5EF4-FFF2-40B4-BE49-F238E27FC236}">
                  <a16:creationId xmlns:a16="http://schemas.microsoft.com/office/drawing/2014/main" id="{1184BE27-471B-4057-B70C-1E6DD3982947}"/>
                </a:ext>
              </a:extLst>
            </p:cNvPr>
            <p:cNvSpPr txBox="1">
              <a:spLocks noChangeArrowheads="1"/>
            </p:cNvSpPr>
            <p:nvPr/>
          </p:nvSpPr>
          <p:spPr bwMode="auto">
            <a:xfrm>
              <a:off x="4707015" y="4093332"/>
              <a:ext cx="1125125" cy="30777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Alemania ocupa Sudetes</a:t>
              </a:r>
              <a:endParaRPr lang="es-CL" altLang="es-CL" sz="1000" b="1" dirty="0">
                <a:solidFill>
                  <a:srgbClr val="FFFF00"/>
                </a:solidFill>
                <a:latin typeface="+mn-lt"/>
              </a:endParaRPr>
            </a:p>
          </p:txBody>
        </p:sp>
      </p:grpSp>
      <p:grpSp>
        <p:nvGrpSpPr>
          <p:cNvPr id="48" name="Grupo 47">
            <a:extLst>
              <a:ext uri="{FF2B5EF4-FFF2-40B4-BE49-F238E27FC236}">
                <a16:creationId xmlns:a16="http://schemas.microsoft.com/office/drawing/2014/main" id="{9A1B4195-6BA6-462C-8E32-0FFA2C8D73F1}"/>
              </a:ext>
            </a:extLst>
          </p:cNvPr>
          <p:cNvGrpSpPr/>
          <p:nvPr/>
        </p:nvGrpSpPr>
        <p:grpSpPr>
          <a:xfrm>
            <a:off x="782579" y="2420888"/>
            <a:ext cx="1395412" cy="1287143"/>
            <a:chOff x="26988" y="1178750"/>
            <a:chExt cx="1395412" cy="1287143"/>
          </a:xfrm>
        </p:grpSpPr>
        <p:sp>
          <p:nvSpPr>
            <p:cNvPr id="49" name="18 CuadroTexto">
              <a:extLst>
                <a:ext uri="{FF2B5EF4-FFF2-40B4-BE49-F238E27FC236}">
                  <a16:creationId xmlns:a16="http://schemas.microsoft.com/office/drawing/2014/main" id="{77B35E9A-B325-4BF5-AC37-071E8A76DC59}"/>
                </a:ext>
              </a:extLst>
            </p:cNvPr>
            <p:cNvSpPr txBox="1">
              <a:spLocks noChangeArrowheads="1"/>
            </p:cNvSpPr>
            <p:nvPr/>
          </p:nvSpPr>
          <p:spPr bwMode="auto">
            <a:xfrm>
              <a:off x="454428" y="1178750"/>
              <a:ext cx="5405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1935 </a:t>
              </a:r>
            </a:p>
            <a:p>
              <a:pPr algn="ctr"/>
              <a:r>
                <a:rPr lang="es-CL" altLang="es-CL" sz="1000" b="1" dirty="0">
                  <a:solidFill>
                    <a:srgbClr val="FFFF00"/>
                  </a:solidFill>
                  <a:latin typeface="+mn-lt"/>
                </a:rPr>
                <a:t>Ene 13</a:t>
              </a:r>
            </a:p>
          </p:txBody>
        </p:sp>
        <p:sp>
          <p:nvSpPr>
            <p:cNvPr id="50" name="20 CuadroTexto">
              <a:extLst>
                <a:ext uri="{FF2B5EF4-FFF2-40B4-BE49-F238E27FC236}">
                  <a16:creationId xmlns:a16="http://schemas.microsoft.com/office/drawing/2014/main" id="{71770865-0C7A-4243-AADB-0E9939C82D84}"/>
                </a:ext>
              </a:extLst>
            </p:cNvPr>
            <p:cNvSpPr txBox="1">
              <a:spLocks noChangeArrowheads="1"/>
            </p:cNvSpPr>
            <p:nvPr/>
          </p:nvSpPr>
          <p:spPr bwMode="auto">
            <a:xfrm>
              <a:off x="26988" y="2158116"/>
              <a:ext cx="1395412" cy="30777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Incorporación de Sarre a Alemania</a:t>
              </a:r>
              <a:endParaRPr lang="es-CL" altLang="es-CL" sz="1000" b="1" dirty="0">
                <a:solidFill>
                  <a:srgbClr val="FFFF00"/>
                </a:solidFill>
                <a:latin typeface="+mn-lt"/>
              </a:endParaRPr>
            </a:p>
          </p:txBody>
        </p:sp>
        <p:cxnSp>
          <p:nvCxnSpPr>
            <p:cNvPr id="51" name="Conector recto de flecha 50">
              <a:extLst>
                <a:ext uri="{FF2B5EF4-FFF2-40B4-BE49-F238E27FC236}">
                  <a16:creationId xmlns:a16="http://schemas.microsoft.com/office/drawing/2014/main" id="{3CBCA638-00C6-4360-A279-3385CF2BCB1A}"/>
                </a:ext>
              </a:extLst>
            </p:cNvPr>
            <p:cNvCxnSpPr>
              <a:stCxn id="49" idx="2"/>
              <a:endCxn id="50" idx="0"/>
            </p:cNvCxnSpPr>
            <p:nvPr/>
          </p:nvCxnSpPr>
          <p:spPr>
            <a:xfrm flipH="1">
              <a:off x="724694" y="1578860"/>
              <a:ext cx="1" cy="579256"/>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2" name="Grupo 51">
            <a:extLst>
              <a:ext uri="{FF2B5EF4-FFF2-40B4-BE49-F238E27FC236}">
                <a16:creationId xmlns:a16="http://schemas.microsoft.com/office/drawing/2014/main" id="{21B5A271-6904-4C0F-8CB1-2D5290B9FDF7}"/>
              </a:ext>
            </a:extLst>
          </p:cNvPr>
          <p:cNvGrpSpPr/>
          <p:nvPr/>
        </p:nvGrpSpPr>
        <p:grpSpPr>
          <a:xfrm>
            <a:off x="7668344" y="2624862"/>
            <a:ext cx="954400" cy="2434772"/>
            <a:chOff x="7677345" y="1382723"/>
            <a:chExt cx="954400" cy="2434772"/>
          </a:xfrm>
        </p:grpSpPr>
        <p:sp>
          <p:nvSpPr>
            <p:cNvPr id="53" name="57 CuadroTexto">
              <a:extLst>
                <a:ext uri="{FF2B5EF4-FFF2-40B4-BE49-F238E27FC236}">
                  <a16:creationId xmlns:a16="http://schemas.microsoft.com/office/drawing/2014/main" id="{C7949E7E-A7C8-417D-A5EB-A1518D657748}"/>
                </a:ext>
              </a:extLst>
            </p:cNvPr>
            <p:cNvSpPr txBox="1">
              <a:spLocks noChangeArrowheads="1"/>
            </p:cNvSpPr>
            <p:nvPr/>
          </p:nvSpPr>
          <p:spPr bwMode="auto">
            <a:xfrm>
              <a:off x="8079991" y="1382723"/>
              <a:ext cx="5517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Ago 23</a:t>
              </a:r>
            </a:p>
          </p:txBody>
        </p:sp>
        <p:cxnSp>
          <p:nvCxnSpPr>
            <p:cNvPr id="54" name="58 Conector recto de flecha">
              <a:extLst>
                <a:ext uri="{FF2B5EF4-FFF2-40B4-BE49-F238E27FC236}">
                  <a16:creationId xmlns:a16="http://schemas.microsoft.com/office/drawing/2014/main" id="{B7EEC00D-9DE5-4F46-BF29-7C4CF24691DD}"/>
                </a:ext>
              </a:extLst>
            </p:cNvPr>
            <p:cNvCxnSpPr>
              <a:cxnSpLocks/>
            </p:cNvCxnSpPr>
            <p:nvPr/>
          </p:nvCxnSpPr>
          <p:spPr bwMode="auto">
            <a:xfrm flipH="1">
              <a:off x="8355866" y="1693403"/>
              <a:ext cx="3" cy="181631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60 CuadroTexto">
              <a:extLst>
                <a:ext uri="{FF2B5EF4-FFF2-40B4-BE49-F238E27FC236}">
                  <a16:creationId xmlns:a16="http://schemas.microsoft.com/office/drawing/2014/main" id="{B601287C-E714-4D22-9675-5F5C9533979D}"/>
                </a:ext>
              </a:extLst>
            </p:cNvPr>
            <p:cNvSpPr txBox="1">
              <a:spLocks noChangeArrowheads="1"/>
            </p:cNvSpPr>
            <p:nvPr/>
          </p:nvSpPr>
          <p:spPr bwMode="auto">
            <a:xfrm>
              <a:off x="7677345" y="3509718"/>
              <a:ext cx="954400" cy="307777"/>
            </a:xfrm>
            <a:prstGeom prst="rect">
              <a:avLst/>
            </a:prstGeom>
            <a:solidFill>
              <a:srgbClr val="FF00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Pacto</a:t>
              </a:r>
            </a:p>
            <a:p>
              <a:pPr algn="ctr"/>
              <a:r>
                <a:rPr lang="es-CL" altLang="es-CL" sz="1000" b="1" dirty="0">
                  <a:solidFill>
                    <a:srgbClr val="FFFF00"/>
                  </a:solidFill>
                  <a:latin typeface="+mn-lt"/>
                </a:rPr>
                <a:t>Ruso-Alemán</a:t>
              </a:r>
            </a:p>
          </p:txBody>
        </p:sp>
      </p:grpSp>
      <p:pic>
        <p:nvPicPr>
          <p:cNvPr id="56" name="Picture 2" descr="http://www.gmtgames.com/spanishcw/SpanishCivilWar-1%28RBM%29.jpg">
            <a:extLst>
              <a:ext uri="{FF2B5EF4-FFF2-40B4-BE49-F238E27FC236}">
                <a16:creationId xmlns:a16="http://schemas.microsoft.com/office/drawing/2014/main" id="{B982DDB8-C82C-4B23-80BB-6A0A4C3B74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35167" y="3020357"/>
            <a:ext cx="2167993" cy="1472755"/>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4" descr="http://media-2.web.britannica.com/eb-media/01/550x365x169801-004-733C27B7.jpg.pagespeed.ic.b-bGsMMx4D.jpg">
            <a:extLst>
              <a:ext uri="{FF2B5EF4-FFF2-40B4-BE49-F238E27FC236}">
                <a16:creationId xmlns:a16="http://schemas.microsoft.com/office/drawing/2014/main" id="{B18EDE02-5721-4AF5-985A-8A239B6007A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44942" y="5190079"/>
            <a:ext cx="1270437" cy="843108"/>
          </a:xfrm>
          <a:prstGeom prst="rect">
            <a:avLst/>
          </a:prstGeom>
          <a:noFill/>
          <a:extLst>
            <a:ext uri="{909E8E84-426E-40DD-AFC4-6F175D3DCCD1}">
              <a14:hiddenFill xmlns:a14="http://schemas.microsoft.com/office/drawing/2010/main">
                <a:solidFill>
                  <a:srgbClr val="FFFFFF"/>
                </a:solidFill>
              </a14:hiddenFill>
            </a:ext>
          </a:extLst>
        </p:spPr>
      </p:pic>
      <p:grpSp>
        <p:nvGrpSpPr>
          <p:cNvPr id="58" name="Grupo 57">
            <a:extLst>
              <a:ext uri="{FF2B5EF4-FFF2-40B4-BE49-F238E27FC236}">
                <a16:creationId xmlns:a16="http://schemas.microsoft.com/office/drawing/2014/main" id="{4408E721-97DC-4E31-89F7-D07EA3A1A6F7}"/>
              </a:ext>
            </a:extLst>
          </p:cNvPr>
          <p:cNvGrpSpPr/>
          <p:nvPr/>
        </p:nvGrpSpPr>
        <p:grpSpPr>
          <a:xfrm>
            <a:off x="312777" y="2420888"/>
            <a:ext cx="801990" cy="2067907"/>
            <a:chOff x="322271" y="1178750"/>
            <a:chExt cx="801990" cy="2067907"/>
          </a:xfrm>
        </p:grpSpPr>
        <p:sp>
          <p:nvSpPr>
            <p:cNvPr id="59" name="18 CuadroTexto">
              <a:extLst>
                <a:ext uri="{FF2B5EF4-FFF2-40B4-BE49-F238E27FC236}">
                  <a16:creationId xmlns:a16="http://schemas.microsoft.com/office/drawing/2014/main" id="{1279EDDB-683C-4B54-B3CE-A2A4300AC49C}"/>
                </a:ext>
              </a:extLst>
            </p:cNvPr>
            <p:cNvSpPr txBox="1">
              <a:spLocks noChangeArrowheads="1"/>
            </p:cNvSpPr>
            <p:nvPr/>
          </p:nvSpPr>
          <p:spPr bwMode="auto">
            <a:xfrm>
              <a:off x="462444" y="1178750"/>
              <a:ext cx="524503"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1919 </a:t>
              </a:r>
            </a:p>
            <a:p>
              <a:pPr algn="ctr"/>
              <a:r>
                <a:rPr lang="es-CL" altLang="es-CL" sz="1000" b="1" dirty="0">
                  <a:solidFill>
                    <a:srgbClr val="FFFF00"/>
                  </a:solidFill>
                  <a:latin typeface="+mn-lt"/>
                </a:rPr>
                <a:t>Jun 21</a:t>
              </a:r>
            </a:p>
          </p:txBody>
        </p:sp>
        <p:sp>
          <p:nvSpPr>
            <p:cNvPr id="60" name="20 CuadroTexto">
              <a:extLst>
                <a:ext uri="{FF2B5EF4-FFF2-40B4-BE49-F238E27FC236}">
                  <a16:creationId xmlns:a16="http://schemas.microsoft.com/office/drawing/2014/main" id="{21B1C16C-D0A0-4C83-85F1-88CA3C4D75C8}"/>
                </a:ext>
              </a:extLst>
            </p:cNvPr>
            <p:cNvSpPr txBox="1">
              <a:spLocks noChangeArrowheads="1"/>
            </p:cNvSpPr>
            <p:nvPr/>
          </p:nvSpPr>
          <p:spPr bwMode="auto">
            <a:xfrm>
              <a:off x="322271" y="2784992"/>
              <a:ext cx="801990" cy="461665"/>
            </a:xfrm>
            <a:prstGeom prst="rect">
              <a:avLst/>
            </a:prstGeom>
            <a:solidFill>
              <a:srgbClr val="002060"/>
            </a:solidFill>
            <a:ln w="9525">
              <a:solidFill>
                <a:srgbClr val="FFFF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Hundimiento</a:t>
              </a:r>
            </a:p>
            <a:p>
              <a:pPr algn="ctr"/>
              <a:r>
                <a:rPr lang="es-CL" sz="1000" b="1" dirty="0">
                  <a:solidFill>
                    <a:srgbClr val="FFFF00"/>
                  </a:solidFill>
                  <a:latin typeface="+mn-lt"/>
                </a:rPr>
                <a:t>Flota Alemana</a:t>
              </a:r>
            </a:p>
            <a:p>
              <a:pPr algn="ctr"/>
              <a:r>
                <a:rPr lang="es-CL" sz="1000" b="1" dirty="0">
                  <a:solidFill>
                    <a:srgbClr val="FFFF00"/>
                  </a:solidFill>
                  <a:latin typeface="+mn-lt"/>
                </a:rPr>
                <a:t>en Scapa Flow</a:t>
              </a:r>
              <a:endParaRPr lang="es-CL" altLang="es-CL" sz="1000" b="1" dirty="0">
                <a:solidFill>
                  <a:srgbClr val="FFFF00"/>
                </a:solidFill>
                <a:latin typeface="+mn-lt"/>
              </a:endParaRPr>
            </a:p>
          </p:txBody>
        </p:sp>
        <p:cxnSp>
          <p:nvCxnSpPr>
            <p:cNvPr id="61" name="Conector recto de flecha 60">
              <a:extLst>
                <a:ext uri="{FF2B5EF4-FFF2-40B4-BE49-F238E27FC236}">
                  <a16:creationId xmlns:a16="http://schemas.microsoft.com/office/drawing/2014/main" id="{1CDB6A6B-ACBC-4BD9-BB82-3D06BC5B7B28}"/>
                </a:ext>
              </a:extLst>
            </p:cNvPr>
            <p:cNvCxnSpPr>
              <a:cxnSpLocks/>
              <a:stCxn id="59" idx="2"/>
              <a:endCxn id="60" idx="0"/>
            </p:cNvCxnSpPr>
            <p:nvPr/>
          </p:nvCxnSpPr>
          <p:spPr>
            <a:xfrm flipH="1">
              <a:off x="723266" y="1578860"/>
              <a:ext cx="1430" cy="1206132"/>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pic>
        <p:nvPicPr>
          <p:cNvPr id="62" name="Imagen 61" descr="Tug alongside.jpg">
            <a:hlinkClick r:id="rId6"/>
            <a:extLst>
              <a:ext uri="{FF2B5EF4-FFF2-40B4-BE49-F238E27FC236}">
                <a16:creationId xmlns:a16="http://schemas.microsoft.com/office/drawing/2014/main" id="{CED97946-CF28-4D46-9B65-AC010D49A4C4}"/>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349118" y="4909297"/>
            <a:ext cx="1944374" cy="1133124"/>
          </a:xfrm>
          <a:prstGeom prst="rect">
            <a:avLst/>
          </a:prstGeom>
          <a:noFill/>
          <a:ln>
            <a:noFill/>
          </a:ln>
        </p:spPr>
      </p:pic>
    </p:spTree>
    <p:extLst>
      <p:ext uri="{BB962C8B-B14F-4D97-AF65-F5344CB8AC3E}">
        <p14:creationId xmlns:p14="http://schemas.microsoft.com/office/powerpoint/2010/main" val="112227574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116</a:t>
            </a:fld>
            <a:endParaRPr lang="es-CL"/>
          </a:p>
        </p:txBody>
      </p:sp>
      <p:cxnSp>
        <p:nvCxnSpPr>
          <p:cNvPr id="16" name="6 Conector recto de flecha">
            <a:extLst>
              <a:ext uri="{FF2B5EF4-FFF2-40B4-BE49-F238E27FC236}">
                <a16:creationId xmlns:a16="http://schemas.microsoft.com/office/drawing/2014/main" id="{21E29427-AD91-46A2-BD37-3D8E6B2C77EE}"/>
              </a:ext>
            </a:extLst>
          </p:cNvPr>
          <p:cNvCxnSpPr>
            <a:cxnSpLocks/>
          </p:cNvCxnSpPr>
          <p:nvPr/>
        </p:nvCxnSpPr>
        <p:spPr>
          <a:xfrm>
            <a:off x="331834" y="2873517"/>
            <a:ext cx="8354966"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7" name="Grupo 16">
            <a:extLst>
              <a:ext uri="{FF2B5EF4-FFF2-40B4-BE49-F238E27FC236}">
                <a16:creationId xmlns:a16="http://schemas.microsoft.com/office/drawing/2014/main" id="{340AF250-7B2F-4106-A429-B4BDF5E31EE3}"/>
              </a:ext>
            </a:extLst>
          </p:cNvPr>
          <p:cNvGrpSpPr/>
          <p:nvPr/>
        </p:nvGrpSpPr>
        <p:grpSpPr>
          <a:xfrm>
            <a:off x="7164288" y="2491152"/>
            <a:ext cx="1440160" cy="2325745"/>
            <a:chOff x="6157874" y="1321023"/>
            <a:chExt cx="1440160" cy="2325745"/>
          </a:xfrm>
        </p:grpSpPr>
        <p:sp>
          <p:nvSpPr>
            <p:cNvPr id="18" name="57 CuadroTexto">
              <a:extLst>
                <a:ext uri="{FF2B5EF4-FFF2-40B4-BE49-F238E27FC236}">
                  <a16:creationId xmlns:a16="http://schemas.microsoft.com/office/drawing/2014/main" id="{7E29B715-424B-4372-8DA7-43F0EBBD6F5D}"/>
                </a:ext>
              </a:extLst>
            </p:cNvPr>
            <p:cNvSpPr txBox="1">
              <a:spLocks noChangeArrowheads="1"/>
            </p:cNvSpPr>
            <p:nvPr/>
          </p:nvSpPr>
          <p:spPr bwMode="auto">
            <a:xfrm>
              <a:off x="6982339" y="1321023"/>
              <a:ext cx="5293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14</a:t>
              </a:r>
            </a:p>
          </p:txBody>
        </p:sp>
        <p:cxnSp>
          <p:nvCxnSpPr>
            <p:cNvPr id="19" name="58 Conector recto de flecha">
              <a:extLst>
                <a:ext uri="{FF2B5EF4-FFF2-40B4-BE49-F238E27FC236}">
                  <a16:creationId xmlns:a16="http://schemas.microsoft.com/office/drawing/2014/main" id="{21DC8526-06AD-4075-ACAA-41C3A19AA4EB}"/>
                </a:ext>
              </a:extLst>
            </p:cNvPr>
            <p:cNvCxnSpPr/>
            <p:nvPr/>
          </p:nvCxnSpPr>
          <p:spPr bwMode="auto">
            <a:xfrm>
              <a:off x="7246995" y="1628800"/>
              <a:ext cx="0" cy="167222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 name="60 CuadroTexto">
              <a:extLst>
                <a:ext uri="{FF2B5EF4-FFF2-40B4-BE49-F238E27FC236}">
                  <a16:creationId xmlns:a16="http://schemas.microsoft.com/office/drawing/2014/main" id="{0D873722-A665-44F1-9B4A-EDA06F89F0CB}"/>
                </a:ext>
              </a:extLst>
            </p:cNvPr>
            <p:cNvSpPr txBox="1">
              <a:spLocks noChangeArrowheads="1"/>
            </p:cNvSpPr>
            <p:nvPr/>
          </p:nvSpPr>
          <p:spPr bwMode="auto">
            <a:xfrm>
              <a:off x="6157874" y="3338991"/>
              <a:ext cx="1440160"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U 47 Hunde Royal Oak en Scapa Flow</a:t>
              </a:r>
              <a:endParaRPr lang="es-CL" altLang="es-CL" sz="1000" b="1" dirty="0">
                <a:solidFill>
                  <a:srgbClr val="FFFF00"/>
                </a:solidFill>
                <a:latin typeface="+mn-lt"/>
              </a:endParaRPr>
            </a:p>
          </p:txBody>
        </p:sp>
      </p:grpSp>
      <p:grpSp>
        <p:nvGrpSpPr>
          <p:cNvPr id="21" name="Grupo 20">
            <a:extLst>
              <a:ext uri="{FF2B5EF4-FFF2-40B4-BE49-F238E27FC236}">
                <a16:creationId xmlns:a16="http://schemas.microsoft.com/office/drawing/2014/main" id="{B08A3B5A-3D51-45F5-B5F6-AEF95407131B}"/>
              </a:ext>
            </a:extLst>
          </p:cNvPr>
          <p:cNvGrpSpPr/>
          <p:nvPr/>
        </p:nvGrpSpPr>
        <p:grpSpPr>
          <a:xfrm>
            <a:off x="5208538" y="2582180"/>
            <a:ext cx="1289677" cy="2016660"/>
            <a:chOff x="4047408" y="1412050"/>
            <a:chExt cx="1289677" cy="2016660"/>
          </a:xfrm>
        </p:grpSpPr>
        <p:sp>
          <p:nvSpPr>
            <p:cNvPr id="22" name="68 CuadroTexto">
              <a:extLst>
                <a:ext uri="{FF2B5EF4-FFF2-40B4-BE49-F238E27FC236}">
                  <a16:creationId xmlns:a16="http://schemas.microsoft.com/office/drawing/2014/main" id="{AD703DC2-DCD2-4E63-B5EC-B9BC856C7FB2}"/>
                </a:ext>
              </a:extLst>
            </p:cNvPr>
            <p:cNvSpPr txBox="1">
              <a:spLocks noChangeArrowheads="1"/>
            </p:cNvSpPr>
            <p:nvPr/>
          </p:nvSpPr>
          <p:spPr bwMode="auto">
            <a:xfrm>
              <a:off x="4478762" y="1412050"/>
              <a:ext cx="42696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26</a:t>
              </a:r>
            </a:p>
          </p:txBody>
        </p:sp>
        <p:cxnSp>
          <p:nvCxnSpPr>
            <p:cNvPr id="23" name="69 Conector recto de flecha">
              <a:extLst>
                <a:ext uri="{FF2B5EF4-FFF2-40B4-BE49-F238E27FC236}">
                  <a16:creationId xmlns:a16="http://schemas.microsoft.com/office/drawing/2014/main" id="{90E0E3E8-661F-4E49-9560-A8B6A0FC325B}"/>
                </a:ext>
              </a:extLst>
            </p:cNvPr>
            <p:cNvCxnSpPr>
              <a:endCxn id="24" idx="0"/>
            </p:cNvCxnSpPr>
            <p:nvPr/>
          </p:nvCxnSpPr>
          <p:spPr bwMode="auto">
            <a:xfrm>
              <a:off x="4691830" y="1636318"/>
              <a:ext cx="417" cy="148461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4" name="70 CuadroTexto">
              <a:extLst>
                <a:ext uri="{FF2B5EF4-FFF2-40B4-BE49-F238E27FC236}">
                  <a16:creationId xmlns:a16="http://schemas.microsoft.com/office/drawing/2014/main" id="{B14F2B88-8660-4533-9EF0-E69A62A62593}"/>
                </a:ext>
              </a:extLst>
            </p:cNvPr>
            <p:cNvSpPr txBox="1">
              <a:spLocks noChangeArrowheads="1"/>
            </p:cNvSpPr>
            <p:nvPr/>
          </p:nvSpPr>
          <p:spPr bwMode="auto">
            <a:xfrm>
              <a:off x="4047408" y="3120933"/>
              <a:ext cx="1289677"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Luftwaffe bombardea Base Naval Scapa Flow</a:t>
              </a:r>
              <a:endParaRPr lang="es-CL" altLang="es-CL" sz="1000" b="1" dirty="0">
                <a:solidFill>
                  <a:srgbClr val="FFFF00"/>
                </a:solidFill>
                <a:latin typeface="+mn-lt"/>
              </a:endParaRPr>
            </a:p>
          </p:txBody>
        </p:sp>
      </p:grpSp>
      <p:grpSp>
        <p:nvGrpSpPr>
          <p:cNvPr id="25" name="Grupo 24">
            <a:extLst>
              <a:ext uri="{FF2B5EF4-FFF2-40B4-BE49-F238E27FC236}">
                <a16:creationId xmlns:a16="http://schemas.microsoft.com/office/drawing/2014/main" id="{8B1D84E2-A732-4931-81C1-11DBCD4032C9}"/>
              </a:ext>
            </a:extLst>
          </p:cNvPr>
          <p:cNvGrpSpPr/>
          <p:nvPr/>
        </p:nvGrpSpPr>
        <p:grpSpPr>
          <a:xfrm>
            <a:off x="3092093" y="2589872"/>
            <a:ext cx="1470907" cy="2223974"/>
            <a:chOff x="2204684" y="1419742"/>
            <a:chExt cx="1470907" cy="2223974"/>
          </a:xfrm>
        </p:grpSpPr>
        <p:cxnSp>
          <p:nvCxnSpPr>
            <p:cNvPr id="26" name="27 Conector recto de flecha">
              <a:extLst>
                <a:ext uri="{FF2B5EF4-FFF2-40B4-BE49-F238E27FC236}">
                  <a16:creationId xmlns:a16="http://schemas.microsoft.com/office/drawing/2014/main" id="{1EC90C9F-974D-40F2-912C-2E524E3EE97C}"/>
                </a:ext>
              </a:extLst>
            </p:cNvPr>
            <p:cNvCxnSpPr>
              <a:endCxn id="28" idx="0"/>
            </p:cNvCxnSpPr>
            <p:nvPr/>
          </p:nvCxnSpPr>
          <p:spPr bwMode="auto">
            <a:xfrm flipH="1">
              <a:off x="2940138" y="1604408"/>
              <a:ext cx="8922" cy="173153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7" name="28 CuadroTexto">
              <a:extLst>
                <a:ext uri="{FF2B5EF4-FFF2-40B4-BE49-F238E27FC236}">
                  <a16:creationId xmlns:a16="http://schemas.microsoft.com/office/drawing/2014/main" id="{E8DF351D-2CC2-469D-82C3-D1ADA987CD13}"/>
                </a:ext>
              </a:extLst>
            </p:cNvPr>
            <p:cNvSpPr txBox="1">
              <a:spLocks noChangeArrowheads="1"/>
            </p:cNvSpPr>
            <p:nvPr/>
          </p:nvSpPr>
          <p:spPr bwMode="auto">
            <a:xfrm>
              <a:off x="2594436" y="1419742"/>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10</a:t>
              </a:r>
            </a:p>
          </p:txBody>
        </p:sp>
        <p:sp>
          <p:nvSpPr>
            <p:cNvPr id="28" name="20 CuadroTexto">
              <a:extLst>
                <a:ext uri="{FF2B5EF4-FFF2-40B4-BE49-F238E27FC236}">
                  <a16:creationId xmlns:a16="http://schemas.microsoft.com/office/drawing/2014/main" id="{5F10EEBD-1717-4E89-BBBA-90FB841D1649}"/>
                </a:ext>
              </a:extLst>
            </p:cNvPr>
            <p:cNvSpPr txBox="1">
              <a:spLocks noChangeArrowheads="1"/>
            </p:cNvSpPr>
            <p:nvPr/>
          </p:nvSpPr>
          <p:spPr bwMode="auto">
            <a:xfrm>
              <a:off x="2204684" y="3335939"/>
              <a:ext cx="1470907"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Embarco Fuerza Expedicionaria UK a Francia</a:t>
              </a:r>
            </a:p>
          </p:txBody>
        </p:sp>
      </p:grpSp>
      <p:grpSp>
        <p:nvGrpSpPr>
          <p:cNvPr id="29" name="Grupo 28">
            <a:extLst>
              <a:ext uri="{FF2B5EF4-FFF2-40B4-BE49-F238E27FC236}">
                <a16:creationId xmlns:a16="http://schemas.microsoft.com/office/drawing/2014/main" id="{3AEFC5D8-E7BC-43ED-BF9B-9264FD1C4192}"/>
              </a:ext>
            </a:extLst>
          </p:cNvPr>
          <p:cNvGrpSpPr/>
          <p:nvPr/>
        </p:nvGrpSpPr>
        <p:grpSpPr>
          <a:xfrm>
            <a:off x="2132472" y="2582179"/>
            <a:ext cx="1395412" cy="1349133"/>
            <a:chOff x="1106615" y="1412050"/>
            <a:chExt cx="1395412" cy="1349133"/>
          </a:xfrm>
        </p:grpSpPr>
        <p:cxnSp>
          <p:nvCxnSpPr>
            <p:cNvPr id="30" name="27 Conector recto de flecha">
              <a:extLst>
                <a:ext uri="{FF2B5EF4-FFF2-40B4-BE49-F238E27FC236}">
                  <a16:creationId xmlns:a16="http://schemas.microsoft.com/office/drawing/2014/main" id="{D73CD70F-E1D5-4051-96F7-6FE04AB55A01}"/>
                </a:ext>
              </a:extLst>
            </p:cNvPr>
            <p:cNvCxnSpPr>
              <a:stCxn id="31" idx="2"/>
              <a:endCxn id="32" idx="0"/>
            </p:cNvCxnSpPr>
            <p:nvPr/>
          </p:nvCxnSpPr>
          <p:spPr bwMode="auto">
            <a:xfrm>
              <a:off x="1804321" y="1565938"/>
              <a:ext cx="0" cy="73358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1" name="28 CuadroTexto">
              <a:extLst>
                <a:ext uri="{FF2B5EF4-FFF2-40B4-BE49-F238E27FC236}">
                  <a16:creationId xmlns:a16="http://schemas.microsoft.com/office/drawing/2014/main" id="{CD2BDF38-5D9A-4A29-B15F-1DCA34A61550}"/>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5</a:t>
              </a:r>
            </a:p>
          </p:txBody>
        </p:sp>
        <p:sp>
          <p:nvSpPr>
            <p:cNvPr id="32" name="20 CuadroTexto">
              <a:extLst>
                <a:ext uri="{FF2B5EF4-FFF2-40B4-BE49-F238E27FC236}">
                  <a16:creationId xmlns:a16="http://schemas.microsoft.com/office/drawing/2014/main" id="{DC1CC61C-9257-46AF-8D67-C45717751E85}"/>
                </a:ext>
              </a:extLst>
            </p:cNvPr>
            <p:cNvSpPr txBox="1">
              <a:spLocks noChangeArrowheads="1"/>
            </p:cNvSpPr>
            <p:nvPr/>
          </p:nvSpPr>
          <p:spPr bwMode="auto">
            <a:xfrm>
              <a:off x="1106615" y="2299518"/>
              <a:ext cx="1395412"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U Boote producen primeras bajas Mercantes Aliados</a:t>
              </a:r>
              <a:endParaRPr lang="es-CL" altLang="es-CL" sz="1000" b="1" dirty="0">
                <a:solidFill>
                  <a:srgbClr val="FFFF00"/>
                </a:solidFill>
                <a:latin typeface="+mn-lt"/>
              </a:endParaRPr>
            </a:p>
          </p:txBody>
        </p:sp>
      </p:grpSp>
      <p:grpSp>
        <p:nvGrpSpPr>
          <p:cNvPr id="33" name="Grupo 32">
            <a:extLst>
              <a:ext uri="{FF2B5EF4-FFF2-40B4-BE49-F238E27FC236}">
                <a16:creationId xmlns:a16="http://schemas.microsoft.com/office/drawing/2014/main" id="{FF94A799-C0F5-4B43-8901-2247823F5406}"/>
              </a:ext>
            </a:extLst>
          </p:cNvPr>
          <p:cNvGrpSpPr/>
          <p:nvPr/>
        </p:nvGrpSpPr>
        <p:grpSpPr>
          <a:xfrm>
            <a:off x="4226346" y="2491153"/>
            <a:ext cx="1191748" cy="1185229"/>
            <a:chOff x="3131840" y="1321023"/>
            <a:chExt cx="1191748" cy="1185229"/>
          </a:xfrm>
        </p:grpSpPr>
        <p:sp>
          <p:nvSpPr>
            <p:cNvPr id="34" name="57 CuadroTexto">
              <a:extLst>
                <a:ext uri="{FF2B5EF4-FFF2-40B4-BE49-F238E27FC236}">
                  <a16:creationId xmlns:a16="http://schemas.microsoft.com/office/drawing/2014/main" id="{4BE0B9D2-48D1-4A4C-8B0B-757217A962D0}"/>
                </a:ext>
              </a:extLst>
            </p:cNvPr>
            <p:cNvSpPr txBox="1">
              <a:spLocks noChangeArrowheads="1"/>
            </p:cNvSpPr>
            <p:nvPr/>
          </p:nvSpPr>
          <p:spPr bwMode="auto">
            <a:xfrm>
              <a:off x="3446239" y="1321023"/>
              <a:ext cx="53892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17</a:t>
              </a:r>
            </a:p>
          </p:txBody>
        </p:sp>
        <p:cxnSp>
          <p:nvCxnSpPr>
            <p:cNvPr id="35" name="58 Conector recto de flecha">
              <a:extLst>
                <a:ext uri="{FF2B5EF4-FFF2-40B4-BE49-F238E27FC236}">
                  <a16:creationId xmlns:a16="http://schemas.microsoft.com/office/drawing/2014/main" id="{0AAE11D9-39D9-41CB-A2A1-9257F9C3D7A6}"/>
                </a:ext>
              </a:extLst>
            </p:cNvPr>
            <p:cNvCxnSpPr>
              <a:stCxn id="34" idx="2"/>
              <a:endCxn id="36" idx="0"/>
            </p:cNvCxnSpPr>
            <p:nvPr/>
          </p:nvCxnSpPr>
          <p:spPr bwMode="auto">
            <a:xfrm>
              <a:off x="3715704" y="1567244"/>
              <a:ext cx="12010" cy="78512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6" name="60 CuadroTexto">
              <a:extLst>
                <a:ext uri="{FF2B5EF4-FFF2-40B4-BE49-F238E27FC236}">
                  <a16:creationId xmlns:a16="http://schemas.microsoft.com/office/drawing/2014/main" id="{8353990F-31F1-4703-ABA3-DA0039309ED5}"/>
                </a:ext>
              </a:extLst>
            </p:cNvPr>
            <p:cNvSpPr txBox="1">
              <a:spLocks noChangeArrowheads="1"/>
            </p:cNvSpPr>
            <p:nvPr/>
          </p:nvSpPr>
          <p:spPr bwMode="auto">
            <a:xfrm>
              <a:off x="3131840" y="2352364"/>
              <a:ext cx="1191748" cy="153888"/>
            </a:xfrm>
            <a:prstGeom prst="rect">
              <a:avLst/>
            </a:prstGeom>
            <a:solidFill>
              <a:srgbClr val="FF0000"/>
            </a:solidFill>
            <a:ln w="9525">
              <a:solidFill>
                <a:srgbClr val="FFFF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URSS invade Polonia</a:t>
              </a:r>
              <a:endParaRPr lang="es-CL" altLang="es-CL" sz="1000" b="1" dirty="0">
                <a:solidFill>
                  <a:srgbClr val="FFFF00"/>
                </a:solidFill>
                <a:latin typeface="+mn-lt"/>
              </a:endParaRPr>
            </a:p>
          </p:txBody>
        </p:sp>
      </p:grpSp>
      <p:grpSp>
        <p:nvGrpSpPr>
          <p:cNvPr id="37" name="Grupo 36">
            <a:extLst>
              <a:ext uri="{FF2B5EF4-FFF2-40B4-BE49-F238E27FC236}">
                <a16:creationId xmlns:a16="http://schemas.microsoft.com/office/drawing/2014/main" id="{4A6127D3-3ABB-4E9C-96D4-232463446000}"/>
              </a:ext>
            </a:extLst>
          </p:cNvPr>
          <p:cNvGrpSpPr/>
          <p:nvPr/>
        </p:nvGrpSpPr>
        <p:grpSpPr>
          <a:xfrm>
            <a:off x="6588225" y="2528899"/>
            <a:ext cx="1125125" cy="1124835"/>
            <a:chOff x="4707015" y="1358770"/>
            <a:chExt cx="1125125" cy="1124835"/>
          </a:xfrm>
        </p:grpSpPr>
        <p:sp>
          <p:nvSpPr>
            <p:cNvPr id="38" name="57 CuadroTexto">
              <a:extLst>
                <a:ext uri="{FF2B5EF4-FFF2-40B4-BE49-F238E27FC236}">
                  <a16:creationId xmlns:a16="http://schemas.microsoft.com/office/drawing/2014/main" id="{68E7A628-9BE8-4D98-9687-3006602DFA89}"/>
                </a:ext>
              </a:extLst>
            </p:cNvPr>
            <p:cNvSpPr txBox="1">
              <a:spLocks noChangeArrowheads="1"/>
            </p:cNvSpPr>
            <p:nvPr/>
          </p:nvSpPr>
          <p:spPr bwMode="auto">
            <a:xfrm>
              <a:off x="5037786" y="1358770"/>
              <a:ext cx="4635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1</a:t>
              </a:r>
            </a:p>
          </p:txBody>
        </p:sp>
        <p:cxnSp>
          <p:nvCxnSpPr>
            <p:cNvPr id="39" name="58 Conector recto de flecha">
              <a:extLst>
                <a:ext uri="{FF2B5EF4-FFF2-40B4-BE49-F238E27FC236}">
                  <a16:creationId xmlns:a16="http://schemas.microsoft.com/office/drawing/2014/main" id="{E8ADA345-C6B2-4EAB-840A-D89DC74EDFF9}"/>
                </a:ext>
              </a:extLst>
            </p:cNvPr>
            <p:cNvCxnSpPr>
              <a:stCxn id="38" idx="2"/>
              <a:endCxn id="40" idx="0"/>
            </p:cNvCxnSpPr>
            <p:nvPr/>
          </p:nvCxnSpPr>
          <p:spPr bwMode="auto">
            <a:xfrm flipH="1">
              <a:off x="5269578" y="1604991"/>
              <a:ext cx="2" cy="57083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0" name="60 CuadroTexto">
              <a:extLst>
                <a:ext uri="{FF2B5EF4-FFF2-40B4-BE49-F238E27FC236}">
                  <a16:creationId xmlns:a16="http://schemas.microsoft.com/office/drawing/2014/main" id="{728E2386-EFF1-4006-A668-FCDBF1CB7723}"/>
                </a:ext>
              </a:extLst>
            </p:cNvPr>
            <p:cNvSpPr txBox="1">
              <a:spLocks noChangeArrowheads="1"/>
            </p:cNvSpPr>
            <p:nvPr/>
          </p:nvSpPr>
          <p:spPr bwMode="auto">
            <a:xfrm>
              <a:off x="4707015" y="2175828"/>
              <a:ext cx="1125125" cy="307777"/>
            </a:xfrm>
            <a:prstGeom prst="rect">
              <a:avLst/>
            </a:prstGeom>
            <a:solidFill>
              <a:srgbClr val="00B0F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0000"/>
                  </a:solidFill>
                  <a:latin typeface="+mn-lt"/>
                </a:rPr>
                <a:t>Rendición Marina Polaca en Hel</a:t>
              </a:r>
              <a:endParaRPr lang="es-CL" altLang="es-CL" sz="1000" b="1" dirty="0">
                <a:solidFill>
                  <a:srgbClr val="FF0000"/>
                </a:solidFill>
                <a:latin typeface="+mn-lt"/>
              </a:endParaRPr>
            </a:p>
          </p:txBody>
        </p:sp>
      </p:grpSp>
      <p:grpSp>
        <p:nvGrpSpPr>
          <p:cNvPr id="41" name="Grupo 40">
            <a:extLst>
              <a:ext uri="{FF2B5EF4-FFF2-40B4-BE49-F238E27FC236}">
                <a16:creationId xmlns:a16="http://schemas.microsoft.com/office/drawing/2014/main" id="{67030B17-7656-4C71-AD87-2784F6EE307E}"/>
              </a:ext>
            </a:extLst>
          </p:cNvPr>
          <p:cNvGrpSpPr/>
          <p:nvPr/>
        </p:nvGrpSpPr>
        <p:grpSpPr>
          <a:xfrm>
            <a:off x="1097357" y="2491153"/>
            <a:ext cx="1395412" cy="2298740"/>
            <a:chOff x="26988" y="1321023"/>
            <a:chExt cx="1395412" cy="2298740"/>
          </a:xfrm>
        </p:grpSpPr>
        <p:sp>
          <p:nvSpPr>
            <p:cNvPr id="42" name="18 CuadroTexto">
              <a:extLst>
                <a:ext uri="{FF2B5EF4-FFF2-40B4-BE49-F238E27FC236}">
                  <a16:creationId xmlns:a16="http://schemas.microsoft.com/office/drawing/2014/main" id="{66916984-12D4-479C-AC8F-ABD44EAEB955}"/>
                </a:ext>
              </a:extLst>
            </p:cNvPr>
            <p:cNvSpPr txBox="1">
              <a:spLocks noChangeArrowheads="1"/>
            </p:cNvSpPr>
            <p:nvPr/>
          </p:nvSpPr>
          <p:spPr bwMode="auto">
            <a:xfrm>
              <a:off x="488091" y="1321023"/>
              <a:ext cx="4732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3</a:t>
              </a:r>
            </a:p>
          </p:txBody>
        </p:sp>
        <p:sp>
          <p:nvSpPr>
            <p:cNvPr id="43" name="20 CuadroTexto">
              <a:extLst>
                <a:ext uri="{FF2B5EF4-FFF2-40B4-BE49-F238E27FC236}">
                  <a16:creationId xmlns:a16="http://schemas.microsoft.com/office/drawing/2014/main" id="{484F8BAF-9EC6-4064-9223-81C27CF5F9F7}"/>
                </a:ext>
              </a:extLst>
            </p:cNvPr>
            <p:cNvSpPr txBox="1">
              <a:spLocks noChangeArrowheads="1"/>
            </p:cNvSpPr>
            <p:nvPr/>
          </p:nvSpPr>
          <p:spPr bwMode="auto">
            <a:xfrm>
              <a:off x="26988" y="3311986"/>
              <a:ext cx="1395412" cy="307777"/>
            </a:xfrm>
            <a:prstGeom prst="rect">
              <a:avLst/>
            </a:prstGeom>
            <a:solidFill>
              <a:srgbClr val="002060"/>
            </a:solidFill>
            <a:ln w="9525">
              <a:solidFill>
                <a:srgbClr val="FFFF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Comienzo Batalla del Atlántico</a:t>
              </a:r>
              <a:endParaRPr lang="es-CL" altLang="es-CL" sz="1000" b="1" dirty="0">
                <a:solidFill>
                  <a:srgbClr val="FFFF00"/>
                </a:solidFill>
                <a:latin typeface="+mn-lt"/>
              </a:endParaRPr>
            </a:p>
          </p:txBody>
        </p:sp>
        <p:cxnSp>
          <p:nvCxnSpPr>
            <p:cNvPr id="44" name="Conector recto de flecha 43">
              <a:extLst>
                <a:ext uri="{FF2B5EF4-FFF2-40B4-BE49-F238E27FC236}">
                  <a16:creationId xmlns:a16="http://schemas.microsoft.com/office/drawing/2014/main" id="{29743041-1D95-4A36-BDF1-AA4515D344D4}"/>
                </a:ext>
              </a:extLst>
            </p:cNvPr>
            <p:cNvCxnSpPr>
              <a:stCxn id="42" idx="2"/>
              <a:endCxn id="43" idx="0"/>
            </p:cNvCxnSpPr>
            <p:nvPr/>
          </p:nvCxnSpPr>
          <p:spPr>
            <a:xfrm>
              <a:off x="724694" y="1567244"/>
              <a:ext cx="0" cy="1744742"/>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5" name="Grupo 44">
            <a:extLst>
              <a:ext uri="{FF2B5EF4-FFF2-40B4-BE49-F238E27FC236}">
                <a16:creationId xmlns:a16="http://schemas.microsoft.com/office/drawing/2014/main" id="{F03CFA77-55AA-4FDB-AAC4-128DE0438619}"/>
              </a:ext>
            </a:extLst>
          </p:cNvPr>
          <p:cNvGrpSpPr/>
          <p:nvPr/>
        </p:nvGrpSpPr>
        <p:grpSpPr>
          <a:xfrm>
            <a:off x="368276" y="2420888"/>
            <a:ext cx="1284815" cy="1539462"/>
            <a:chOff x="287760" y="1250758"/>
            <a:chExt cx="1284815" cy="1539462"/>
          </a:xfrm>
        </p:grpSpPr>
        <p:sp>
          <p:nvSpPr>
            <p:cNvPr id="46" name="18 CuadroTexto">
              <a:extLst>
                <a:ext uri="{FF2B5EF4-FFF2-40B4-BE49-F238E27FC236}">
                  <a16:creationId xmlns:a16="http://schemas.microsoft.com/office/drawing/2014/main" id="{1DA7117D-1436-4B57-9D2E-20AEE93546BA}"/>
                </a:ext>
              </a:extLst>
            </p:cNvPr>
            <p:cNvSpPr txBox="1">
              <a:spLocks noChangeArrowheads="1"/>
            </p:cNvSpPr>
            <p:nvPr/>
          </p:nvSpPr>
          <p:spPr bwMode="auto">
            <a:xfrm>
              <a:off x="488092" y="1250758"/>
              <a:ext cx="473206"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1939</a:t>
              </a:r>
            </a:p>
            <a:p>
              <a:pPr algn="ctr"/>
              <a:r>
                <a:rPr lang="es-CL" altLang="es-CL" sz="1000" b="1" dirty="0">
                  <a:solidFill>
                    <a:srgbClr val="FFFF00"/>
                  </a:solidFill>
                  <a:latin typeface="+mn-lt"/>
                </a:rPr>
                <a:t>Sep 1</a:t>
              </a:r>
            </a:p>
          </p:txBody>
        </p:sp>
        <p:sp>
          <p:nvSpPr>
            <p:cNvPr id="47" name="20 CuadroTexto">
              <a:extLst>
                <a:ext uri="{FF2B5EF4-FFF2-40B4-BE49-F238E27FC236}">
                  <a16:creationId xmlns:a16="http://schemas.microsoft.com/office/drawing/2014/main" id="{4A8E5A7A-A89B-413A-A6C1-71D9B48831BF}"/>
                </a:ext>
              </a:extLst>
            </p:cNvPr>
            <p:cNvSpPr txBox="1">
              <a:spLocks noChangeArrowheads="1"/>
            </p:cNvSpPr>
            <p:nvPr/>
          </p:nvSpPr>
          <p:spPr bwMode="auto">
            <a:xfrm>
              <a:off x="287760" y="2174667"/>
              <a:ext cx="1284815" cy="615553"/>
            </a:xfrm>
            <a:prstGeom prst="rect">
              <a:avLst/>
            </a:prstGeom>
            <a:solidFill>
              <a:srgbClr val="FF0000"/>
            </a:solidFill>
            <a:ln w="9525">
              <a:solidFill>
                <a:srgbClr val="FFFF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Invasión Alemana de Polonia.</a:t>
              </a:r>
            </a:p>
            <a:p>
              <a:pPr algn="ctr"/>
              <a:r>
                <a:rPr lang="es-CL" altLang="es-CL" sz="1000" b="1" dirty="0">
                  <a:solidFill>
                    <a:srgbClr val="FFFF00"/>
                  </a:solidFill>
                  <a:latin typeface="+mn-lt"/>
                </a:rPr>
                <a:t>Inicio 2ª Guerra Mundial</a:t>
              </a:r>
            </a:p>
          </p:txBody>
        </p:sp>
        <p:cxnSp>
          <p:nvCxnSpPr>
            <p:cNvPr id="48" name="Conector recto de flecha 47">
              <a:extLst>
                <a:ext uri="{FF2B5EF4-FFF2-40B4-BE49-F238E27FC236}">
                  <a16:creationId xmlns:a16="http://schemas.microsoft.com/office/drawing/2014/main" id="{D16ED60C-D7EE-442B-9B44-9C7164905053}"/>
                </a:ext>
              </a:extLst>
            </p:cNvPr>
            <p:cNvCxnSpPr>
              <a:cxnSpLocks/>
              <a:stCxn id="46" idx="2"/>
            </p:cNvCxnSpPr>
            <p:nvPr/>
          </p:nvCxnSpPr>
          <p:spPr>
            <a:xfrm flipH="1">
              <a:off x="717179" y="1650868"/>
              <a:ext cx="7516" cy="523798"/>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pic>
        <p:nvPicPr>
          <p:cNvPr id="49" name="Imagen 48" descr="https://upload.wikimedia.org/wikipedia/commons/thumb/e/e0/Germans_at_Polish_Border_%281939-09-01%29.jpg/200px-Germans_at_Polish_Border_%281939-09-01%29.jpg">
            <a:hlinkClick r:id="rId4"/>
            <a:extLst>
              <a:ext uri="{FF2B5EF4-FFF2-40B4-BE49-F238E27FC236}">
                <a16:creationId xmlns:a16="http://schemas.microsoft.com/office/drawing/2014/main" id="{ED0D65FF-F947-409D-86CC-F5E468329C40}"/>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67544" y="4905419"/>
            <a:ext cx="2385471" cy="1115869"/>
          </a:xfrm>
          <a:prstGeom prst="rect">
            <a:avLst/>
          </a:prstGeom>
          <a:noFill/>
          <a:ln>
            <a:noFill/>
          </a:ln>
        </p:spPr>
      </p:pic>
      <p:pic>
        <p:nvPicPr>
          <p:cNvPr id="50" name="Picture 2" descr="HMS Royal Oak (08).jpg">
            <a:extLst>
              <a:ext uri="{FF2B5EF4-FFF2-40B4-BE49-F238E27FC236}">
                <a16:creationId xmlns:a16="http://schemas.microsoft.com/office/drawing/2014/main" id="{905C88A0-EDB5-4C31-BDD6-2BFA0C7424C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80640" y="4908742"/>
            <a:ext cx="1511683" cy="1133215"/>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U-47 returns to port after sinking HMS Royal Oak. The battleship Scharnhorst is in the background">
            <a:extLst>
              <a:ext uri="{FF2B5EF4-FFF2-40B4-BE49-F238E27FC236}">
                <a16:creationId xmlns:a16="http://schemas.microsoft.com/office/drawing/2014/main" id="{7FB432AF-2B06-4C37-9D43-3A0DF1FE5C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13976" y="4991789"/>
            <a:ext cx="1815508" cy="1034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41771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117</a:t>
            </a:fld>
            <a:endParaRPr lang="es-CL"/>
          </a:p>
        </p:txBody>
      </p:sp>
      <p:cxnSp>
        <p:nvCxnSpPr>
          <p:cNvPr id="15" name="6 Conector recto de flecha">
            <a:extLst>
              <a:ext uri="{FF2B5EF4-FFF2-40B4-BE49-F238E27FC236}">
                <a16:creationId xmlns:a16="http://schemas.microsoft.com/office/drawing/2014/main" id="{3C32E2EC-58C9-456C-A49F-E4AFD36521FC}"/>
              </a:ext>
            </a:extLst>
          </p:cNvPr>
          <p:cNvCxnSpPr>
            <a:cxnSpLocks/>
          </p:cNvCxnSpPr>
          <p:nvPr/>
        </p:nvCxnSpPr>
        <p:spPr>
          <a:xfrm>
            <a:off x="331341" y="2943202"/>
            <a:ext cx="8284677"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9473CD0E-E496-421B-9CC8-9E345B14F3BA}"/>
              </a:ext>
            </a:extLst>
          </p:cNvPr>
          <p:cNvGrpSpPr/>
          <p:nvPr/>
        </p:nvGrpSpPr>
        <p:grpSpPr>
          <a:xfrm>
            <a:off x="5102566" y="2605842"/>
            <a:ext cx="1343112" cy="1903278"/>
            <a:chOff x="5022050" y="1366028"/>
            <a:chExt cx="1343112" cy="1903278"/>
          </a:xfrm>
        </p:grpSpPr>
        <p:sp>
          <p:nvSpPr>
            <p:cNvPr id="17" name="57 CuadroTexto">
              <a:extLst>
                <a:ext uri="{FF2B5EF4-FFF2-40B4-BE49-F238E27FC236}">
                  <a16:creationId xmlns:a16="http://schemas.microsoft.com/office/drawing/2014/main" id="{8AE68F31-0F49-4C63-B21F-3B4D2A081335}"/>
                </a:ext>
              </a:extLst>
            </p:cNvPr>
            <p:cNvSpPr txBox="1">
              <a:spLocks noChangeArrowheads="1"/>
            </p:cNvSpPr>
            <p:nvPr/>
          </p:nvSpPr>
          <p:spPr bwMode="auto">
            <a:xfrm>
              <a:off x="5458605" y="1366028"/>
              <a:ext cx="47000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9</a:t>
              </a:r>
            </a:p>
          </p:txBody>
        </p:sp>
        <p:cxnSp>
          <p:nvCxnSpPr>
            <p:cNvPr id="18" name="58 Conector recto de flecha">
              <a:extLst>
                <a:ext uri="{FF2B5EF4-FFF2-40B4-BE49-F238E27FC236}">
                  <a16:creationId xmlns:a16="http://schemas.microsoft.com/office/drawing/2014/main" id="{C8138299-F0F0-4D44-9738-5CD5E86A57E8}"/>
                </a:ext>
              </a:extLst>
            </p:cNvPr>
            <p:cNvCxnSpPr>
              <a:cxnSpLocks/>
              <a:stCxn id="17" idx="2"/>
            </p:cNvCxnSpPr>
            <p:nvPr/>
          </p:nvCxnSpPr>
          <p:spPr bwMode="auto">
            <a:xfrm flipH="1">
              <a:off x="5680573" y="1612249"/>
              <a:ext cx="13032" cy="115387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60 CuadroTexto">
              <a:extLst>
                <a:ext uri="{FF2B5EF4-FFF2-40B4-BE49-F238E27FC236}">
                  <a16:creationId xmlns:a16="http://schemas.microsoft.com/office/drawing/2014/main" id="{846E9126-E529-476E-88D9-C7292416E96B}"/>
                </a:ext>
              </a:extLst>
            </p:cNvPr>
            <p:cNvSpPr txBox="1">
              <a:spLocks noChangeArrowheads="1"/>
            </p:cNvSpPr>
            <p:nvPr/>
          </p:nvSpPr>
          <p:spPr bwMode="auto">
            <a:xfrm>
              <a:off x="5022050" y="2807641"/>
              <a:ext cx="1343112"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Operación Weserubung</a:t>
              </a:r>
            </a:p>
            <a:p>
              <a:pPr algn="ctr"/>
              <a:r>
                <a:rPr lang="es-CL" altLang="es-CL" sz="1000" b="1" dirty="0">
                  <a:solidFill>
                    <a:srgbClr val="FFFF00"/>
                  </a:solidFill>
                  <a:latin typeface="+mn-lt"/>
                </a:rPr>
                <a:t>Invasión Dinamarca y Noruega</a:t>
              </a:r>
            </a:p>
          </p:txBody>
        </p:sp>
      </p:grpSp>
      <p:grpSp>
        <p:nvGrpSpPr>
          <p:cNvPr id="20" name="Grupo 19">
            <a:extLst>
              <a:ext uri="{FF2B5EF4-FFF2-40B4-BE49-F238E27FC236}">
                <a16:creationId xmlns:a16="http://schemas.microsoft.com/office/drawing/2014/main" id="{D324ADE5-2AF1-4937-B0C8-68051364057C}"/>
              </a:ext>
            </a:extLst>
          </p:cNvPr>
          <p:cNvGrpSpPr/>
          <p:nvPr/>
        </p:nvGrpSpPr>
        <p:grpSpPr>
          <a:xfrm>
            <a:off x="3450510" y="2651864"/>
            <a:ext cx="1289677" cy="3213324"/>
            <a:chOff x="3910053" y="1412050"/>
            <a:chExt cx="1289677" cy="3213324"/>
          </a:xfrm>
        </p:grpSpPr>
        <p:sp>
          <p:nvSpPr>
            <p:cNvPr id="21" name="68 CuadroTexto">
              <a:extLst>
                <a:ext uri="{FF2B5EF4-FFF2-40B4-BE49-F238E27FC236}">
                  <a16:creationId xmlns:a16="http://schemas.microsoft.com/office/drawing/2014/main" id="{7E9FF737-3F03-44B4-80A9-72D7E37539CD}"/>
                </a:ext>
              </a:extLst>
            </p:cNvPr>
            <p:cNvSpPr txBox="1">
              <a:spLocks noChangeArrowheads="1"/>
            </p:cNvSpPr>
            <p:nvPr/>
          </p:nvSpPr>
          <p:spPr bwMode="auto">
            <a:xfrm>
              <a:off x="4354273" y="1412050"/>
              <a:ext cx="42536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Feb 16</a:t>
              </a:r>
            </a:p>
          </p:txBody>
        </p:sp>
        <p:cxnSp>
          <p:nvCxnSpPr>
            <p:cNvPr id="22" name="69 Conector recto de flecha">
              <a:extLst>
                <a:ext uri="{FF2B5EF4-FFF2-40B4-BE49-F238E27FC236}">
                  <a16:creationId xmlns:a16="http://schemas.microsoft.com/office/drawing/2014/main" id="{6CFFFB5D-9427-4096-A0FC-38B6D7B71C15}"/>
                </a:ext>
              </a:extLst>
            </p:cNvPr>
            <p:cNvCxnSpPr>
              <a:cxnSpLocks/>
              <a:stCxn id="21" idx="2"/>
            </p:cNvCxnSpPr>
            <p:nvPr/>
          </p:nvCxnSpPr>
          <p:spPr bwMode="auto">
            <a:xfrm>
              <a:off x="4566955" y="1565938"/>
              <a:ext cx="5326" cy="284504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937EEE7F-1932-4407-953B-CB3AE7A92007}"/>
                </a:ext>
              </a:extLst>
            </p:cNvPr>
            <p:cNvSpPr txBox="1">
              <a:spLocks noChangeArrowheads="1"/>
            </p:cNvSpPr>
            <p:nvPr/>
          </p:nvSpPr>
          <p:spPr bwMode="auto">
            <a:xfrm>
              <a:off x="3910053" y="4471486"/>
              <a:ext cx="1289677"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Incidente Altmark</a:t>
              </a:r>
              <a:endParaRPr lang="es-CL" altLang="es-CL" sz="1000" b="1" dirty="0">
                <a:solidFill>
                  <a:srgbClr val="FFFF00"/>
                </a:solidFill>
                <a:latin typeface="+mn-lt"/>
              </a:endParaRPr>
            </a:p>
          </p:txBody>
        </p:sp>
      </p:grpSp>
      <p:grpSp>
        <p:nvGrpSpPr>
          <p:cNvPr id="24" name="Grupo 23">
            <a:extLst>
              <a:ext uri="{FF2B5EF4-FFF2-40B4-BE49-F238E27FC236}">
                <a16:creationId xmlns:a16="http://schemas.microsoft.com/office/drawing/2014/main" id="{B8204B43-5395-4A10-B9BF-D415D8376156}"/>
              </a:ext>
            </a:extLst>
          </p:cNvPr>
          <p:cNvGrpSpPr/>
          <p:nvPr/>
        </p:nvGrpSpPr>
        <p:grpSpPr>
          <a:xfrm>
            <a:off x="2004952" y="2651864"/>
            <a:ext cx="1117395" cy="2433320"/>
            <a:chOff x="2177283" y="1412050"/>
            <a:chExt cx="1117395" cy="2433320"/>
          </a:xfrm>
        </p:grpSpPr>
        <p:cxnSp>
          <p:nvCxnSpPr>
            <p:cNvPr id="25" name="27 Conector recto de flecha">
              <a:extLst>
                <a:ext uri="{FF2B5EF4-FFF2-40B4-BE49-F238E27FC236}">
                  <a16:creationId xmlns:a16="http://schemas.microsoft.com/office/drawing/2014/main" id="{83D8A8A1-8829-4DC2-9FB8-70A5EF591C5B}"/>
                </a:ext>
              </a:extLst>
            </p:cNvPr>
            <p:cNvCxnSpPr>
              <a:cxnSpLocks/>
            </p:cNvCxnSpPr>
            <p:nvPr/>
          </p:nvCxnSpPr>
          <p:spPr bwMode="auto">
            <a:xfrm>
              <a:off x="2738343" y="1704438"/>
              <a:ext cx="0" cy="180528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8 CuadroTexto">
              <a:extLst>
                <a:ext uri="{FF2B5EF4-FFF2-40B4-BE49-F238E27FC236}">
                  <a16:creationId xmlns:a16="http://schemas.microsoft.com/office/drawing/2014/main" id="{8A7F4677-26D4-4D0E-B81D-2AEA8A8A7D45}"/>
                </a:ext>
              </a:extLst>
            </p:cNvPr>
            <p:cNvSpPr txBox="1">
              <a:spLocks noChangeArrowheads="1"/>
            </p:cNvSpPr>
            <p:nvPr/>
          </p:nvSpPr>
          <p:spPr bwMode="auto">
            <a:xfrm>
              <a:off x="2390279" y="1412050"/>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Dic 16</a:t>
              </a:r>
            </a:p>
          </p:txBody>
        </p:sp>
        <p:sp>
          <p:nvSpPr>
            <p:cNvPr id="27" name="20 CuadroTexto">
              <a:extLst>
                <a:ext uri="{FF2B5EF4-FFF2-40B4-BE49-F238E27FC236}">
                  <a16:creationId xmlns:a16="http://schemas.microsoft.com/office/drawing/2014/main" id="{E9DF978F-3A47-41C4-A421-B1E96D57469A}"/>
                </a:ext>
              </a:extLst>
            </p:cNvPr>
            <p:cNvSpPr txBox="1">
              <a:spLocks noChangeArrowheads="1"/>
            </p:cNvSpPr>
            <p:nvPr/>
          </p:nvSpPr>
          <p:spPr bwMode="auto">
            <a:xfrm>
              <a:off x="2177283" y="3537593"/>
              <a:ext cx="1117395"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Batalla Rio de la Plata</a:t>
              </a:r>
            </a:p>
          </p:txBody>
        </p:sp>
      </p:grpSp>
      <p:grpSp>
        <p:nvGrpSpPr>
          <p:cNvPr id="28" name="Grupo 27">
            <a:extLst>
              <a:ext uri="{FF2B5EF4-FFF2-40B4-BE49-F238E27FC236}">
                <a16:creationId xmlns:a16="http://schemas.microsoft.com/office/drawing/2014/main" id="{92521F9F-677F-4E80-8BD5-BA85A1FE5635}"/>
              </a:ext>
            </a:extLst>
          </p:cNvPr>
          <p:cNvGrpSpPr/>
          <p:nvPr/>
        </p:nvGrpSpPr>
        <p:grpSpPr>
          <a:xfrm>
            <a:off x="917101" y="2651864"/>
            <a:ext cx="1395412" cy="1886873"/>
            <a:chOff x="1106615" y="1412050"/>
            <a:chExt cx="1395412" cy="1886873"/>
          </a:xfrm>
        </p:grpSpPr>
        <p:cxnSp>
          <p:nvCxnSpPr>
            <p:cNvPr id="29" name="27 Conector recto de flecha">
              <a:extLst>
                <a:ext uri="{FF2B5EF4-FFF2-40B4-BE49-F238E27FC236}">
                  <a16:creationId xmlns:a16="http://schemas.microsoft.com/office/drawing/2014/main" id="{34D9D3B3-C239-42B0-908A-C27F2D4045F8}"/>
                </a:ext>
              </a:extLst>
            </p:cNvPr>
            <p:cNvCxnSpPr/>
            <p:nvPr/>
          </p:nvCxnSpPr>
          <p:spPr bwMode="auto">
            <a:xfrm>
              <a:off x="1785454" y="1628800"/>
              <a:ext cx="7680" cy="117303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28 CuadroTexto">
              <a:extLst>
                <a:ext uri="{FF2B5EF4-FFF2-40B4-BE49-F238E27FC236}">
                  <a16:creationId xmlns:a16="http://schemas.microsoft.com/office/drawing/2014/main" id="{D785400D-5CD0-43B1-9658-32B97B841BA3}"/>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Dic 3</a:t>
              </a:r>
            </a:p>
          </p:txBody>
        </p:sp>
        <p:sp>
          <p:nvSpPr>
            <p:cNvPr id="31" name="20 CuadroTexto">
              <a:extLst>
                <a:ext uri="{FF2B5EF4-FFF2-40B4-BE49-F238E27FC236}">
                  <a16:creationId xmlns:a16="http://schemas.microsoft.com/office/drawing/2014/main" id="{9B99A9A3-7E42-468B-92B0-8580F35E3D2D}"/>
                </a:ext>
              </a:extLst>
            </p:cNvPr>
            <p:cNvSpPr txBox="1">
              <a:spLocks noChangeArrowheads="1"/>
            </p:cNvSpPr>
            <p:nvPr/>
          </p:nvSpPr>
          <p:spPr bwMode="auto">
            <a:xfrm>
              <a:off x="1106615" y="2837258"/>
              <a:ext cx="1395412"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Ataques aéreos británicos instalaciones navales isla Heligoland</a:t>
              </a:r>
              <a:endParaRPr lang="es-CL" altLang="es-CL" sz="1000" b="1" dirty="0">
                <a:solidFill>
                  <a:srgbClr val="FFFF00"/>
                </a:solidFill>
                <a:latin typeface="+mn-lt"/>
              </a:endParaRPr>
            </a:p>
          </p:txBody>
        </p:sp>
      </p:grpSp>
      <p:grpSp>
        <p:nvGrpSpPr>
          <p:cNvPr id="32" name="Grupo 31">
            <a:extLst>
              <a:ext uri="{FF2B5EF4-FFF2-40B4-BE49-F238E27FC236}">
                <a16:creationId xmlns:a16="http://schemas.microsoft.com/office/drawing/2014/main" id="{3F4E2E75-7420-46CB-ADE1-25E7ECD5D8D7}"/>
              </a:ext>
            </a:extLst>
          </p:cNvPr>
          <p:cNvGrpSpPr/>
          <p:nvPr/>
        </p:nvGrpSpPr>
        <p:grpSpPr>
          <a:xfrm>
            <a:off x="6510904" y="2621086"/>
            <a:ext cx="779152" cy="2392016"/>
            <a:chOff x="7105463" y="1381272"/>
            <a:chExt cx="779152" cy="2392016"/>
          </a:xfrm>
        </p:grpSpPr>
        <p:sp>
          <p:nvSpPr>
            <p:cNvPr id="33" name="57 CuadroTexto">
              <a:extLst>
                <a:ext uri="{FF2B5EF4-FFF2-40B4-BE49-F238E27FC236}">
                  <a16:creationId xmlns:a16="http://schemas.microsoft.com/office/drawing/2014/main" id="{035F4E55-802A-42FF-8FA8-B92312BDC6C6}"/>
                </a:ext>
              </a:extLst>
            </p:cNvPr>
            <p:cNvSpPr txBox="1">
              <a:spLocks noChangeArrowheads="1"/>
            </p:cNvSpPr>
            <p:nvPr/>
          </p:nvSpPr>
          <p:spPr bwMode="auto">
            <a:xfrm>
              <a:off x="7244933" y="1381272"/>
              <a:ext cx="535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12</a:t>
              </a:r>
            </a:p>
          </p:txBody>
        </p:sp>
        <p:cxnSp>
          <p:nvCxnSpPr>
            <p:cNvPr id="34" name="58 Conector recto de flecha">
              <a:extLst>
                <a:ext uri="{FF2B5EF4-FFF2-40B4-BE49-F238E27FC236}">
                  <a16:creationId xmlns:a16="http://schemas.microsoft.com/office/drawing/2014/main" id="{99986749-2B0D-48C1-8125-C7F9E358BC6A}"/>
                </a:ext>
              </a:extLst>
            </p:cNvPr>
            <p:cNvCxnSpPr>
              <a:cxnSpLocks/>
              <a:stCxn id="33" idx="2"/>
            </p:cNvCxnSpPr>
            <p:nvPr/>
          </p:nvCxnSpPr>
          <p:spPr bwMode="auto">
            <a:xfrm flipH="1">
              <a:off x="7491370" y="1627493"/>
              <a:ext cx="21425" cy="164181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60 CuadroTexto">
              <a:extLst>
                <a:ext uri="{FF2B5EF4-FFF2-40B4-BE49-F238E27FC236}">
                  <a16:creationId xmlns:a16="http://schemas.microsoft.com/office/drawing/2014/main" id="{39DFD31A-8A50-4D48-9361-3746D4B46801}"/>
                </a:ext>
              </a:extLst>
            </p:cNvPr>
            <p:cNvSpPr txBox="1">
              <a:spLocks noChangeArrowheads="1"/>
            </p:cNvSpPr>
            <p:nvPr/>
          </p:nvSpPr>
          <p:spPr bwMode="auto">
            <a:xfrm>
              <a:off x="7105463" y="3311623"/>
              <a:ext cx="779152" cy="461665"/>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Italia</a:t>
              </a:r>
            </a:p>
            <a:p>
              <a:pPr algn="ctr"/>
              <a:r>
                <a:rPr lang="es-CL" sz="1000" b="1" dirty="0">
                  <a:solidFill>
                    <a:srgbClr val="FFFF00"/>
                  </a:solidFill>
                  <a:latin typeface="+mn-lt"/>
                </a:rPr>
                <a:t> anexa</a:t>
              </a:r>
            </a:p>
            <a:p>
              <a:pPr algn="ctr"/>
              <a:r>
                <a:rPr lang="es-CL" sz="1000" b="1" dirty="0">
                  <a:solidFill>
                    <a:srgbClr val="FFFF00"/>
                  </a:solidFill>
                  <a:latin typeface="+mn-lt"/>
                </a:rPr>
                <a:t>Albania</a:t>
              </a:r>
              <a:endParaRPr lang="es-CL" altLang="es-CL" sz="1000" b="1" dirty="0">
                <a:solidFill>
                  <a:srgbClr val="FFFF00"/>
                </a:solidFill>
                <a:latin typeface="+mn-lt"/>
              </a:endParaRPr>
            </a:p>
          </p:txBody>
        </p:sp>
      </p:grpSp>
      <p:grpSp>
        <p:nvGrpSpPr>
          <p:cNvPr id="36" name="Grupo 35">
            <a:extLst>
              <a:ext uri="{FF2B5EF4-FFF2-40B4-BE49-F238E27FC236}">
                <a16:creationId xmlns:a16="http://schemas.microsoft.com/office/drawing/2014/main" id="{39DBBAA8-EF27-4C9F-B465-9173DA0ABFE8}"/>
              </a:ext>
            </a:extLst>
          </p:cNvPr>
          <p:cNvGrpSpPr/>
          <p:nvPr/>
        </p:nvGrpSpPr>
        <p:grpSpPr>
          <a:xfrm>
            <a:off x="2483768" y="2418564"/>
            <a:ext cx="1493403" cy="3036532"/>
            <a:chOff x="2935073" y="1178750"/>
            <a:chExt cx="1493403" cy="3036532"/>
          </a:xfrm>
        </p:grpSpPr>
        <p:sp>
          <p:nvSpPr>
            <p:cNvPr id="37" name="57 CuadroTexto">
              <a:extLst>
                <a:ext uri="{FF2B5EF4-FFF2-40B4-BE49-F238E27FC236}">
                  <a16:creationId xmlns:a16="http://schemas.microsoft.com/office/drawing/2014/main" id="{4F6BA966-E39F-4E6E-9548-4F97557205FC}"/>
                </a:ext>
              </a:extLst>
            </p:cNvPr>
            <p:cNvSpPr txBox="1">
              <a:spLocks noChangeArrowheads="1"/>
            </p:cNvSpPr>
            <p:nvPr/>
          </p:nvSpPr>
          <p:spPr bwMode="auto">
            <a:xfrm>
              <a:off x="3447041" y="1178750"/>
              <a:ext cx="5373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Feb 16</a:t>
              </a:r>
            </a:p>
          </p:txBody>
        </p:sp>
        <p:cxnSp>
          <p:nvCxnSpPr>
            <p:cNvPr id="38" name="58 Conector recto de flecha">
              <a:extLst>
                <a:ext uri="{FF2B5EF4-FFF2-40B4-BE49-F238E27FC236}">
                  <a16:creationId xmlns:a16="http://schemas.microsoft.com/office/drawing/2014/main" id="{2E095496-E5F2-4395-B93B-1460B54A3634}"/>
                </a:ext>
              </a:extLst>
            </p:cNvPr>
            <p:cNvCxnSpPr>
              <a:cxnSpLocks/>
              <a:stCxn id="37" idx="2"/>
            </p:cNvCxnSpPr>
            <p:nvPr/>
          </p:nvCxnSpPr>
          <p:spPr bwMode="auto">
            <a:xfrm flipH="1">
              <a:off x="3697154" y="1578860"/>
              <a:ext cx="18551" cy="247806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60 CuadroTexto">
              <a:extLst>
                <a:ext uri="{FF2B5EF4-FFF2-40B4-BE49-F238E27FC236}">
                  <a16:creationId xmlns:a16="http://schemas.microsoft.com/office/drawing/2014/main" id="{5EFD5DB3-3902-480A-996A-7AA4DB9C9FD2}"/>
                </a:ext>
              </a:extLst>
            </p:cNvPr>
            <p:cNvSpPr txBox="1">
              <a:spLocks noChangeArrowheads="1"/>
            </p:cNvSpPr>
            <p:nvPr/>
          </p:nvSpPr>
          <p:spPr bwMode="auto">
            <a:xfrm>
              <a:off x="2935073" y="4061394"/>
              <a:ext cx="1493403"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UK arma mercantes</a:t>
              </a:r>
            </a:p>
          </p:txBody>
        </p:sp>
      </p:grpSp>
      <p:grpSp>
        <p:nvGrpSpPr>
          <p:cNvPr id="40" name="Grupo 39">
            <a:extLst>
              <a:ext uri="{FF2B5EF4-FFF2-40B4-BE49-F238E27FC236}">
                <a16:creationId xmlns:a16="http://schemas.microsoft.com/office/drawing/2014/main" id="{A0B2B883-94DF-43F4-BFB2-A5D64CC10E52}"/>
              </a:ext>
            </a:extLst>
          </p:cNvPr>
          <p:cNvGrpSpPr/>
          <p:nvPr/>
        </p:nvGrpSpPr>
        <p:grpSpPr>
          <a:xfrm>
            <a:off x="4337482" y="2598585"/>
            <a:ext cx="1125125" cy="2588224"/>
            <a:chOff x="4707015" y="1358770"/>
            <a:chExt cx="1125125" cy="2588224"/>
          </a:xfrm>
        </p:grpSpPr>
        <p:sp>
          <p:nvSpPr>
            <p:cNvPr id="41" name="57 CuadroTexto">
              <a:extLst>
                <a:ext uri="{FF2B5EF4-FFF2-40B4-BE49-F238E27FC236}">
                  <a16:creationId xmlns:a16="http://schemas.microsoft.com/office/drawing/2014/main" id="{F0E866FE-0543-45D2-B281-50818328A0FB}"/>
                </a:ext>
              </a:extLst>
            </p:cNvPr>
            <p:cNvSpPr txBox="1">
              <a:spLocks noChangeArrowheads="1"/>
            </p:cNvSpPr>
            <p:nvPr/>
          </p:nvSpPr>
          <p:spPr bwMode="auto">
            <a:xfrm>
              <a:off x="5010536" y="1358770"/>
              <a:ext cx="5180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Mar 2</a:t>
              </a:r>
            </a:p>
          </p:txBody>
        </p:sp>
        <p:cxnSp>
          <p:nvCxnSpPr>
            <p:cNvPr id="42" name="58 Conector recto de flecha">
              <a:extLst>
                <a:ext uri="{FF2B5EF4-FFF2-40B4-BE49-F238E27FC236}">
                  <a16:creationId xmlns:a16="http://schemas.microsoft.com/office/drawing/2014/main" id="{E63B1CA4-4646-4CD1-A279-29178C3B2088}"/>
                </a:ext>
              </a:extLst>
            </p:cNvPr>
            <p:cNvCxnSpPr>
              <a:cxnSpLocks/>
              <a:stCxn id="41" idx="2"/>
            </p:cNvCxnSpPr>
            <p:nvPr/>
          </p:nvCxnSpPr>
          <p:spPr bwMode="auto">
            <a:xfrm flipH="1">
              <a:off x="5255157" y="1604991"/>
              <a:ext cx="14425" cy="184230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60 CuadroTexto">
              <a:extLst>
                <a:ext uri="{FF2B5EF4-FFF2-40B4-BE49-F238E27FC236}">
                  <a16:creationId xmlns:a16="http://schemas.microsoft.com/office/drawing/2014/main" id="{03A7C599-4883-4B6B-8F29-1F0BC47DCBAA}"/>
                </a:ext>
              </a:extLst>
            </p:cNvPr>
            <p:cNvSpPr txBox="1">
              <a:spLocks noChangeArrowheads="1"/>
            </p:cNvSpPr>
            <p:nvPr/>
          </p:nvSpPr>
          <p:spPr bwMode="auto">
            <a:xfrm>
              <a:off x="4707015" y="3485329"/>
              <a:ext cx="1125125"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Luftwaffe ataca blancos navales Canal de la Mancha</a:t>
              </a:r>
              <a:endParaRPr lang="es-CL" altLang="es-CL" sz="1000" b="1" dirty="0">
                <a:solidFill>
                  <a:srgbClr val="FFFF00"/>
                </a:solidFill>
                <a:latin typeface="+mn-lt"/>
              </a:endParaRPr>
            </a:p>
          </p:txBody>
        </p:sp>
      </p:grpSp>
      <p:grpSp>
        <p:nvGrpSpPr>
          <p:cNvPr id="44" name="Grupo 43">
            <a:extLst>
              <a:ext uri="{FF2B5EF4-FFF2-40B4-BE49-F238E27FC236}">
                <a16:creationId xmlns:a16="http://schemas.microsoft.com/office/drawing/2014/main" id="{FFA87F5D-22B9-4C7D-A5CF-661664A9E5E5}"/>
              </a:ext>
            </a:extLst>
          </p:cNvPr>
          <p:cNvGrpSpPr/>
          <p:nvPr/>
        </p:nvGrpSpPr>
        <p:grpSpPr>
          <a:xfrm>
            <a:off x="346700" y="2418564"/>
            <a:ext cx="915942" cy="1441031"/>
            <a:chOff x="266184" y="1178750"/>
            <a:chExt cx="915942" cy="1441031"/>
          </a:xfrm>
        </p:grpSpPr>
        <p:sp>
          <p:nvSpPr>
            <p:cNvPr id="45" name="18 CuadroTexto">
              <a:extLst>
                <a:ext uri="{FF2B5EF4-FFF2-40B4-BE49-F238E27FC236}">
                  <a16:creationId xmlns:a16="http://schemas.microsoft.com/office/drawing/2014/main" id="{EA6200D0-FC1A-4EBD-8D3D-076CC61668D7}"/>
                </a:ext>
              </a:extLst>
            </p:cNvPr>
            <p:cNvSpPr txBox="1">
              <a:spLocks noChangeArrowheads="1"/>
            </p:cNvSpPr>
            <p:nvPr/>
          </p:nvSpPr>
          <p:spPr bwMode="auto">
            <a:xfrm>
              <a:off x="444809" y="1178750"/>
              <a:ext cx="559769"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1939 </a:t>
              </a:r>
            </a:p>
            <a:p>
              <a:pPr algn="ctr"/>
              <a:r>
                <a:rPr lang="es-CL" altLang="es-CL" sz="1000" b="1" dirty="0">
                  <a:solidFill>
                    <a:srgbClr val="FFFF00"/>
                  </a:solidFill>
                  <a:latin typeface="+mn-lt"/>
                </a:rPr>
                <a:t>Nov 30</a:t>
              </a:r>
            </a:p>
          </p:txBody>
        </p:sp>
        <p:sp>
          <p:nvSpPr>
            <p:cNvPr id="46" name="20 CuadroTexto">
              <a:extLst>
                <a:ext uri="{FF2B5EF4-FFF2-40B4-BE49-F238E27FC236}">
                  <a16:creationId xmlns:a16="http://schemas.microsoft.com/office/drawing/2014/main" id="{64F32570-473F-481A-B88C-EE18AA998BD8}"/>
                </a:ext>
              </a:extLst>
            </p:cNvPr>
            <p:cNvSpPr txBox="1">
              <a:spLocks noChangeArrowheads="1"/>
            </p:cNvSpPr>
            <p:nvPr/>
          </p:nvSpPr>
          <p:spPr bwMode="auto">
            <a:xfrm>
              <a:off x="266184" y="2004228"/>
              <a:ext cx="915942" cy="61555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0000"/>
                  </a:solidFill>
                  <a:latin typeface="+mn-lt"/>
                </a:rPr>
                <a:t>URSS ataca Finlandia</a:t>
              </a:r>
            </a:p>
            <a:p>
              <a:pPr algn="ctr"/>
              <a:r>
                <a:rPr lang="es-CL" altLang="es-CL" sz="1000" b="1" dirty="0">
                  <a:solidFill>
                    <a:srgbClr val="FF0000"/>
                  </a:solidFill>
                  <a:latin typeface="+mn-lt"/>
                </a:rPr>
                <a:t>Inicio Guerra de invierno</a:t>
              </a:r>
            </a:p>
          </p:txBody>
        </p:sp>
        <p:cxnSp>
          <p:nvCxnSpPr>
            <p:cNvPr id="47" name="Conector recto de flecha 46">
              <a:extLst>
                <a:ext uri="{FF2B5EF4-FFF2-40B4-BE49-F238E27FC236}">
                  <a16:creationId xmlns:a16="http://schemas.microsoft.com/office/drawing/2014/main" id="{E119220D-7289-4DAC-97B2-221FF5EB9C25}"/>
                </a:ext>
              </a:extLst>
            </p:cNvPr>
            <p:cNvCxnSpPr>
              <a:cxnSpLocks/>
              <a:stCxn id="45" idx="2"/>
              <a:endCxn id="46" idx="0"/>
            </p:cNvCxnSpPr>
            <p:nvPr/>
          </p:nvCxnSpPr>
          <p:spPr>
            <a:xfrm flipH="1">
              <a:off x="724155" y="1578860"/>
              <a:ext cx="539" cy="425368"/>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upo 47">
            <a:extLst>
              <a:ext uri="{FF2B5EF4-FFF2-40B4-BE49-F238E27FC236}">
                <a16:creationId xmlns:a16="http://schemas.microsoft.com/office/drawing/2014/main" id="{EA194D08-5579-4470-8857-0E3690A10DAC}"/>
              </a:ext>
            </a:extLst>
          </p:cNvPr>
          <p:cNvGrpSpPr/>
          <p:nvPr/>
        </p:nvGrpSpPr>
        <p:grpSpPr>
          <a:xfrm>
            <a:off x="7110930" y="2622538"/>
            <a:ext cx="869162" cy="1398133"/>
            <a:chOff x="8051462" y="1382723"/>
            <a:chExt cx="869162" cy="1398133"/>
          </a:xfrm>
        </p:grpSpPr>
        <p:sp>
          <p:nvSpPr>
            <p:cNvPr id="49" name="57 CuadroTexto">
              <a:extLst>
                <a:ext uri="{FF2B5EF4-FFF2-40B4-BE49-F238E27FC236}">
                  <a16:creationId xmlns:a16="http://schemas.microsoft.com/office/drawing/2014/main" id="{AE620CAC-6D6F-4786-995A-06016FE94DEF}"/>
                </a:ext>
              </a:extLst>
            </p:cNvPr>
            <p:cNvSpPr txBox="1">
              <a:spLocks noChangeArrowheads="1"/>
            </p:cNvSpPr>
            <p:nvPr/>
          </p:nvSpPr>
          <p:spPr bwMode="auto">
            <a:xfrm>
              <a:off x="8190040" y="1382723"/>
              <a:ext cx="535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13</a:t>
              </a:r>
            </a:p>
          </p:txBody>
        </p:sp>
        <p:cxnSp>
          <p:nvCxnSpPr>
            <p:cNvPr id="50" name="58 Conector recto de flecha">
              <a:extLst>
                <a:ext uri="{FF2B5EF4-FFF2-40B4-BE49-F238E27FC236}">
                  <a16:creationId xmlns:a16="http://schemas.microsoft.com/office/drawing/2014/main" id="{FB8E9105-A533-4F2E-A08F-6214CB28AC2E}"/>
                </a:ext>
              </a:extLst>
            </p:cNvPr>
            <p:cNvCxnSpPr>
              <a:cxnSpLocks/>
              <a:stCxn id="49" idx="2"/>
            </p:cNvCxnSpPr>
            <p:nvPr/>
          </p:nvCxnSpPr>
          <p:spPr bwMode="auto">
            <a:xfrm>
              <a:off x="8457902" y="1628944"/>
              <a:ext cx="9491" cy="80036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60 CuadroTexto">
              <a:extLst>
                <a:ext uri="{FF2B5EF4-FFF2-40B4-BE49-F238E27FC236}">
                  <a16:creationId xmlns:a16="http://schemas.microsoft.com/office/drawing/2014/main" id="{7A308664-B13A-47D9-86DF-B2DF75843B38}"/>
                </a:ext>
              </a:extLst>
            </p:cNvPr>
            <p:cNvSpPr txBox="1">
              <a:spLocks noChangeArrowheads="1"/>
            </p:cNvSpPr>
            <p:nvPr/>
          </p:nvSpPr>
          <p:spPr bwMode="auto">
            <a:xfrm>
              <a:off x="8051462" y="2473079"/>
              <a:ext cx="869162"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2ª Batalla Narvik</a:t>
              </a:r>
              <a:endParaRPr lang="es-CL" altLang="es-CL" sz="1000" b="1" dirty="0">
                <a:solidFill>
                  <a:srgbClr val="FFFF00"/>
                </a:solidFill>
                <a:latin typeface="+mn-lt"/>
              </a:endParaRPr>
            </a:p>
          </p:txBody>
        </p:sp>
      </p:grpSp>
      <p:grpSp>
        <p:nvGrpSpPr>
          <p:cNvPr id="52" name="Grupo 51">
            <a:extLst>
              <a:ext uri="{FF2B5EF4-FFF2-40B4-BE49-F238E27FC236}">
                <a16:creationId xmlns:a16="http://schemas.microsoft.com/office/drawing/2014/main" id="{F6D44BDF-1AED-4DE1-8BB0-A0A2B08C90EF}"/>
              </a:ext>
            </a:extLst>
          </p:cNvPr>
          <p:cNvGrpSpPr/>
          <p:nvPr/>
        </p:nvGrpSpPr>
        <p:grpSpPr>
          <a:xfrm>
            <a:off x="7352144" y="2598585"/>
            <a:ext cx="1319212" cy="2009457"/>
            <a:chOff x="7496653" y="1382723"/>
            <a:chExt cx="1319212" cy="2009457"/>
          </a:xfrm>
        </p:grpSpPr>
        <p:sp>
          <p:nvSpPr>
            <p:cNvPr id="53" name="57 CuadroTexto">
              <a:extLst>
                <a:ext uri="{FF2B5EF4-FFF2-40B4-BE49-F238E27FC236}">
                  <a16:creationId xmlns:a16="http://schemas.microsoft.com/office/drawing/2014/main" id="{1E2524E1-157F-42F6-89AC-EA07A4CC687D}"/>
                </a:ext>
              </a:extLst>
            </p:cNvPr>
            <p:cNvSpPr txBox="1">
              <a:spLocks noChangeArrowheads="1"/>
            </p:cNvSpPr>
            <p:nvPr/>
          </p:nvSpPr>
          <p:spPr bwMode="auto">
            <a:xfrm>
              <a:off x="8190040" y="1382723"/>
              <a:ext cx="535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14</a:t>
              </a:r>
            </a:p>
          </p:txBody>
        </p:sp>
        <p:cxnSp>
          <p:nvCxnSpPr>
            <p:cNvPr id="54" name="58 Conector recto de flecha">
              <a:extLst>
                <a:ext uri="{FF2B5EF4-FFF2-40B4-BE49-F238E27FC236}">
                  <a16:creationId xmlns:a16="http://schemas.microsoft.com/office/drawing/2014/main" id="{22221378-EBC9-46DB-89F8-B91427CD9BA3}"/>
                </a:ext>
              </a:extLst>
            </p:cNvPr>
            <p:cNvCxnSpPr>
              <a:cxnSpLocks/>
              <a:stCxn id="53" idx="2"/>
            </p:cNvCxnSpPr>
            <p:nvPr/>
          </p:nvCxnSpPr>
          <p:spPr bwMode="auto">
            <a:xfrm flipH="1">
              <a:off x="8455873" y="1628944"/>
              <a:ext cx="2029" cy="143348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60 CuadroTexto">
              <a:extLst>
                <a:ext uri="{FF2B5EF4-FFF2-40B4-BE49-F238E27FC236}">
                  <a16:creationId xmlns:a16="http://schemas.microsoft.com/office/drawing/2014/main" id="{DB51AD0C-A55D-4F85-B47E-3105BF76246D}"/>
                </a:ext>
              </a:extLst>
            </p:cNvPr>
            <p:cNvSpPr txBox="1">
              <a:spLocks noChangeArrowheads="1"/>
            </p:cNvSpPr>
            <p:nvPr/>
          </p:nvSpPr>
          <p:spPr bwMode="auto">
            <a:xfrm>
              <a:off x="7496653" y="3084403"/>
              <a:ext cx="1319212" cy="307777"/>
            </a:xfrm>
            <a:prstGeom prst="rect">
              <a:avLst/>
            </a:prstGeom>
            <a:solidFill>
              <a:srgbClr val="002060"/>
            </a:solidFill>
            <a:ln w="9525">
              <a:solidFill>
                <a:srgbClr val="FF00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Británicos desembarcan en Narvik</a:t>
              </a:r>
              <a:endParaRPr lang="es-CL" altLang="es-CL" sz="1000" b="1" dirty="0">
                <a:solidFill>
                  <a:srgbClr val="FFFF00"/>
                </a:solidFill>
                <a:latin typeface="+mn-lt"/>
              </a:endParaRPr>
            </a:p>
          </p:txBody>
        </p:sp>
      </p:grpSp>
      <p:grpSp>
        <p:nvGrpSpPr>
          <p:cNvPr id="56" name="Grupo 55">
            <a:extLst>
              <a:ext uri="{FF2B5EF4-FFF2-40B4-BE49-F238E27FC236}">
                <a16:creationId xmlns:a16="http://schemas.microsoft.com/office/drawing/2014/main" id="{BB960B5D-1F74-49B6-8581-AF21D507FC4F}"/>
              </a:ext>
            </a:extLst>
          </p:cNvPr>
          <p:cNvGrpSpPr/>
          <p:nvPr/>
        </p:nvGrpSpPr>
        <p:grpSpPr>
          <a:xfrm>
            <a:off x="5912656" y="2598584"/>
            <a:ext cx="859348" cy="1224427"/>
            <a:chOff x="8023318" y="1382723"/>
            <a:chExt cx="859348" cy="1224427"/>
          </a:xfrm>
        </p:grpSpPr>
        <p:sp>
          <p:nvSpPr>
            <p:cNvPr id="57" name="57 CuadroTexto">
              <a:extLst>
                <a:ext uri="{FF2B5EF4-FFF2-40B4-BE49-F238E27FC236}">
                  <a16:creationId xmlns:a16="http://schemas.microsoft.com/office/drawing/2014/main" id="{CCCCE1E5-F21E-46D9-B1E3-60117EFD6F71}"/>
                </a:ext>
              </a:extLst>
            </p:cNvPr>
            <p:cNvSpPr txBox="1">
              <a:spLocks noChangeArrowheads="1"/>
            </p:cNvSpPr>
            <p:nvPr/>
          </p:nvSpPr>
          <p:spPr bwMode="auto">
            <a:xfrm>
              <a:off x="8190040" y="1382723"/>
              <a:ext cx="535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Abr 10</a:t>
              </a:r>
            </a:p>
          </p:txBody>
        </p:sp>
        <p:cxnSp>
          <p:nvCxnSpPr>
            <p:cNvPr id="58" name="58 Conector recto de flecha">
              <a:extLst>
                <a:ext uri="{FF2B5EF4-FFF2-40B4-BE49-F238E27FC236}">
                  <a16:creationId xmlns:a16="http://schemas.microsoft.com/office/drawing/2014/main" id="{2040DC5C-0BEC-4E6E-B06D-2FCDF6A35082}"/>
                </a:ext>
              </a:extLst>
            </p:cNvPr>
            <p:cNvCxnSpPr>
              <a:stCxn id="57" idx="2"/>
              <a:endCxn id="59" idx="0"/>
            </p:cNvCxnSpPr>
            <p:nvPr/>
          </p:nvCxnSpPr>
          <p:spPr bwMode="auto">
            <a:xfrm flipH="1">
              <a:off x="8452992" y="1628944"/>
              <a:ext cx="4910" cy="67042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9" name="60 CuadroTexto">
              <a:extLst>
                <a:ext uri="{FF2B5EF4-FFF2-40B4-BE49-F238E27FC236}">
                  <a16:creationId xmlns:a16="http://schemas.microsoft.com/office/drawing/2014/main" id="{8BF1A529-5746-4839-AB60-D9B258906381}"/>
                </a:ext>
              </a:extLst>
            </p:cNvPr>
            <p:cNvSpPr txBox="1">
              <a:spLocks noChangeArrowheads="1"/>
            </p:cNvSpPr>
            <p:nvPr/>
          </p:nvSpPr>
          <p:spPr bwMode="auto">
            <a:xfrm>
              <a:off x="8023318" y="2299373"/>
              <a:ext cx="859348"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1ª Batalla Narvik</a:t>
              </a:r>
              <a:endParaRPr lang="es-CL" altLang="es-CL" sz="1000" b="1" dirty="0">
                <a:solidFill>
                  <a:srgbClr val="FFFF00"/>
                </a:solidFill>
                <a:latin typeface="+mn-lt"/>
              </a:endParaRPr>
            </a:p>
          </p:txBody>
        </p:sp>
      </p:grpSp>
      <p:pic>
        <p:nvPicPr>
          <p:cNvPr id="60" name="Imagen 59">
            <a:extLst>
              <a:ext uri="{FF2B5EF4-FFF2-40B4-BE49-F238E27FC236}">
                <a16:creationId xmlns:a16="http://schemas.microsoft.com/office/drawing/2014/main" id="{1CC5E942-A77C-49AD-8445-24A4572A93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307" y="5175570"/>
            <a:ext cx="1258324" cy="830494"/>
          </a:xfrm>
          <a:prstGeom prst="rect">
            <a:avLst/>
          </a:prstGeom>
        </p:spPr>
      </p:pic>
      <p:pic>
        <p:nvPicPr>
          <p:cNvPr id="61" name="Picture 2" descr="http://danmarkshistorien.dk/fileadmin/filer/Billeder/Billeder_til_besaettelsen_fra_Frihedsmuseet/Langelinie.jpg">
            <a:extLst>
              <a:ext uri="{FF2B5EF4-FFF2-40B4-BE49-F238E27FC236}">
                <a16:creationId xmlns:a16="http://schemas.microsoft.com/office/drawing/2014/main" id="{57F04BB6-B23B-4A13-8116-AB37EC75DDC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25843" y="5121656"/>
            <a:ext cx="1163360" cy="82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01385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118</a:t>
            </a:fld>
            <a:endParaRPr lang="es-CL"/>
          </a:p>
        </p:txBody>
      </p:sp>
      <p:cxnSp>
        <p:nvCxnSpPr>
          <p:cNvPr id="15" name="6 Conector recto de flecha">
            <a:extLst>
              <a:ext uri="{FF2B5EF4-FFF2-40B4-BE49-F238E27FC236}">
                <a16:creationId xmlns:a16="http://schemas.microsoft.com/office/drawing/2014/main" id="{96750611-8CAF-4B20-9158-AFE5AD84AACA}"/>
              </a:ext>
            </a:extLst>
          </p:cNvPr>
          <p:cNvCxnSpPr>
            <a:cxnSpLocks/>
          </p:cNvCxnSpPr>
          <p:nvPr/>
        </p:nvCxnSpPr>
        <p:spPr>
          <a:xfrm>
            <a:off x="340707" y="2875713"/>
            <a:ext cx="8263741"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9C2E9A8B-AC8C-4588-A58E-6C607061DEA8}"/>
              </a:ext>
            </a:extLst>
          </p:cNvPr>
          <p:cNvGrpSpPr/>
          <p:nvPr/>
        </p:nvGrpSpPr>
        <p:grpSpPr>
          <a:xfrm>
            <a:off x="4986226" y="2536648"/>
            <a:ext cx="1516103" cy="2993796"/>
            <a:chOff x="4991343" y="1366028"/>
            <a:chExt cx="1516103" cy="2993796"/>
          </a:xfrm>
        </p:grpSpPr>
        <p:sp>
          <p:nvSpPr>
            <p:cNvPr id="17" name="57 CuadroTexto">
              <a:extLst>
                <a:ext uri="{FF2B5EF4-FFF2-40B4-BE49-F238E27FC236}">
                  <a16:creationId xmlns:a16="http://schemas.microsoft.com/office/drawing/2014/main" id="{140F4DF4-FBB5-4491-9289-7BB919F94E78}"/>
                </a:ext>
              </a:extLst>
            </p:cNvPr>
            <p:cNvSpPr txBox="1">
              <a:spLocks noChangeArrowheads="1"/>
            </p:cNvSpPr>
            <p:nvPr/>
          </p:nvSpPr>
          <p:spPr bwMode="auto">
            <a:xfrm>
              <a:off x="5464216" y="1366028"/>
              <a:ext cx="45878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8</a:t>
              </a:r>
            </a:p>
          </p:txBody>
        </p:sp>
        <p:cxnSp>
          <p:nvCxnSpPr>
            <p:cNvPr id="18" name="58 Conector recto de flecha">
              <a:extLst>
                <a:ext uri="{FF2B5EF4-FFF2-40B4-BE49-F238E27FC236}">
                  <a16:creationId xmlns:a16="http://schemas.microsoft.com/office/drawing/2014/main" id="{3ED85338-8F9E-4561-B60C-97A810D1EE4A}"/>
                </a:ext>
              </a:extLst>
            </p:cNvPr>
            <p:cNvCxnSpPr>
              <a:cxnSpLocks/>
              <a:stCxn id="17" idx="2"/>
            </p:cNvCxnSpPr>
            <p:nvPr/>
          </p:nvCxnSpPr>
          <p:spPr bwMode="auto">
            <a:xfrm flipH="1">
              <a:off x="5691488" y="1612249"/>
              <a:ext cx="2118" cy="224726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60 CuadroTexto">
              <a:extLst>
                <a:ext uri="{FF2B5EF4-FFF2-40B4-BE49-F238E27FC236}">
                  <a16:creationId xmlns:a16="http://schemas.microsoft.com/office/drawing/2014/main" id="{576F4434-502D-4C8D-A32E-0488EBA96ACB}"/>
                </a:ext>
              </a:extLst>
            </p:cNvPr>
            <p:cNvSpPr txBox="1">
              <a:spLocks noChangeArrowheads="1"/>
            </p:cNvSpPr>
            <p:nvPr/>
          </p:nvSpPr>
          <p:spPr bwMode="auto">
            <a:xfrm>
              <a:off x="4991343" y="3898159"/>
              <a:ext cx="1516103"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3663" indent="-93663">
                <a:buFont typeface="Arial" panose="020B0604020202020204" pitchFamily="34" charset="0"/>
                <a:buChar char="•"/>
              </a:pPr>
              <a:r>
                <a:rPr lang="es-CL" altLang="es-CL" sz="1000" b="1" dirty="0">
                  <a:solidFill>
                    <a:srgbClr val="FFFF00"/>
                  </a:solidFill>
                  <a:latin typeface="+mn-lt"/>
                </a:rPr>
                <a:t>3ª Batalla Narvik</a:t>
              </a:r>
            </a:p>
            <a:p>
              <a:pPr marL="93663" indent="-93663">
                <a:buFont typeface="Arial" panose="020B0604020202020204" pitchFamily="34" charset="0"/>
                <a:buChar char="•"/>
              </a:pPr>
              <a:r>
                <a:rPr lang="es-CL" altLang="es-CL" sz="1000" b="1" dirty="0">
                  <a:solidFill>
                    <a:srgbClr val="FFFF00"/>
                  </a:solidFill>
                  <a:latin typeface="+mn-lt"/>
                </a:rPr>
                <a:t>Retirada Aliada de Noruega</a:t>
              </a:r>
            </a:p>
          </p:txBody>
        </p:sp>
      </p:grpSp>
      <p:grpSp>
        <p:nvGrpSpPr>
          <p:cNvPr id="20" name="Grupo 19">
            <a:extLst>
              <a:ext uri="{FF2B5EF4-FFF2-40B4-BE49-F238E27FC236}">
                <a16:creationId xmlns:a16="http://schemas.microsoft.com/office/drawing/2014/main" id="{99A41EF7-B5B7-4CCE-859C-E307CA3F12CE}"/>
              </a:ext>
            </a:extLst>
          </p:cNvPr>
          <p:cNvGrpSpPr/>
          <p:nvPr/>
        </p:nvGrpSpPr>
        <p:grpSpPr>
          <a:xfrm>
            <a:off x="3371320" y="2582669"/>
            <a:ext cx="1289677" cy="2909129"/>
            <a:chOff x="3830370" y="1412050"/>
            <a:chExt cx="1289677" cy="2909129"/>
          </a:xfrm>
        </p:grpSpPr>
        <p:sp>
          <p:nvSpPr>
            <p:cNvPr id="21" name="68 CuadroTexto">
              <a:extLst>
                <a:ext uri="{FF2B5EF4-FFF2-40B4-BE49-F238E27FC236}">
                  <a16:creationId xmlns:a16="http://schemas.microsoft.com/office/drawing/2014/main" id="{B3C6DB2E-8526-42FB-9DEB-413BFEE57FD8}"/>
                </a:ext>
              </a:extLst>
            </p:cNvPr>
            <p:cNvSpPr txBox="1">
              <a:spLocks noChangeArrowheads="1"/>
            </p:cNvSpPr>
            <p:nvPr/>
          </p:nvSpPr>
          <p:spPr bwMode="auto">
            <a:xfrm>
              <a:off x="4332633" y="1412050"/>
              <a:ext cx="46864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May 28</a:t>
              </a:r>
            </a:p>
          </p:txBody>
        </p:sp>
        <p:cxnSp>
          <p:nvCxnSpPr>
            <p:cNvPr id="22" name="69 Conector recto de flecha">
              <a:extLst>
                <a:ext uri="{FF2B5EF4-FFF2-40B4-BE49-F238E27FC236}">
                  <a16:creationId xmlns:a16="http://schemas.microsoft.com/office/drawing/2014/main" id="{C72811A6-F194-40AD-9C2C-1F7F9F18B31A}"/>
                </a:ext>
              </a:extLst>
            </p:cNvPr>
            <p:cNvCxnSpPr>
              <a:cxnSpLocks/>
              <a:stCxn id="21" idx="2"/>
            </p:cNvCxnSpPr>
            <p:nvPr/>
          </p:nvCxnSpPr>
          <p:spPr bwMode="auto">
            <a:xfrm flipH="1">
              <a:off x="4561351" y="1565938"/>
              <a:ext cx="5605" cy="22625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8B03E626-AFE9-4C37-8FD9-9032655BFF07}"/>
                </a:ext>
              </a:extLst>
            </p:cNvPr>
            <p:cNvSpPr txBox="1">
              <a:spLocks noChangeArrowheads="1"/>
            </p:cNvSpPr>
            <p:nvPr/>
          </p:nvSpPr>
          <p:spPr bwMode="auto">
            <a:xfrm>
              <a:off x="3830370" y="3859514"/>
              <a:ext cx="1289677"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3663" indent="-93663">
                <a:buFont typeface="Arial" panose="020B0604020202020204" pitchFamily="34" charset="0"/>
                <a:buChar char="•"/>
              </a:pPr>
              <a:r>
                <a:rPr lang="es-CL" altLang="es-CL" sz="1000" b="1" dirty="0">
                  <a:solidFill>
                    <a:srgbClr val="FFFF00"/>
                  </a:solidFill>
                  <a:latin typeface="+mn-lt"/>
                </a:rPr>
                <a:t>Rendición Bélgica</a:t>
              </a:r>
            </a:p>
            <a:p>
              <a:pPr marL="93663" indent="-93663">
                <a:buFont typeface="Arial" panose="020B0604020202020204" pitchFamily="34" charset="0"/>
                <a:buChar char="•"/>
              </a:pPr>
              <a:r>
                <a:rPr lang="es-CL" altLang="es-CL" sz="1000" b="1" dirty="0">
                  <a:solidFill>
                    <a:srgbClr val="FFFF00"/>
                  </a:solidFill>
                  <a:latin typeface="+mn-lt"/>
                </a:rPr>
                <a:t>Noruega, UK y Francia Toman Narvik</a:t>
              </a:r>
            </a:p>
          </p:txBody>
        </p:sp>
      </p:grpSp>
      <p:grpSp>
        <p:nvGrpSpPr>
          <p:cNvPr id="24" name="Grupo 23">
            <a:extLst>
              <a:ext uri="{FF2B5EF4-FFF2-40B4-BE49-F238E27FC236}">
                <a16:creationId xmlns:a16="http://schemas.microsoft.com/office/drawing/2014/main" id="{9FF81287-B6EF-4DBF-8BDE-D7E893D864F2}"/>
              </a:ext>
            </a:extLst>
          </p:cNvPr>
          <p:cNvGrpSpPr/>
          <p:nvPr/>
        </p:nvGrpSpPr>
        <p:grpSpPr>
          <a:xfrm>
            <a:off x="2004872" y="2582669"/>
            <a:ext cx="1117395" cy="1826202"/>
            <a:chOff x="2176710" y="1412050"/>
            <a:chExt cx="1117395" cy="1826202"/>
          </a:xfrm>
        </p:grpSpPr>
        <p:cxnSp>
          <p:nvCxnSpPr>
            <p:cNvPr id="25" name="27 Conector recto de flecha">
              <a:extLst>
                <a:ext uri="{FF2B5EF4-FFF2-40B4-BE49-F238E27FC236}">
                  <a16:creationId xmlns:a16="http://schemas.microsoft.com/office/drawing/2014/main" id="{D6760EA3-9B21-4F1E-942C-70D4C395563D}"/>
                </a:ext>
              </a:extLst>
            </p:cNvPr>
            <p:cNvCxnSpPr>
              <a:cxnSpLocks/>
            </p:cNvCxnSpPr>
            <p:nvPr/>
          </p:nvCxnSpPr>
          <p:spPr bwMode="auto">
            <a:xfrm>
              <a:off x="2725971" y="1502787"/>
              <a:ext cx="9911" cy="140687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8 CuadroTexto">
              <a:extLst>
                <a:ext uri="{FF2B5EF4-FFF2-40B4-BE49-F238E27FC236}">
                  <a16:creationId xmlns:a16="http://schemas.microsoft.com/office/drawing/2014/main" id="{BAFED0CC-96B7-4BF7-A582-C40C329F877C}"/>
                </a:ext>
              </a:extLst>
            </p:cNvPr>
            <p:cNvSpPr txBox="1">
              <a:spLocks noChangeArrowheads="1"/>
            </p:cNvSpPr>
            <p:nvPr/>
          </p:nvSpPr>
          <p:spPr bwMode="auto">
            <a:xfrm>
              <a:off x="2390279" y="1412050"/>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May 10</a:t>
              </a:r>
            </a:p>
          </p:txBody>
        </p:sp>
        <p:sp>
          <p:nvSpPr>
            <p:cNvPr id="27" name="20 CuadroTexto">
              <a:extLst>
                <a:ext uri="{FF2B5EF4-FFF2-40B4-BE49-F238E27FC236}">
                  <a16:creationId xmlns:a16="http://schemas.microsoft.com/office/drawing/2014/main" id="{D4AE37DE-BB6E-4707-9366-2698A5DB4E43}"/>
                </a:ext>
              </a:extLst>
            </p:cNvPr>
            <p:cNvSpPr txBox="1">
              <a:spLocks noChangeArrowheads="1"/>
            </p:cNvSpPr>
            <p:nvPr/>
          </p:nvSpPr>
          <p:spPr bwMode="auto">
            <a:xfrm>
              <a:off x="2176710" y="2930475"/>
              <a:ext cx="1117395"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Inicio Batalla de Francia</a:t>
              </a:r>
            </a:p>
          </p:txBody>
        </p:sp>
      </p:grpSp>
      <p:grpSp>
        <p:nvGrpSpPr>
          <p:cNvPr id="28" name="Grupo 27">
            <a:extLst>
              <a:ext uri="{FF2B5EF4-FFF2-40B4-BE49-F238E27FC236}">
                <a16:creationId xmlns:a16="http://schemas.microsoft.com/office/drawing/2014/main" id="{0885EC0A-DC16-4AEF-89D8-650938080EA5}"/>
              </a:ext>
            </a:extLst>
          </p:cNvPr>
          <p:cNvGrpSpPr/>
          <p:nvPr/>
        </p:nvGrpSpPr>
        <p:grpSpPr>
          <a:xfrm>
            <a:off x="782154" y="2582670"/>
            <a:ext cx="1395412" cy="1476094"/>
            <a:chOff x="971175" y="1412050"/>
            <a:chExt cx="1395412" cy="1476094"/>
          </a:xfrm>
        </p:grpSpPr>
        <p:cxnSp>
          <p:nvCxnSpPr>
            <p:cNvPr id="29" name="27 Conector recto de flecha">
              <a:extLst>
                <a:ext uri="{FF2B5EF4-FFF2-40B4-BE49-F238E27FC236}">
                  <a16:creationId xmlns:a16="http://schemas.microsoft.com/office/drawing/2014/main" id="{B8328A3D-742F-45AC-8664-24862E653875}"/>
                </a:ext>
              </a:extLst>
            </p:cNvPr>
            <p:cNvCxnSpPr>
              <a:cxnSpLocks/>
            </p:cNvCxnSpPr>
            <p:nvPr/>
          </p:nvCxnSpPr>
          <p:spPr bwMode="auto">
            <a:xfrm>
              <a:off x="1785454" y="1628800"/>
              <a:ext cx="0" cy="92710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28 CuadroTexto">
              <a:extLst>
                <a:ext uri="{FF2B5EF4-FFF2-40B4-BE49-F238E27FC236}">
                  <a16:creationId xmlns:a16="http://schemas.microsoft.com/office/drawing/2014/main" id="{414B7A36-B9B2-4C62-8A5E-0EA1E472628C}"/>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May 1</a:t>
              </a:r>
            </a:p>
          </p:txBody>
        </p:sp>
        <p:sp>
          <p:nvSpPr>
            <p:cNvPr id="31" name="20 CuadroTexto">
              <a:extLst>
                <a:ext uri="{FF2B5EF4-FFF2-40B4-BE49-F238E27FC236}">
                  <a16:creationId xmlns:a16="http://schemas.microsoft.com/office/drawing/2014/main" id="{9BB063A1-D4E2-4522-A021-3C312E69CEE4}"/>
                </a:ext>
              </a:extLst>
            </p:cNvPr>
            <p:cNvSpPr txBox="1">
              <a:spLocks noChangeArrowheads="1"/>
            </p:cNvSpPr>
            <p:nvPr/>
          </p:nvSpPr>
          <p:spPr bwMode="auto">
            <a:xfrm>
              <a:off x="971175" y="2580367"/>
              <a:ext cx="1395412"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Retirada Aliada de Noruega</a:t>
              </a:r>
              <a:endParaRPr lang="es-CL" altLang="es-CL" sz="1000" b="1" dirty="0">
                <a:solidFill>
                  <a:srgbClr val="FFFF00"/>
                </a:solidFill>
                <a:latin typeface="+mn-lt"/>
              </a:endParaRPr>
            </a:p>
          </p:txBody>
        </p:sp>
      </p:grpSp>
      <p:grpSp>
        <p:nvGrpSpPr>
          <p:cNvPr id="32" name="Grupo 31">
            <a:extLst>
              <a:ext uri="{FF2B5EF4-FFF2-40B4-BE49-F238E27FC236}">
                <a16:creationId xmlns:a16="http://schemas.microsoft.com/office/drawing/2014/main" id="{3741FCFA-E03C-42B2-AA9D-EB461747A37B}"/>
              </a:ext>
            </a:extLst>
          </p:cNvPr>
          <p:cNvGrpSpPr/>
          <p:nvPr/>
        </p:nvGrpSpPr>
        <p:grpSpPr>
          <a:xfrm>
            <a:off x="6415940" y="2551892"/>
            <a:ext cx="1019650" cy="1621197"/>
            <a:chOff x="7010006" y="1381272"/>
            <a:chExt cx="1019650" cy="1621197"/>
          </a:xfrm>
        </p:grpSpPr>
        <p:sp>
          <p:nvSpPr>
            <p:cNvPr id="33" name="57 CuadroTexto">
              <a:extLst>
                <a:ext uri="{FF2B5EF4-FFF2-40B4-BE49-F238E27FC236}">
                  <a16:creationId xmlns:a16="http://schemas.microsoft.com/office/drawing/2014/main" id="{D3969345-50E9-4F67-8083-65B415FD71F6}"/>
                </a:ext>
              </a:extLst>
            </p:cNvPr>
            <p:cNvSpPr txBox="1">
              <a:spLocks noChangeArrowheads="1"/>
            </p:cNvSpPr>
            <p:nvPr/>
          </p:nvSpPr>
          <p:spPr bwMode="auto">
            <a:xfrm>
              <a:off x="7250544" y="1381272"/>
              <a:ext cx="52450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11</a:t>
              </a:r>
            </a:p>
          </p:txBody>
        </p:sp>
        <p:cxnSp>
          <p:nvCxnSpPr>
            <p:cNvPr id="34" name="58 Conector recto de flecha">
              <a:extLst>
                <a:ext uri="{FF2B5EF4-FFF2-40B4-BE49-F238E27FC236}">
                  <a16:creationId xmlns:a16="http://schemas.microsoft.com/office/drawing/2014/main" id="{E46250B3-3AD9-44DE-89B7-88E8C2198F85}"/>
                </a:ext>
              </a:extLst>
            </p:cNvPr>
            <p:cNvCxnSpPr>
              <a:cxnSpLocks/>
              <a:stCxn id="33" idx="2"/>
            </p:cNvCxnSpPr>
            <p:nvPr/>
          </p:nvCxnSpPr>
          <p:spPr bwMode="auto">
            <a:xfrm>
              <a:off x="7512796" y="1627493"/>
              <a:ext cx="14071" cy="106719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60 CuadroTexto">
              <a:extLst>
                <a:ext uri="{FF2B5EF4-FFF2-40B4-BE49-F238E27FC236}">
                  <a16:creationId xmlns:a16="http://schemas.microsoft.com/office/drawing/2014/main" id="{DEAECBCA-4706-40D7-8499-62A2897FA482}"/>
                </a:ext>
              </a:extLst>
            </p:cNvPr>
            <p:cNvSpPr txBox="1">
              <a:spLocks noChangeArrowheads="1"/>
            </p:cNvSpPr>
            <p:nvPr/>
          </p:nvSpPr>
          <p:spPr bwMode="auto">
            <a:xfrm>
              <a:off x="7010006" y="2694692"/>
              <a:ext cx="1019650"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1er Ataque Italiano a Malta</a:t>
              </a:r>
            </a:p>
          </p:txBody>
        </p:sp>
      </p:grpSp>
      <p:grpSp>
        <p:nvGrpSpPr>
          <p:cNvPr id="36" name="Grupo 35">
            <a:extLst>
              <a:ext uri="{FF2B5EF4-FFF2-40B4-BE49-F238E27FC236}">
                <a16:creationId xmlns:a16="http://schemas.microsoft.com/office/drawing/2014/main" id="{F5C6C067-860C-4130-BD80-2C3F28260AA6}"/>
              </a:ext>
            </a:extLst>
          </p:cNvPr>
          <p:cNvGrpSpPr/>
          <p:nvPr/>
        </p:nvGrpSpPr>
        <p:grpSpPr>
          <a:xfrm>
            <a:off x="2388827" y="2491642"/>
            <a:ext cx="1493403" cy="2367585"/>
            <a:chOff x="2839639" y="1321023"/>
            <a:chExt cx="1493403" cy="2367585"/>
          </a:xfrm>
        </p:grpSpPr>
        <p:sp>
          <p:nvSpPr>
            <p:cNvPr id="37" name="57 CuadroTexto">
              <a:extLst>
                <a:ext uri="{FF2B5EF4-FFF2-40B4-BE49-F238E27FC236}">
                  <a16:creationId xmlns:a16="http://schemas.microsoft.com/office/drawing/2014/main" id="{54B2A19F-06EA-4642-BC85-C5B47BCF61BA}"/>
                </a:ext>
              </a:extLst>
            </p:cNvPr>
            <p:cNvSpPr txBox="1">
              <a:spLocks noChangeArrowheads="1"/>
            </p:cNvSpPr>
            <p:nvPr/>
          </p:nvSpPr>
          <p:spPr bwMode="auto">
            <a:xfrm>
              <a:off x="3425400" y="1321023"/>
              <a:ext cx="58060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May 26</a:t>
              </a:r>
            </a:p>
          </p:txBody>
        </p:sp>
        <p:cxnSp>
          <p:nvCxnSpPr>
            <p:cNvPr id="38" name="58 Conector recto de flecha">
              <a:extLst>
                <a:ext uri="{FF2B5EF4-FFF2-40B4-BE49-F238E27FC236}">
                  <a16:creationId xmlns:a16="http://schemas.microsoft.com/office/drawing/2014/main" id="{563EE9FC-1269-42FB-866B-FBE17D25F044}"/>
                </a:ext>
              </a:extLst>
            </p:cNvPr>
            <p:cNvCxnSpPr>
              <a:cxnSpLocks/>
              <a:stCxn id="37" idx="2"/>
            </p:cNvCxnSpPr>
            <p:nvPr/>
          </p:nvCxnSpPr>
          <p:spPr bwMode="auto">
            <a:xfrm>
              <a:off x="3715704" y="1567244"/>
              <a:ext cx="1121" cy="177125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60 CuadroTexto">
              <a:extLst>
                <a:ext uri="{FF2B5EF4-FFF2-40B4-BE49-F238E27FC236}">
                  <a16:creationId xmlns:a16="http://schemas.microsoft.com/office/drawing/2014/main" id="{89A07E91-95C6-4BDD-9321-BCA498575712}"/>
                </a:ext>
              </a:extLst>
            </p:cNvPr>
            <p:cNvSpPr txBox="1">
              <a:spLocks noChangeArrowheads="1"/>
            </p:cNvSpPr>
            <p:nvPr/>
          </p:nvSpPr>
          <p:spPr bwMode="auto">
            <a:xfrm>
              <a:off x="2839639" y="3380831"/>
              <a:ext cx="1493403"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Operación Dinamo</a:t>
              </a:r>
            </a:p>
            <a:p>
              <a:pPr algn="ctr"/>
              <a:r>
                <a:rPr lang="es-CL" altLang="es-CL" sz="1000" b="1" dirty="0">
                  <a:solidFill>
                    <a:srgbClr val="FFFF00"/>
                  </a:solidFill>
                  <a:latin typeface="+mn-lt"/>
                </a:rPr>
                <a:t>(Dunkerque)</a:t>
              </a:r>
            </a:p>
          </p:txBody>
        </p:sp>
      </p:grpSp>
      <p:grpSp>
        <p:nvGrpSpPr>
          <p:cNvPr id="40" name="Grupo 39">
            <a:extLst>
              <a:ext uri="{FF2B5EF4-FFF2-40B4-BE49-F238E27FC236}">
                <a16:creationId xmlns:a16="http://schemas.microsoft.com/office/drawing/2014/main" id="{1E61A2B5-8898-4265-B109-DD69609848A8}"/>
              </a:ext>
            </a:extLst>
          </p:cNvPr>
          <p:cNvGrpSpPr/>
          <p:nvPr/>
        </p:nvGrpSpPr>
        <p:grpSpPr>
          <a:xfrm>
            <a:off x="3933326" y="2529390"/>
            <a:ext cx="2004849" cy="3478281"/>
            <a:chOff x="4302366" y="1358770"/>
            <a:chExt cx="2004849" cy="3478281"/>
          </a:xfrm>
        </p:grpSpPr>
        <p:sp>
          <p:nvSpPr>
            <p:cNvPr id="41" name="57 CuadroTexto">
              <a:extLst>
                <a:ext uri="{FF2B5EF4-FFF2-40B4-BE49-F238E27FC236}">
                  <a16:creationId xmlns:a16="http://schemas.microsoft.com/office/drawing/2014/main" id="{DF8FA636-85D1-46E7-93BE-ECD685900DD0}"/>
                </a:ext>
              </a:extLst>
            </p:cNvPr>
            <p:cNvSpPr txBox="1">
              <a:spLocks noChangeArrowheads="1"/>
            </p:cNvSpPr>
            <p:nvPr/>
          </p:nvSpPr>
          <p:spPr bwMode="auto">
            <a:xfrm>
              <a:off x="5040190" y="1358770"/>
              <a:ext cx="45878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4</a:t>
              </a:r>
            </a:p>
          </p:txBody>
        </p:sp>
        <p:cxnSp>
          <p:nvCxnSpPr>
            <p:cNvPr id="42" name="58 Conector recto de flecha">
              <a:extLst>
                <a:ext uri="{FF2B5EF4-FFF2-40B4-BE49-F238E27FC236}">
                  <a16:creationId xmlns:a16="http://schemas.microsoft.com/office/drawing/2014/main" id="{D8E0A3D0-99D1-4319-8402-3AEF127AEB22}"/>
                </a:ext>
              </a:extLst>
            </p:cNvPr>
            <p:cNvCxnSpPr>
              <a:cxnSpLocks/>
              <a:stCxn id="41" idx="2"/>
            </p:cNvCxnSpPr>
            <p:nvPr/>
          </p:nvCxnSpPr>
          <p:spPr bwMode="auto">
            <a:xfrm flipH="1">
              <a:off x="5256939" y="1604991"/>
              <a:ext cx="12641" cy="288563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60 CuadroTexto">
              <a:extLst>
                <a:ext uri="{FF2B5EF4-FFF2-40B4-BE49-F238E27FC236}">
                  <a16:creationId xmlns:a16="http://schemas.microsoft.com/office/drawing/2014/main" id="{4B9757E5-0991-4B09-9171-D6F21632040D}"/>
                </a:ext>
              </a:extLst>
            </p:cNvPr>
            <p:cNvSpPr txBox="1">
              <a:spLocks noChangeArrowheads="1"/>
            </p:cNvSpPr>
            <p:nvPr/>
          </p:nvSpPr>
          <p:spPr bwMode="auto">
            <a:xfrm>
              <a:off x="4302366" y="4529274"/>
              <a:ext cx="2004849"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93663" indent="-93663">
                <a:buFont typeface="Arial" panose="020B0604020202020204" pitchFamily="34" charset="0"/>
                <a:buChar char="•"/>
              </a:pPr>
              <a:r>
                <a:rPr lang="es-CL" altLang="es-CL" sz="1000" b="1" dirty="0">
                  <a:solidFill>
                    <a:srgbClr val="FFFF00"/>
                  </a:solidFill>
                  <a:latin typeface="+mn-lt"/>
                </a:rPr>
                <a:t>Alemanes capturan Dunkerque.</a:t>
              </a:r>
            </a:p>
            <a:p>
              <a:pPr marL="93663" indent="-93663">
                <a:buFont typeface="Arial" panose="020B0604020202020204" pitchFamily="34" charset="0"/>
                <a:buChar char="•"/>
              </a:pPr>
              <a:r>
                <a:rPr lang="es-CL" altLang="es-CL" sz="1000" b="1" dirty="0">
                  <a:solidFill>
                    <a:srgbClr val="FFFF00"/>
                  </a:solidFill>
                  <a:latin typeface="+mn-lt"/>
                </a:rPr>
                <a:t>Término Op. Dinamo</a:t>
              </a:r>
            </a:p>
          </p:txBody>
        </p:sp>
      </p:grpSp>
      <p:grpSp>
        <p:nvGrpSpPr>
          <p:cNvPr id="44" name="Grupo 43">
            <a:extLst>
              <a:ext uri="{FF2B5EF4-FFF2-40B4-BE49-F238E27FC236}">
                <a16:creationId xmlns:a16="http://schemas.microsoft.com/office/drawing/2014/main" id="{8FC44760-CEAD-4FA2-B943-C4E9600555EF}"/>
              </a:ext>
            </a:extLst>
          </p:cNvPr>
          <p:cNvGrpSpPr/>
          <p:nvPr/>
        </p:nvGrpSpPr>
        <p:grpSpPr>
          <a:xfrm>
            <a:off x="107997" y="2420888"/>
            <a:ext cx="1395412" cy="1215626"/>
            <a:chOff x="26988" y="1250268"/>
            <a:chExt cx="1395412" cy="1215626"/>
          </a:xfrm>
        </p:grpSpPr>
        <p:sp>
          <p:nvSpPr>
            <p:cNvPr id="45" name="18 CuadroTexto">
              <a:extLst>
                <a:ext uri="{FF2B5EF4-FFF2-40B4-BE49-F238E27FC236}">
                  <a16:creationId xmlns:a16="http://schemas.microsoft.com/office/drawing/2014/main" id="{2CCE57D3-FD4E-45B8-9DE7-2D93DAB67E15}"/>
                </a:ext>
              </a:extLst>
            </p:cNvPr>
            <p:cNvSpPr txBox="1">
              <a:spLocks noChangeArrowheads="1"/>
            </p:cNvSpPr>
            <p:nvPr/>
          </p:nvSpPr>
          <p:spPr bwMode="auto">
            <a:xfrm>
              <a:off x="456831" y="1250268"/>
              <a:ext cx="535724"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Abr 19</a:t>
              </a:r>
            </a:p>
          </p:txBody>
        </p:sp>
        <p:sp>
          <p:nvSpPr>
            <p:cNvPr id="46" name="20 CuadroTexto">
              <a:extLst>
                <a:ext uri="{FF2B5EF4-FFF2-40B4-BE49-F238E27FC236}">
                  <a16:creationId xmlns:a16="http://schemas.microsoft.com/office/drawing/2014/main" id="{7194757C-13A7-4AC9-928F-5BD6CD0EAA90}"/>
                </a:ext>
              </a:extLst>
            </p:cNvPr>
            <p:cNvSpPr txBox="1">
              <a:spLocks noChangeArrowheads="1"/>
            </p:cNvSpPr>
            <p:nvPr/>
          </p:nvSpPr>
          <p:spPr bwMode="auto">
            <a:xfrm>
              <a:off x="26988" y="2158117"/>
              <a:ext cx="1395412" cy="307777"/>
            </a:xfrm>
            <a:prstGeom prst="rect">
              <a:avLst/>
            </a:prstGeom>
            <a:solidFill>
              <a:srgbClr val="002060"/>
            </a:solidFill>
            <a:ln w="9525">
              <a:solidFill>
                <a:srgbClr val="FFFF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Desembarco francés en Noruega</a:t>
              </a:r>
            </a:p>
          </p:txBody>
        </p:sp>
        <p:cxnSp>
          <p:nvCxnSpPr>
            <p:cNvPr id="47" name="Conector recto de flecha 46">
              <a:extLst>
                <a:ext uri="{FF2B5EF4-FFF2-40B4-BE49-F238E27FC236}">
                  <a16:creationId xmlns:a16="http://schemas.microsoft.com/office/drawing/2014/main" id="{B43DC022-0D6E-4229-A076-3668709ECA00}"/>
                </a:ext>
              </a:extLst>
            </p:cNvPr>
            <p:cNvCxnSpPr>
              <a:stCxn id="45" idx="2"/>
              <a:endCxn id="46" idx="0"/>
            </p:cNvCxnSpPr>
            <p:nvPr/>
          </p:nvCxnSpPr>
          <p:spPr>
            <a:xfrm>
              <a:off x="724693" y="1650378"/>
              <a:ext cx="1" cy="507739"/>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upo 47">
            <a:extLst>
              <a:ext uri="{FF2B5EF4-FFF2-40B4-BE49-F238E27FC236}">
                <a16:creationId xmlns:a16="http://schemas.microsoft.com/office/drawing/2014/main" id="{98333F86-4438-440E-A87D-0620F36EC5AF}"/>
              </a:ext>
            </a:extLst>
          </p:cNvPr>
          <p:cNvGrpSpPr/>
          <p:nvPr/>
        </p:nvGrpSpPr>
        <p:grpSpPr>
          <a:xfrm>
            <a:off x="6993270" y="2553342"/>
            <a:ext cx="1390905" cy="1173181"/>
            <a:chOff x="7767355" y="1382723"/>
            <a:chExt cx="1390905" cy="1173181"/>
          </a:xfrm>
        </p:grpSpPr>
        <p:sp>
          <p:nvSpPr>
            <p:cNvPr id="49" name="57 CuadroTexto">
              <a:extLst>
                <a:ext uri="{FF2B5EF4-FFF2-40B4-BE49-F238E27FC236}">
                  <a16:creationId xmlns:a16="http://schemas.microsoft.com/office/drawing/2014/main" id="{3D27D1EE-FC56-4CAE-B3E1-C520786B57FD}"/>
                </a:ext>
              </a:extLst>
            </p:cNvPr>
            <p:cNvSpPr txBox="1">
              <a:spLocks noChangeArrowheads="1"/>
            </p:cNvSpPr>
            <p:nvPr/>
          </p:nvSpPr>
          <p:spPr bwMode="auto">
            <a:xfrm>
              <a:off x="8195650" y="1382723"/>
              <a:ext cx="52450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12</a:t>
              </a:r>
            </a:p>
          </p:txBody>
        </p:sp>
        <p:cxnSp>
          <p:nvCxnSpPr>
            <p:cNvPr id="50" name="58 Conector recto de flecha">
              <a:extLst>
                <a:ext uri="{FF2B5EF4-FFF2-40B4-BE49-F238E27FC236}">
                  <a16:creationId xmlns:a16="http://schemas.microsoft.com/office/drawing/2014/main" id="{553B40CA-34F1-4E51-935F-63533ED036EF}"/>
                </a:ext>
              </a:extLst>
            </p:cNvPr>
            <p:cNvCxnSpPr>
              <a:stCxn id="49" idx="2"/>
              <a:endCxn id="51" idx="0"/>
            </p:cNvCxnSpPr>
            <p:nvPr/>
          </p:nvCxnSpPr>
          <p:spPr bwMode="auto">
            <a:xfrm>
              <a:off x="8457902" y="1628944"/>
              <a:ext cx="4906" cy="61918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60 CuadroTexto">
              <a:extLst>
                <a:ext uri="{FF2B5EF4-FFF2-40B4-BE49-F238E27FC236}">
                  <a16:creationId xmlns:a16="http://schemas.microsoft.com/office/drawing/2014/main" id="{76AE80EC-8EAE-4619-86FA-4225FD7C04F1}"/>
                </a:ext>
              </a:extLst>
            </p:cNvPr>
            <p:cNvSpPr txBox="1">
              <a:spLocks noChangeArrowheads="1"/>
            </p:cNvSpPr>
            <p:nvPr/>
          </p:nvSpPr>
          <p:spPr bwMode="auto">
            <a:xfrm>
              <a:off x="7767355" y="2248127"/>
              <a:ext cx="1390905"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Italia Bombardea Base de Toulon</a:t>
              </a:r>
            </a:p>
          </p:txBody>
        </p:sp>
      </p:grpSp>
      <p:grpSp>
        <p:nvGrpSpPr>
          <p:cNvPr id="52" name="Grupo 51">
            <a:extLst>
              <a:ext uri="{FF2B5EF4-FFF2-40B4-BE49-F238E27FC236}">
                <a16:creationId xmlns:a16="http://schemas.microsoft.com/office/drawing/2014/main" id="{43733FEA-857A-4DA8-83B2-91FE8DF8C54E}"/>
              </a:ext>
            </a:extLst>
          </p:cNvPr>
          <p:cNvGrpSpPr/>
          <p:nvPr/>
        </p:nvGrpSpPr>
        <p:grpSpPr>
          <a:xfrm>
            <a:off x="7812360" y="2529389"/>
            <a:ext cx="898793" cy="1854497"/>
            <a:chOff x="7821361" y="1382723"/>
            <a:chExt cx="898793" cy="1854497"/>
          </a:xfrm>
        </p:grpSpPr>
        <p:sp>
          <p:nvSpPr>
            <p:cNvPr id="53" name="57 CuadroTexto">
              <a:extLst>
                <a:ext uri="{FF2B5EF4-FFF2-40B4-BE49-F238E27FC236}">
                  <a16:creationId xmlns:a16="http://schemas.microsoft.com/office/drawing/2014/main" id="{3ADB1488-1145-4461-88A0-A935F0414C12}"/>
                </a:ext>
              </a:extLst>
            </p:cNvPr>
            <p:cNvSpPr txBox="1">
              <a:spLocks noChangeArrowheads="1"/>
            </p:cNvSpPr>
            <p:nvPr/>
          </p:nvSpPr>
          <p:spPr bwMode="auto">
            <a:xfrm>
              <a:off x="8195651" y="1382723"/>
              <a:ext cx="52450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14</a:t>
              </a:r>
            </a:p>
          </p:txBody>
        </p:sp>
        <p:cxnSp>
          <p:nvCxnSpPr>
            <p:cNvPr id="54" name="58 Conector recto de flecha">
              <a:extLst>
                <a:ext uri="{FF2B5EF4-FFF2-40B4-BE49-F238E27FC236}">
                  <a16:creationId xmlns:a16="http://schemas.microsoft.com/office/drawing/2014/main" id="{2A17E943-9A9E-4236-BC83-C0C3A298539A}"/>
                </a:ext>
              </a:extLst>
            </p:cNvPr>
            <p:cNvCxnSpPr>
              <a:cxnSpLocks/>
              <a:stCxn id="53" idx="2"/>
            </p:cNvCxnSpPr>
            <p:nvPr/>
          </p:nvCxnSpPr>
          <p:spPr bwMode="auto">
            <a:xfrm flipH="1">
              <a:off x="8457166" y="1628944"/>
              <a:ext cx="737" cy="12831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60 CuadroTexto">
              <a:extLst>
                <a:ext uri="{FF2B5EF4-FFF2-40B4-BE49-F238E27FC236}">
                  <a16:creationId xmlns:a16="http://schemas.microsoft.com/office/drawing/2014/main" id="{4FAEEDF7-7ABC-43E3-8CB4-EB7A10F36370}"/>
                </a:ext>
              </a:extLst>
            </p:cNvPr>
            <p:cNvSpPr txBox="1">
              <a:spLocks noChangeArrowheads="1"/>
            </p:cNvSpPr>
            <p:nvPr/>
          </p:nvSpPr>
          <p:spPr bwMode="auto">
            <a:xfrm>
              <a:off x="7821361" y="2929443"/>
              <a:ext cx="761845" cy="30777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Alemanes</a:t>
              </a:r>
            </a:p>
            <a:p>
              <a:pPr algn="ctr"/>
              <a:r>
                <a:rPr lang="es-CL" altLang="es-CL" sz="1000" b="1" dirty="0">
                  <a:solidFill>
                    <a:srgbClr val="FFFF00"/>
                  </a:solidFill>
                  <a:latin typeface="+mn-lt"/>
                </a:rPr>
                <a:t>en Paris</a:t>
              </a:r>
            </a:p>
          </p:txBody>
        </p:sp>
      </p:grpSp>
      <p:grpSp>
        <p:nvGrpSpPr>
          <p:cNvPr id="56" name="Grupo 55">
            <a:extLst>
              <a:ext uri="{FF2B5EF4-FFF2-40B4-BE49-F238E27FC236}">
                <a16:creationId xmlns:a16="http://schemas.microsoft.com/office/drawing/2014/main" id="{BF49BE00-6EB3-47F6-9B16-7B6198BA540B}"/>
              </a:ext>
            </a:extLst>
          </p:cNvPr>
          <p:cNvGrpSpPr/>
          <p:nvPr/>
        </p:nvGrpSpPr>
        <p:grpSpPr>
          <a:xfrm>
            <a:off x="5812438" y="2529389"/>
            <a:ext cx="1170134" cy="2311841"/>
            <a:chOff x="7922607" y="1382723"/>
            <a:chExt cx="1170134" cy="2311841"/>
          </a:xfrm>
        </p:grpSpPr>
        <p:sp>
          <p:nvSpPr>
            <p:cNvPr id="57" name="57 CuadroTexto">
              <a:extLst>
                <a:ext uri="{FF2B5EF4-FFF2-40B4-BE49-F238E27FC236}">
                  <a16:creationId xmlns:a16="http://schemas.microsoft.com/office/drawing/2014/main" id="{CED22B2D-00D6-4A3C-9E47-DE2E304970C6}"/>
                </a:ext>
              </a:extLst>
            </p:cNvPr>
            <p:cNvSpPr txBox="1">
              <a:spLocks noChangeArrowheads="1"/>
            </p:cNvSpPr>
            <p:nvPr/>
          </p:nvSpPr>
          <p:spPr bwMode="auto">
            <a:xfrm>
              <a:off x="8195651" y="1382723"/>
              <a:ext cx="52450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10</a:t>
              </a:r>
            </a:p>
          </p:txBody>
        </p:sp>
        <p:cxnSp>
          <p:nvCxnSpPr>
            <p:cNvPr id="58" name="58 Conector recto de flecha">
              <a:extLst>
                <a:ext uri="{FF2B5EF4-FFF2-40B4-BE49-F238E27FC236}">
                  <a16:creationId xmlns:a16="http://schemas.microsoft.com/office/drawing/2014/main" id="{BCC067E6-F0BE-4A7F-A847-933EFE04AE02}"/>
                </a:ext>
              </a:extLst>
            </p:cNvPr>
            <p:cNvCxnSpPr>
              <a:cxnSpLocks/>
              <a:stCxn id="57" idx="2"/>
            </p:cNvCxnSpPr>
            <p:nvPr/>
          </p:nvCxnSpPr>
          <p:spPr bwMode="auto">
            <a:xfrm>
              <a:off x="8457903" y="1628944"/>
              <a:ext cx="15467" cy="16082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9" name="60 CuadroTexto">
              <a:extLst>
                <a:ext uri="{FF2B5EF4-FFF2-40B4-BE49-F238E27FC236}">
                  <a16:creationId xmlns:a16="http://schemas.microsoft.com/office/drawing/2014/main" id="{74BD2301-52E5-40FD-92C3-CC292B454CBF}"/>
                </a:ext>
              </a:extLst>
            </p:cNvPr>
            <p:cNvSpPr txBox="1">
              <a:spLocks noChangeArrowheads="1"/>
            </p:cNvSpPr>
            <p:nvPr/>
          </p:nvSpPr>
          <p:spPr bwMode="auto">
            <a:xfrm>
              <a:off x="7922607" y="3232899"/>
              <a:ext cx="1170134" cy="461665"/>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Inicio Campañas Mediterráneo y Norte de África</a:t>
              </a:r>
            </a:p>
          </p:txBody>
        </p:sp>
      </p:grpSp>
      <p:pic>
        <p:nvPicPr>
          <p:cNvPr id="60" name="Picture 2" descr="http://k16.kn3.net/AC36A5822.jpg">
            <a:extLst>
              <a:ext uri="{FF2B5EF4-FFF2-40B4-BE49-F238E27FC236}">
                <a16:creationId xmlns:a16="http://schemas.microsoft.com/office/drawing/2014/main" id="{7854B754-8F55-4C83-9B83-A2F82EDA3CC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29924" y="4934555"/>
            <a:ext cx="1435582" cy="1057797"/>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4" descr="http://1.bp.blogspot.com/_Eu4d4GXAEUo/S-FkTIMxXLI/AAAAAAAACJo/byWEjtbxq1o/s1600/AllemandChampsElysees.jpg">
            <a:extLst>
              <a:ext uri="{FF2B5EF4-FFF2-40B4-BE49-F238E27FC236}">
                <a16:creationId xmlns:a16="http://schemas.microsoft.com/office/drawing/2014/main" id="{B81E1E62-F11C-4907-81F4-8DFE436DF78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32515" y="4869168"/>
            <a:ext cx="1621022" cy="1079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47898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119</a:t>
            </a:fld>
            <a:endParaRPr lang="es-CL"/>
          </a:p>
        </p:txBody>
      </p:sp>
      <p:cxnSp>
        <p:nvCxnSpPr>
          <p:cNvPr id="15" name="6 Conector recto de flecha">
            <a:extLst>
              <a:ext uri="{FF2B5EF4-FFF2-40B4-BE49-F238E27FC236}">
                <a16:creationId xmlns:a16="http://schemas.microsoft.com/office/drawing/2014/main" id="{0B541131-38F8-45EF-81EF-C6CE04F04BE1}"/>
              </a:ext>
            </a:extLst>
          </p:cNvPr>
          <p:cNvCxnSpPr>
            <a:cxnSpLocks/>
          </p:cNvCxnSpPr>
          <p:nvPr/>
        </p:nvCxnSpPr>
        <p:spPr>
          <a:xfrm>
            <a:off x="340707" y="2852936"/>
            <a:ext cx="8346093"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A7102838-F1A3-4749-A0A6-6A1F4EE6E573}"/>
              </a:ext>
            </a:extLst>
          </p:cNvPr>
          <p:cNvGrpSpPr/>
          <p:nvPr/>
        </p:nvGrpSpPr>
        <p:grpSpPr>
          <a:xfrm>
            <a:off x="5402627" y="2392142"/>
            <a:ext cx="1516103" cy="2998924"/>
            <a:chOff x="5407744" y="1366028"/>
            <a:chExt cx="1516103" cy="2998924"/>
          </a:xfrm>
        </p:grpSpPr>
        <p:sp>
          <p:nvSpPr>
            <p:cNvPr id="17" name="57 CuadroTexto">
              <a:extLst>
                <a:ext uri="{FF2B5EF4-FFF2-40B4-BE49-F238E27FC236}">
                  <a16:creationId xmlns:a16="http://schemas.microsoft.com/office/drawing/2014/main" id="{F1187BD1-CA40-4695-85A7-B5087B947DB1}"/>
                </a:ext>
              </a:extLst>
            </p:cNvPr>
            <p:cNvSpPr txBox="1">
              <a:spLocks noChangeArrowheads="1"/>
            </p:cNvSpPr>
            <p:nvPr/>
          </p:nvSpPr>
          <p:spPr bwMode="auto">
            <a:xfrm>
              <a:off x="5482652" y="1366028"/>
              <a:ext cx="4219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7</a:t>
              </a:r>
            </a:p>
          </p:txBody>
        </p:sp>
        <p:cxnSp>
          <p:nvCxnSpPr>
            <p:cNvPr id="18" name="58 Conector recto de flecha">
              <a:extLst>
                <a:ext uri="{FF2B5EF4-FFF2-40B4-BE49-F238E27FC236}">
                  <a16:creationId xmlns:a16="http://schemas.microsoft.com/office/drawing/2014/main" id="{F67EB249-76A6-41E4-923E-C7A9E7F70F75}"/>
                </a:ext>
              </a:extLst>
            </p:cNvPr>
            <p:cNvCxnSpPr>
              <a:cxnSpLocks/>
              <a:stCxn id="17" idx="2"/>
            </p:cNvCxnSpPr>
            <p:nvPr/>
          </p:nvCxnSpPr>
          <p:spPr bwMode="auto">
            <a:xfrm>
              <a:off x="5693607" y="1612249"/>
              <a:ext cx="0" cy="255921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60 CuadroTexto">
              <a:extLst>
                <a:ext uri="{FF2B5EF4-FFF2-40B4-BE49-F238E27FC236}">
                  <a16:creationId xmlns:a16="http://schemas.microsoft.com/office/drawing/2014/main" id="{3B5094D8-8381-40FE-A34C-FD3DD67FF4DE}"/>
                </a:ext>
              </a:extLst>
            </p:cNvPr>
            <p:cNvSpPr txBox="1">
              <a:spLocks noChangeArrowheads="1"/>
            </p:cNvSpPr>
            <p:nvPr/>
          </p:nvSpPr>
          <p:spPr bwMode="auto">
            <a:xfrm>
              <a:off x="5407744" y="4211064"/>
              <a:ext cx="1516103"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 Boote basados en Francia</a:t>
              </a:r>
            </a:p>
          </p:txBody>
        </p:sp>
      </p:grpSp>
      <p:grpSp>
        <p:nvGrpSpPr>
          <p:cNvPr id="20" name="Grupo 19">
            <a:extLst>
              <a:ext uri="{FF2B5EF4-FFF2-40B4-BE49-F238E27FC236}">
                <a16:creationId xmlns:a16="http://schemas.microsoft.com/office/drawing/2014/main" id="{9CC92754-6E6C-4007-81D1-3708F1C2EFA2}"/>
              </a:ext>
            </a:extLst>
          </p:cNvPr>
          <p:cNvGrpSpPr/>
          <p:nvPr/>
        </p:nvGrpSpPr>
        <p:grpSpPr>
          <a:xfrm>
            <a:off x="3309577" y="2438163"/>
            <a:ext cx="1190415" cy="2913302"/>
            <a:chOff x="3858638" y="1412050"/>
            <a:chExt cx="1190415" cy="2913302"/>
          </a:xfrm>
        </p:grpSpPr>
        <p:sp>
          <p:nvSpPr>
            <p:cNvPr id="21" name="68 CuadroTexto">
              <a:extLst>
                <a:ext uri="{FF2B5EF4-FFF2-40B4-BE49-F238E27FC236}">
                  <a16:creationId xmlns:a16="http://schemas.microsoft.com/office/drawing/2014/main" id="{E56F6A29-BFE4-410B-B061-8D76657CA08B}"/>
                </a:ext>
              </a:extLst>
            </p:cNvPr>
            <p:cNvSpPr txBox="1">
              <a:spLocks noChangeArrowheads="1"/>
            </p:cNvSpPr>
            <p:nvPr/>
          </p:nvSpPr>
          <p:spPr bwMode="auto">
            <a:xfrm>
              <a:off x="4411983" y="1412050"/>
              <a:ext cx="30994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1</a:t>
              </a:r>
            </a:p>
          </p:txBody>
        </p:sp>
        <p:cxnSp>
          <p:nvCxnSpPr>
            <p:cNvPr id="22" name="69 Conector recto de flecha">
              <a:extLst>
                <a:ext uri="{FF2B5EF4-FFF2-40B4-BE49-F238E27FC236}">
                  <a16:creationId xmlns:a16="http://schemas.microsoft.com/office/drawing/2014/main" id="{4589F697-E899-432B-9530-C4F1C068C0A0}"/>
                </a:ext>
              </a:extLst>
            </p:cNvPr>
            <p:cNvCxnSpPr>
              <a:cxnSpLocks/>
            </p:cNvCxnSpPr>
            <p:nvPr/>
          </p:nvCxnSpPr>
          <p:spPr bwMode="auto">
            <a:xfrm>
              <a:off x="4605155" y="1581162"/>
              <a:ext cx="11357" cy="242782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A9A7FE6D-E6D8-4FC3-A634-00F5B6D3EEF5}"/>
                </a:ext>
              </a:extLst>
            </p:cNvPr>
            <p:cNvSpPr txBox="1">
              <a:spLocks noChangeArrowheads="1"/>
            </p:cNvSpPr>
            <p:nvPr/>
          </p:nvSpPr>
          <p:spPr bwMode="auto">
            <a:xfrm>
              <a:off x="3858638" y="4017575"/>
              <a:ext cx="1190415"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Bombardeo Base</a:t>
              </a:r>
            </a:p>
            <a:p>
              <a:pPr algn="ctr"/>
              <a:r>
                <a:rPr lang="es-CL" altLang="es-CL" sz="1000" b="1" dirty="0">
                  <a:solidFill>
                    <a:srgbClr val="FFFF00"/>
                  </a:solidFill>
                  <a:latin typeface="+mn-lt"/>
                </a:rPr>
                <a:t>Naval Kiel</a:t>
              </a:r>
            </a:p>
          </p:txBody>
        </p:sp>
      </p:grpSp>
      <p:grpSp>
        <p:nvGrpSpPr>
          <p:cNvPr id="24" name="Grupo 23">
            <a:extLst>
              <a:ext uri="{FF2B5EF4-FFF2-40B4-BE49-F238E27FC236}">
                <a16:creationId xmlns:a16="http://schemas.microsoft.com/office/drawing/2014/main" id="{6D3A0B88-3ABB-4314-8544-99C8E10C795A}"/>
              </a:ext>
            </a:extLst>
          </p:cNvPr>
          <p:cNvGrpSpPr/>
          <p:nvPr/>
        </p:nvGrpSpPr>
        <p:grpSpPr>
          <a:xfrm>
            <a:off x="1488281" y="2438164"/>
            <a:ext cx="1457624" cy="1728175"/>
            <a:chOff x="1840140" y="1412050"/>
            <a:chExt cx="1457624" cy="1728175"/>
          </a:xfrm>
        </p:grpSpPr>
        <p:cxnSp>
          <p:nvCxnSpPr>
            <p:cNvPr id="25" name="27 Conector recto de flecha">
              <a:extLst>
                <a:ext uri="{FF2B5EF4-FFF2-40B4-BE49-F238E27FC236}">
                  <a16:creationId xmlns:a16="http://schemas.microsoft.com/office/drawing/2014/main" id="{A9F4773B-454C-4C05-8FA1-CB6AA1D45C51}"/>
                </a:ext>
              </a:extLst>
            </p:cNvPr>
            <p:cNvCxnSpPr>
              <a:cxnSpLocks/>
              <a:stCxn id="26" idx="2"/>
            </p:cNvCxnSpPr>
            <p:nvPr/>
          </p:nvCxnSpPr>
          <p:spPr bwMode="auto">
            <a:xfrm flipH="1">
              <a:off x="2733435" y="1565938"/>
              <a:ext cx="2545" cy="126173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8 CuadroTexto">
              <a:extLst>
                <a:ext uri="{FF2B5EF4-FFF2-40B4-BE49-F238E27FC236}">
                  <a16:creationId xmlns:a16="http://schemas.microsoft.com/office/drawing/2014/main" id="{CEFE1702-FEE5-4824-B4FB-C99606601BC6}"/>
                </a:ext>
              </a:extLst>
            </p:cNvPr>
            <p:cNvSpPr txBox="1">
              <a:spLocks noChangeArrowheads="1"/>
            </p:cNvSpPr>
            <p:nvPr/>
          </p:nvSpPr>
          <p:spPr bwMode="auto">
            <a:xfrm>
              <a:off x="2390279" y="1412050"/>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27</a:t>
              </a:r>
            </a:p>
          </p:txBody>
        </p:sp>
        <p:sp>
          <p:nvSpPr>
            <p:cNvPr id="27" name="20 CuadroTexto">
              <a:extLst>
                <a:ext uri="{FF2B5EF4-FFF2-40B4-BE49-F238E27FC236}">
                  <a16:creationId xmlns:a16="http://schemas.microsoft.com/office/drawing/2014/main" id="{C900AF85-FAAA-4C10-864E-0E074EB58975}"/>
                </a:ext>
              </a:extLst>
            </p:cNvPr>
            <p:cNvSpPr txBox="1">
              <a:spLocks noChangeArrowheads="1"/>
            </p:cNvSpPr>
            <p:nvPr/>
          </p:nvSpPr>
          <p:spPr bwMode="auto">
            <a:xfrm>
              <a:off x="1840140" y="2832448"/>
              <a:ext cx="1457624"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UK Bloquea de</a:t>
              </a:r>
            </a:p>
            <a:p>
              <a:pPr algn="ctr"/>
              <a:r>
                <a:rPr lang="es-CL" sz="1000" b="1" dirty="0">
                  <a:solidFill>
                    <a:srgbClr val="FFFF00"/>
                  </a:solidFill>
                  <a:latin typeface="+mn-lt"/>
                </a:rPr>
                <a:t>Cabo Norte a España</a:t>
              </a:r>
            </a:p>
          </p:txBody>
        </p:sp>
      </p:grpSp>
      <p:grpSp>
        <p:nvGrpSpPr>
          <p:cNvPr id="28" name="Grupo 27">
            <a:extLst>
              <a:ext uri="{FF2B5EF4-FFF2-40B4-BE49-F238E27FC236}">
                <a16:creationId xmlns:a16="http://schemas.microsoft.com/office/drawing/2014/main" id="{D5894C05-B5FE-43C5-9E75-024C5F84A39B}"/>
              </a:ext>
            </a:extLst>
          </p:cNvPr>
          <p:cNvGrpSpPr/>
          <p:nvPr/>
        </p:nvGrpSpPr>
        <p:grpSpPr>
          <a:xfrm>
            <a:off x="618266" y="2438164"/>
            <a:ext cx="1395412" cy="1310661"/>
            <a:chOff x="807287" y="1412050"/>
            <a:chExt cx="1395412" cy="1310661"/>
          </a:xfrm>
        </p:grpSpPr>
        <p:cxnSp>
          <p:nvCxnSpPr>
            <p:cNvPr id="29" name="27 Conector recto de flecha">
              <a:extLst>
                <a:ext uri="{FF2B5EF4-FFF2-40B4-BE49-F238E27FC236}">
                  <a16:creationId xmlns:a16="http://schemas.microsoft.com/office/drawing/2014/main" id="{68DC94A4-6EEC-4674-B423-133F4C0CAE20}"/>
                </a:ext>
              </a:extLst>
            </p:cNvPr>
            <p:cNvCxnSpPr>
              <a:cxnSpLocks/>
            </p:cNvCxnSpPr>
            <p:nvPr/>
          </p:nvCxnSpPr>
          <p:spPr bwMode="auto">
            <a:xfrm>
              <a:off x="1785454" y="1628800"/>
              <a:ext cx="3774" cy="91084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28 CuadroTexto">
              <a:extLst>
                <a:ext uri="{FF2B5EF4-FFF2-40B4-BE49-F238E27FC236}">
                  <a16:creationId xmlns:a16="http://schemas.microsoft.com/office/drawing/2014/main" id="{6F653A63-E676-49A8-9CD7-6463C8296F01}"/>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22</a:t>
              </a:r>
            </a:p>
          </p:txBody>
        </p:sp>
        <p:sp>
          <p:nvSpPr>
            <p:cNvPr id="31" name="20 CuadroTexto">
              <a:extLst>
                <a:ext uri="{FF2B5EF4-FFF2-40B4-BE49-F238E27FC236}">
                  <a16:creationId xmlns:a16="http://schemas.microsoft.com/office/drawing/2014/main" id="{75AD3840-280F-43E8-84C3-FFBA1CAD2576}"/>
                </a:ext>
              </a:extLst>
            </p:cNvPr>
            <p:cNvSpPr txBox="1">
              <a:spLocks noChangeArrowheads="1"/>
            </p:cNvSpPr>
            <p:nvPr/>
          </p:nvSpPr>
          <p:spPr bwMode="auto">
            <a:xfrm>
              <a:off x="807287" y="2568823"/>
              <a:ext cx="1395412"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Armisticio Franco Alemán</a:t>
              </a:r>
              <a:endParaRPr lang="es-CL" altLang="es-CL" sz="1000" b="1" dirty="0">
                <a:solidFill>
                  <a:srgbClr val="FFFF00"/>
                </a:solidFill>
                <a:latin typeface="+mn-lt"/>
              </a:endParaRPr>
            </a:p>
          </p:txBody>
        </p:sp>
      </p:grpSp>
      <p:grpSp>
        <p:nvGrpSpPr>
          <p:cNvPr id="32" name="Grupo 31">
            <a:extLst>
              <a:ext uri="{FF2B5EF4-FFF2-40B4-BE49-F238E27FC236}">
                <a16:creationId xmlns:a16="http://schemas.microsoft.com/office/drawing/2014/main" id="{E1F0D466-4A72-4F5E-A9E9-7C0F7C42D422}"/>
              </a:ext>
            </a:extLst>
          </p:cNvPr>
          <p:cNvGrpSpPr/>
          <p:nvPr/>
        </p:nvGrpSpPr>
        <p:grpSpPr>
          <a:xfrm>
            <a:off x="6444208" y="2407385"/>
            <a:ext cx="1019650" cy="1957046"/>
            <a:chOff x="7038274" y="1381272"/>
            <a:chExt cx="1019650" cy="1957046"/>
          </a:xfrm>
        </p:grpSpPr>
        <p:sp>
          <p:nvSpPr>
            <p:cNvPr id="33" name="57 CuadroTexto">
              <a:extLst>
                <a:ext uri="{FF2B5EF4-FFF2-40B4-BE49-F238E27FC236}">
                  <a16:creationId xmlns:a16="http://schemas.microsoft.com/office/drawing/2014/main" id="{7273B469-E9BD-4C55-8068-D77FC5048E17}"/>
                </a:ext>
              </a:extLst>
            </p:cNvPr>
            <p:cNvSpPr txBox="1">
              <a:spLocks noChangeArrowheads="1"/>
            </p:cNvSpPr>
            <p:nvPr/>
          </p:nvSpPr>
          <p:spPr bwMode="auto">
            <a:xfrm>
              <a:off x="7268980" y="1381272"/>
              <a:ext cx="48763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10</a:t>
              </a:r>
            </a:p>
          </p:txBody>
        </p:sp>
        <p:cxnSp>
          <p:nvCxnSpPr>
            <p:cNvPr id="34" name="58 Conector recto de flecha">
              <a:extLst>
                <a:ext uri="{FF2B5EF4-FFF2-40B4-BE49-F238E27FC236}">
                  <a16:creationId xmlns:a16="http://schemas.microsoft.com/office/drawing/2014/main" id="{0FBED4F1-E58E-48D6-B9F6-D82860470FA9}"/>
                </a:ext>
              </a:extLst>
            </p:cNvPr>
            <p:cNvCxnSpPr>
              <a:cxnSpLocks/>
              <a:stCxn id="33" idx="2"/>
            </p:cNvCxnSpPr>
            <p:nvPr/>
          </p:nvCxnSpPr>
          <p:spPr bwMode="auto">
            <a:xfrm>
              <a:off x="7512797" y="1627493"/>
              <a:ext cx="0" cy="138455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60 CuadroTexto">
              <a:extLst>
                <a:ext uri="{FF2B5EF4-FFF2-40B4-BE49-F238E27FC236}">
                  <a16:creationId xmlns:a16="http://schemas.microsoft.com/office/drawing/2014/main" id="{46772E7D-73D0-4C77-AF7E-BE4E412E32C4}"/>
                </a:ext>
              </a:extLst>
            </p:cNvPr>
            <p:cNvSpPr txBox="1">
              <a:spLocks noChangeArrowheads="1"/>
            </p:cNvSpPr>
            <p:nvPr/>
          </p:nvSpPr>
          <p:spPr bwMode="auto">
            <a:xfrm>
              <a:off x="7038274" y="3030541"/>
              <a:ext cx="1019650"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Comienza Batalla de Inglaterra</a:t>
              </a:r>
            </a:p>
          </p:txBody>
        </p:sp>
      </p:grpSp>
      <p:grpSp>
        <p:nvGrpSpPr>
          <p:cNvPr id="36" name="Grupo 35">
            <a:extLst>
              <a:ext uri="{FF2B5EF4-FFF2-40B4-BE49-F238E27FC236}">
                <a16:creationId xmlns:a16="http://schemas.microsoft.com/office/drawing/2014/main" id="{AF7E27C2-094E-4D43-A450-7A31624A42EB}"/>
              </a:ext>
            </a:extLst>
          </p:cNvPr>
          <p:cNvGrpSpPr/>
          <p:nvPr/>
        </p:nvGrpSpPr>
        <p:grpSpPr>
          <a:xfrm>
            <a:off x="2317886" y="2347137"/>
            <a:ext cx="1493403" cy="2429249"/>
            <a:chOff x="2768698" y="1321023"/>
            <a:chExt cx="1493403" cy="2429249"/>
          </a:xfrm>
        </p:grpSpPr>
        <p:sp>
          <p:nvSpPr>
            <p:cNvPr id="37" name="57 CuadroTexto">
              <a:extLst>
                <a:ext uri="{FF2B5EF4-FFF2-40B4-BE49-F238E27FC236}">
                  <a16:creationId xmlns:a16="http://schemas.microsoft.com/office/drawing/2014/main" id="{D092AFCB-A08C-4B93-A494-4C6E54CF48FC}"/>
                </a:ext>
              </a:extLst>
            </p:cNvPr>
            <p:cNvSpPr txBox="1">
              <a:spLocks noChangeArrowheads="1"/>
            </p:cNvSpPr>
            <p:nvPr/>
          </p:nvSpPr>
          <p:spPr bwMode="auto">
            <a:xfrm>
              <a:off x="3453454" y="1321023"/>
              <a:ext cx="52450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Jun 30</a:t>
              </a:r>
            </a:p>
          </p:txBody>
        </p:sp>
        <p:cxnSp>
          <p:nvCxnSpPr>
            <p:cNvPr id="38" name="58 Conector recto de flecha">
              <a:extLst>
                <a:ext uri="{FF2B5EF4-FFF2-40B4-BE49-F238E27FC236}">
                  <a16:creationId xmlns:a16="http://schemas.microsoft.com/office/drawing/2014/main" id="{C33E9D22-0268-4E95-A28E-93CAA81F4F7D}"/>
                </a:ext>
              </a:extLst>
            </p:cNvPr>
            <p:cNvCxnSpPr>
              <a:cxnSpLocks/>
              <a:stCxn id="37" idx="2"/>
            </p:cNvCxnSpPr>
            <p:nvPr/>
          </p:nvCxnSpPr>
          <p:spPr bwMode="auto">
            <a:xfrm flipH="1">
              <a:off x="3708430" y="1567244"/>
              <a:ext cx="7276" cy="172225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60 CuadroTexto">
              <a:extLst>
                <a:ext uri="{FF2B5EF4-FFF2-40B4-BE49-F238E27FC236}">
                  <a16:creationId xmlns:a16="http://schemas.microsoft.com/office/drawing/2014/main" id="{BC3479B5-18C6-4773-9CC4-575AFBF50DF7}"/>
                </a:ext>
              </a:extLst>
            </p:cNvPr>
            <p:cNvSpPr txBox="1">
              <a:spLocks noChangeArrowheads="1"/>
            </p:cNvSpPr>
            <p:nvPr/>
          </p:nvSpPr>
          <p:spPr bwMode="auto">
            <a:xfrm>
              <a:off x="2768698" y="3288607"/>
              <a:ext cx="1493403"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Alemanes ocupan islas británicas Canal de la Macha</a:t>
              </a:r>
            </a:p>
          </p:txBody>
        </p:sp>
      </p:grpSp>
      <p:grpSp>
        <p:nvGrpSpPr>
          <p:cNvPr id="40" name="Grupo 39">
            <a:extLst>
              <a:ext uri="{FF2B5EF4-FFF2-40B4-BE49-F238E27FC236}">
                <a16:creationId xmlns:a16="http://schemas.microsoft.com/office/drawing/2014/main" id="{7CEC1425-F0E9-4FA9-9CAB-CD14B0A37081}"/>
              </a:ext>
            </a:extLst>
          </p:cNvPr>
          <p:cNvGrpSpPr/>
          <p:nvPr/>
        </p:nvGrpSpPr>
        <p:grpSpPr>
          <a:xfrm>
            <a:off x="3419872" y="2384884"/>
            <a:ext cx="1880345" cy="3420380"/>
            <a:chOff x="3833917" y="1358770"/>
            <a:chExt cx="1880345" cy="3420380"/>
          </a:xfrm>
        </p:grpSpPr>
        <p:sp>
          <p:nvSpPr>
            <p:cNvPr id="41" name="57 CuadroTexto">
              <a:extLst>
                <a:ext uri="{FF2B5EF4-FFF2-40B4-BE49-F238E27FC236}">
                  <a16:creationId xmlns:a16="http://schemas.microsoft.com/office/drawing/2014/main" id="{CDCA7F5F-E3EB-4121-ADEB-73A9F6DEC3F1}"/>
                </a:ext>
              </a:extLst>
            </p:cNvPr>
            <p:cNvSpPr txBox="1">
              <a:spLocks noChangeArrowheads="1"/>
            </p:cNvSpPr>
            <p:nvPr/>
          </p:nvSpPr>
          <p:spPr bwMode="auto">
            <a:xfrm>
              <a:off x="5058626" y="1358770"/>
              <a:ext cx="4219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3</a:t>
              </a:r>
            </a:p>
          </p:txBody>
        </p:sp>
        <p:cxnSp>
          <p:nvCxnSpPr>
            <p:cNvPr id="42" name="58 Conector recto de flecha">
              <a:extLst>
                <a:ext uri="{FF2B5EF4-FFF2-40B4-BE49-F238E27FC236}">
                  <a16:creationId xmlns:a16="http://schemas.microsoft.com/office/drawing/2014/main" id="{375F7DC8-D26E-44BB-BEC0-F2FCF87878C4}"/>
                </a:ext>
              </a:extLst>
            </p:cNvPr>
            <p:cNvCxnSpPr>
              <a:cxnSpLocks/>
              <a:stCxn id="41" idx="2"/>
            </p:cNvCxnSpPr>
            <p:nvPr/>
          </p:nvCxnSpPr>
          <p:spPr bwMode="auto">
            <a:xfrm flipH="1">
              <a:off x="5267872" y="1604991"/>
              <a:ext cx="1709" cy="281411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60 CuadroTexto">
              <a:extLst>
                <a:ext uri="{FF2B5EF4-FFF2-40B4-BE49-F238E27FC236}">
                  <a16:creationId xmlns:a16="http://schemas.microsoft.com/office/drawing/2014/main" id="{ED720065-79FD-46C4-9095-C6BF2BD4333A}"/>
                </a:ext>
              </a:extLst>
            </p:cNvPr>
            <p:cNvSpPr txBox="1">
              <a:spLocks noChangeArrowheads="1"/>
            </p:cNvSpPr>
            <p:nvPr/>
          </p:nvSpPr>
          <p:spPr bwMode="auto">
            <a:xfrm>
              <a:off x="3833917" y="4471373"/>
              <a:ext cx="1880345" cy="307777"/>
            </a:xfrm>
            <a:prstGeom prst="rect">
              <a:avLst/>
            </a:prstGeom>
            <a:solidFill>
              <a:srgbClr val="0066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Batalla Mers el-Kebir. Hundimiento Flota Francesa en Argelia</a:t>
              </a:r>
            </a:p>
          </p:txBody>
        </p:sp>
      </p:grpSp>
      <p:grpSp>
        <p:nvGrpSpPr>
          <p:cNvPr id="44" name="Grupo 43">
            <a:extLst>
              <a:ext uri="{FF2B5EF4-FFF2-40B4-BE49-F238E27FC236}">
                <a16:creationId xmlns:a16="http://schemas.microsoft.com/office/drawing/2014/main" id="{CE6D016C-9A5B-4940-890B-D1C99E74E57E}"/>
              </a:ext>
            </a:extLst>
          </p:cNvPr>
          <p:cNvGrpSpPr/>
          <p:nvPr/>
        </p:nvGrpSpPr>
        <p:grpSpPr>
          <a:xfrm>
            <a:off x="359573" y="2380818"/>
            <a:ext cx="918530" cy="1111190"/>
            <a:chOff x="278564" y="1354704"/>
            <a:chExt cx="918530" cy="1111190"/>
          </a:xfrm>
        </p:grpSpPr>
        <p:sp>
          <p:nvSpPr>
            <p:cNvPr id="45" name="18 CuadroTexto">
              <a:extLst>
                <a:ext uri="{FF2B5EF4-FFF2-40B4-BE49-F238E27FC236}">
                  <a16:creationId xmlns:a16="http://schemas.microsoft.com/office/drawing/2014/main" id="{56C89CE1-6630-4A98-82A9-3D094077C2B2}"/>
                </a:ext>
              </a:extLst>
            </p:cNvPr>
            <p:cNvSpPr txBox="1">
              <a:spLocks noChangeArrowheads="1"/>
            </p:cNvSpPr>
            <p:nvPr/>
          </p:nvSpPr>
          <p:spPr bwMode="auto">
            <a:xfrm>
              <a:off x="462441" y="1354704"/>
              <a:ext cx="524503"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Jun 17</a:t>
              </a:r>
            </a:p>
          </p:txBody>
        </p:sp>
        <p:sp>
          <p:nvSpPr>
            <p:cNvPr id="46" name="20 CuadroTexto">
              <a:extLst>
                <a:ext uri="{FF2B5EF4-FFF2-40B4-BE49-F238E27FC236}">
                  <a16:creationId xmlns:a16="http://schemas.microsoft.com/office/drawing/2014/main" id="{407929B9-9521-4739-8C8B-966D2F3D3A43}"/>
                </a:ext>
              </a:extLst>
            </p:cNvPr>
            <p:cNvSpPr txBox="1">
              <a:spLocks noChangeArrowheads="1"/>
            </p:cNvSpPr>
            <p:nvPr/>
          </p:nvSpPr>
          <p:spPr bwMode="auto">
            <a:xfrm>
              <a:off x="278564" y="2158117"/>
              <a:ext cx="918530" cy="307777"/>
            </a:xfrm>
            <a:prstGeom prst="rect">
              <a:avLst/>
            </a:prstGeom>
            <a:solidFill>
              <a:srgbClr val="00B0F0"/>
            </a:solidFill>
            <a:ln w="9525">
              <a:solidFill>
                <a:srgbClr val="FFFF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chemeClr val="bg1"/>
                  </a:solidFill>
                  <a:latin typeface="+mn-lt"/>
                </a:rPr>
                <a:t>URSS invade</a:t>
              </a:r>
            </a:p>
            <a:p>
              <a:pPr algn="ctr"/>
              <a:r>
                <a:rPr lang="es-CL" altLang="es-CL" sz="1000" b="1" dirty="0">
                  <a:solidFill>
                    <a:schemeClr val="bg1"/>
                  </a:solidFill>
                  <a:latin typeface="+mn-lt"/>
                </a:rPr>
                <a:t>Letonia y Estonia</a:t>
              </a:r>
            </a:p>
          </p:txBody>
        </p:sp>
        <p:cxnSp>
          <p:nvCxnSpPr>
            <p:cNvPr id="47" name="Conector recto de flecha 46">
              <a:extLst>
                <a:ext uri="{FF2B5EF4-FFF2-40B4-BE49-F238E27FC236}">
                  <a16:creationId xmlns:a16="http://schemas.microsoft.com/office/drawing/2014/main" id="{75465A2C-6799-48B6-864A-2B5204B279AB}"/>
                </a:ext>
              </a:extLst>
            </p:cNvPr>
            <p:cNvCxnSpPr>
              <a:cxnSpLocks/>
              <a:stCxn id="45" idx="2"/>
              <a:endCxn id="46" idx="0"/>
            </p:cNvCxnSpPr>
            <p:nvPr/>
          </p:nvCxnSpPr>
          <p:spPr>
            <a:xfrm>
              <a:off x="724693" y="1754814"/>
              <a:ext cx="13136" cy="403303"/>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8" name="Grupo 47">
            <a:extLst>
              <a:ext uri="{FF2B5EF4-FFF2-40B4-BE49-F238E27FC236}">
                <a16:creationId xmlns:a16="http://schemas.microsoft.com/office/drawing/2014/main" id="{884F9C75-D077-48E2-B60A-D4C65B7F751A}"/>
              </a:ext>
            </a:extLst>
          </p:cNvPr>
          <p:cNvGrpSpPr/>
          <p:nvPr/>
        </p:nvGrpSpPr>
        <p:grpSpPr>
          <a:xfrm>
            <a:off x="7018249" y="2408836"/>
            <a:ext cx="1261179" cy="1294612"/>
            <a:chOff x="7866995" y="1382723"/>
            <a:chExt cx="1261179" cy="1294612"/>
          </a:xfrm>
        </p:grpSpPr>
        <p:sp>
          <p:nvSpPr>
            <p:cNvPr id="49" name="57 CuadroTexto">
              <a:extLst>
                <a:ext uri="{FF2B5EF4-FFF2-40B4-BE49-F238E27FC236}">
                  <a16:creationId xmlns:a16="http://schemas.microsoft.com/office/drawing/2014/main" id="{ECD0B33F-4C2B-491E-AE66-28ED7449C425}"/>
                </a:ext>
              </a:extLst>
            </p:cNvPr>
            <p:cNvSpPr txBox="1">
              <a:spLocks noChangeArrowheads="1"/>
            </p:cNvSpPr>
            <p:nvPr/>
          </p:nvSpPr>
          <p:spPr bwMode="auto">
            <a:xfrm>
              <a:off x="8214085" y="1382723"/>
              <a:ext cx="48763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14</a:t>
              </a:r>
            </a:p>
          </p:txBody>
        </p:sp>
        <p:cxnSp>
          <p:nvCxnSpPr>
            <p:cNvPr id="50" name="58 Conector recto de flecha">
              <a:extLst>
                <a:ext uri="{FF2B5EF4-FFF2-40B4-BE49-F238E27FC236}">
                  <a16:creationId xmlns:a16="http://schemas.microsoft.com/office/drawing/2014/main" id="{A61D9C01-6F7E-498A-822E-23471077F7B8}"/>
                </a:ext>
              </a:extLst>
            </p:cNvPr>
            <p:cNvCxnSpPr>
              <a:cxnSpLocks/>
            </p:cNvCxnSpPr>
            <p:nvPr/>
          </p:nvCxnSpPr>
          <p:spPr bwMode="auto">
            <a:xfrm>
              <a:off x="8483594" y="1603089"/>
              <a:ext cx="0" cy="60584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60 CuadroTexto">
              <a:extLst>
                <a:ext uri="{FF2B5EF4-FFF2-40B4-BE49-F238E27FC236}">
                  <a16:creationId xmlns:a16="http://schemas.microsoft.com/office/drawing/2014/main" id="{8FAABE12-9D3B-4C91-BB9D-90CB61BDA1DC}"/>
                </a:ext>
              </a:extLst>
            </p:cNvPr>
            <p:cNvSpPr txBox="1">
              <a:spLocks noChangeArrowheads="1"/>
            </p:cNvSpPr>
            <p:nvPr/>
          </p:nvSpPr>
          <p:spPr bwMode="auto">
            <a:xfrm>
              <a:off x="7866995" y="2215670"/>
              <a:ext cx="1261179" cy="461665"/>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Operación Ambassador.</a:t>
              </a:r>
            </a:p>
            <a:p>
              <a:pPr algn="ctr"/>
              <a:r>
                <a:rPr lang="es-CL" altLang="es-CL" sz="1000" b="1" dirty="0">
                  <a:solidFill>
                    <a:srgbClr val="FFFF00"/>
                  </a:solidFill>
                  <a:latin typeface="+mn-lt"/>
                </a:rPr>
                <a:t>Fallida recuperación islas del Canal</a:t>
              </a:r>
            </a:p>
          </p:txBody>
        </p:sp>
      </p:grpSp>
      <p:grpSp>
        <p:nvGrpSpPr>
          <p:cNvPr id="52" name="Grupo 51">
            <a:extLst>
              <a:ext uri="{FF2B5EF4-FFF2-40B4-BE49-F238E27FC236}">
                <a16:creationId xmlns:a16="http://schemas.microsoft.com/office/drawing/2014/main" id="{A8A0C6F5-1F69-42AE-8BA3-27DDE7540049}"/>
              </a:ext>
            </a:extLst>
          </p:cNvPr>
          <p:cNvGrpSpPr/>
          <p:nvPr/>
        </p:nvGrpSpPr>
        <p:grpSpPr>
          <a:xfrm>
            <a:off x="7650314" y="2404047"/>
            <a:ext cx="1042404" cy="2288578"/>
            <a:chOff x="7659315" y="1382723"/>
            <a:chExt cx="1042404" cy="2288578"/>
          </a:xfrm>
        </p:grpSpPr>
        <p:sp>
          <p:nvSpPr>
            <p:cNvPr id="53" name="57 CuadroTexto">
              <a:extLst>
                <a:ext uri="{FF2B5EF4-FFF2-40B4-BE49-F238E27FC236}">
                  <a16:creationId xmlns:a16="http://schemas.microsoft.com/office/drawing/2014/main" id="{589306F1-1437-4167-86F1-4E67FFA797CF}"/>
                </a:ext>
              </a:extLst>
            </p:cNvPr>
            <p:cNvSpPr txBox="1">
              <a:spLocks noChangeArrowheads="1"/>
            </p:cNvSpPr>
            <p:nvPr/>
          </p:nvSpPr>
          <p:spPr bwMode="auto">
            <a:xfrm>
              <a:off x="8214086" y="1382723"/>
              <a:ext cx="48763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16</a:t>
              </a:r>
            </a:p>
          </p:txBody>
        </p:sp>
        <p:cxnSp>
          <p:nvCxnSpPr>
            <p:cNvPr id="54" name="58 Conector recto de flecha">
              <a:extLst>
                <a:ext uri="{FF2B5EF4-FFF2-40B4-BE49-F238E27FC236}">
                  <a16:creationId xmlns:a16="http://schemas.microsoft.com/office/drawing/2014/main" id="{0024CD18-5351-4E2D-B7A5-7D6E0B2546D1}"/>
                </a:ext>
              </a:extLst>
            </p:cNvPr>
            <p:cNvCxnSpPr>
              <a:cxnSpLocks/>
              <a:stCxn id="53" idx="2"/>
            </p:cNvCxnSpPr>
            <p:nvPr/>
          </p:nvCxnSpPr>
          <p:spPr bwMode="auto">
            <a:xfrm flipH="1">
              <a:off x="8457899" y="1628944"/>
              <a:ext cx="4" cy="135479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60 CuadroTexto">
              <a:extLst>
                <a:ext uri="{FF2B5EF4-FFF2-40B4-BE49-F238E27FC236}">
                  <a16:creationId xmlns:a16="http://schemas.microsoft.com/office/drawing/2014/main" id="{6F5EA2A4-2B14-46E8-BEE0-1502D912DB44}"/>
                </a:ext>
              </a:extLst>
            </p:cNvPr>
            <p:cNvSpPr txBox="1">
              <a:spLocks noChangeArrowheads="1"/>
            </p:cNvSpPr>
            <p:nvPr/>
          </p:nvSpPr>
          <p:spPr bwMode="auto">
            <a:xfrm>
              <a:off x="7659315" y="3055748"/>
              <a:ext cx="976767" cy="615553"/>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Hitler ordena</a:t>
              </a:r>
            </a:p>
            <a:p>
              <a:pPr algn="ctr"/>
              <a:r>
                <a:rPr lang="es-CL" altLang="es-CL" sz="1000" b="1" dirty="0" err="1">
                  <a:solidFill>
                    <a:srgbClr val="FFFF00"/>
                  </a:solidFill>
                  <a:latin typeface="+mn-lt"/>
                </a:rPr>
                <a:t>peración</a:t>
              </a:r>
              <a:r>
                <a:rPr lang="es-CL" altLang="es-CL" sz="1000" b="1" dirty="0">
                  <a:solidFill>
                    <a:srgbClr val="FFFF00"/>
                  </a:solidFill>
                  <a:latin typeface="+mn-lt"/>
                </a:rPr>
                <a:t> León</a:t>
              </a:r>
            </a:p>
            <a:p>
              <a:pPr algn="ctr"/>
              <a:r>
                <a:rPr lang="es-CL" altLang="es-CL" sz="1000" b="1" dirty="0">
                  <a:solidFill>
                    <a:srgbClr val="FFFF00"/>
                  </a:solidFill>
                  <a:latin typeface="+mn-lt"/>
                </a:rPr>
                <a:t>Marino</a:t>
              </a:r>
            </a:p>
            <a:p>
              <a:pPr algn="ctr"/>
              <a:r>
                <a:rPr lang="es-CL" altLang="es-CL" sz="1000" b="1" dirty="0">
                  <a:solidFill>
                    <a:srgbClr val="FFFF00"/>
                  </a:solidFill>
                  <a:latin typeface="+mn-lt"/>
                </a:rPr>
                <a:t>Invasión UK</a:t>
              </a:r>
            </a:p>
          </p:txBody>
        </p:sp>
      </p:grpSp>
      <p:grpSp>
        <p:nvGrpSpPr>
          <p:cNvPr id="56" name="Grupo 55">
            <a:extLst>
              <a:ext uri="{FF2B5EF4-FFF2-40B4-BE49-F238E27FC236}">
                <a16:creationId xmlns:a16="http://schemas.microsoft.com/office/drawing/2014/main" id="{C328DA3D-2144-428C-8599-A0F4A939DA16}"/>
              </a:ext>
            </a:extLst>
          </p:cNvPr>
          <p:cNvGrpSpPr/>
          <p:nvPr/>
        </p:nvGrpSpPr>
        <p:grpSpPr>
          <a:xfrm>
            <a:off x="5808266" y="2384884"/>
            <a:ext cx="1170134" cy="2653044"/>
            <a:chOff x="7918435" y="1382723"/>
            <a:chExt cx="1170134" cy="2653044"/>
          </a:xfrm>
        </p:grpSpPr>
        <p:sp>
          <p:nvSpPr>
            <p:cNvPr id="57" name="57 CuadroTexto">
              <a:extLst>
                <a:ext uri="{FF2B5EF4-FFF2-40B4-BE49-F238E27FC236}">
                  <a16:creationId xmlns:a16="http://schemas.microsoft.com/office/drawing/2014/main" id="{802322FE-F068-4C54-8805-E3FB27831E78}"/>
                </a:ext>
              </a:extLst>
            </p:cNvPr>
            <p:cNvSpPr txBox="1">
              <a:spLocks noChangeArrowheads="1"/>
            </p:cNvSpPr>
            <p:nvPr/>
          </p:nvSpPr>
          <p:spPr bwMode="auto">
            <a:xfrm>
              <a:off x="8246948" y="1382723"/>
              <a:ext cx="4219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8</a:t>
              </a:r>
            </a:p>
          </p:txBody>
        </p:sp>
        <p:cxnSp>
          <p:nvCxnSpPr>
            <p:cNvPr id="58" name="58 Conector recto de flecha">
              <a:extLst>
                <a:ext uri="{FF2B5EF4-FFF2-40B4-BE49-F238E27FC236}">
                  <a16:creationId xmlns:a16="http://schemas.microsoft.com/office/drawing/2014/main" id="{28DA0F6D-B566-4941-B590-C47805CA649C}"/>
                </a:ext>
              </a:extLst>
            </p:cNvPr>
            <p:cNvCxnSpPr>
              <a:cxnSpLocks/>
              <a:stCxn id="57" idx="2"/>
            </p:cNvCxnSpPr>
            <p:nvPr/>
          </p:nvCxnSpPr>
          <p:spPr bwMode="auto">
            <a:xfrm>
              <a:off x="8457903" y="1628944"/>
              <a:ext cx="0" cy="206152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9" name="60 CuadroTexto">
              <a:extLst>
                <a:ext uri="{FF2B5EF4-FFF2-40B4-BE49-F238E27FC236}">
                  <a16:creationId xmlns:a16="http://schemas.microsoft.com/office/drawing/2014/main" id="{ED714501-0C0D-499F-835D-CB87712B6DF7}"/>
                </a:ext>
              </a:extLst>
            </p:cNvPr>
            <p:cNvSpPr txBox="1">
              <a:spLocks noChangeArrowheads="1"/>
            </p:cNvSpPr>
            <p:nvPr/>
          </p:nvSpPr>
          <p:spPr bwMode="auto">
            <a:xfrm>
              <a:off x="7918435" y="3727990"/>
              <a:ext cx="1170134" cy="307777"/>
            </a:xfrm>
            <a:prstGeom prst="rect">
              <a:avLst/>
            </a:prstGeom>
            <a:solidFill>
              <a:srgbClr val="0066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UK ataca flota francesa en Dakar</a:t>
              </a:r>
            </a:p>
          </p:txBody>
        </p:sp>
      </p:grpSp>
      <p:pic>
        <p:nvPicPr>
          <p:cNvPr id="60" name="Picture 4" descr="Mogador 03-07-1940 jpg.jpg">
            <a:extLst>
              <a:ext uri="{FF2B5EF4-FFF2-40B4-BE49-F238E27FC236}">
                <a16:creationId xmlns:a16="http://schemas.microsoft.com/office/drawing/2014/main" id="{D8FE5AD6-6960-4B7A-8BD0-3F1C7ABAF8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0171" y="4843142"/>
            <a:ext cx="1857631" cy="1170376"/>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6" descr="https://upload.wikimedia.org/wikipedia/commons/c/ce/Richelieu-3.jpg">
            <a:extLst>
              <a:ext uri="{FF2B5EF4-FFF2-40B4-BE49-F238E27FC236}">
                <a16:creationId xmlns:a16="http://schemas.microsoft.com/office/drawing/2014/main" id="{6F67DD58-BE3A-43ED-85FA-F0EB103682B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52695" y="5099385"/>
            <a:ext cx="1251753" cy="924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32259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120</a:t>
            </a:fld>
            <a:endParaRPr lang="es-CL"/>
          </a:p>
        </p:txBody>
      </p:sp>
      <p:grpSp>
        <p:nvGrpSpPr>
          <p:cNvPr id="3" name="Grupo 2">
            <a:extLst>
              <a:ext uri="{FF2B5EF4-FFF2-40B4-BE49-F238E27FC236}">
                <a16:creationId xmlns:a16="http://schemas.microsoft.com/office/drawing/2014/main" id="{B72A47A8-C99E-4D26-9769-42AE3100A74B}"/>
              </a:ext>
            </a:extLst>
          </p:cNvPr>
          <p:cNvGrpSpPr/>
          <p:nvPr/>
        </p:nvGrpSpPr>
        <p:grpSpPr>
          <a:xfrm>
            <a:off x="268206" y="2397587"/>
            <a:ext cx="8712200" cy="3644293"/>
            <a:chOff x="268206" y="813411"/>
            <a:chExt cx="8712200" cy="3644293"/>
          </a:xfrm>
        </p:grpSpPr>
        <p:cxnSp>
          <p:nvCxnSpPr>
            <p:cNvPr id="15" name="6 Conector recto de flecha">
              <a:extLst>
                <a:ext uri="{FF2B5EF4-FFF2-40B4-BE49-F238E27FC236}">
                  <a16:creationId xmlns:a16="http://schemas.microsoft.com/office/drawing/2014/main" id="{9701B7EC-8BD0-4740-83F7-183F6F34723C}"/>
                </a:ext>
              </a:extLst>
            </p:cNvPr>
            <p:cNvCxnSpPr/>
            <p:nvPr/>
          </p:nvCxnSpPr>
          <p:spPr>
            <a:xfrm>
              <a:off x="268206" y="1339754"/>
              <a:ext cx="8712200"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809EF968-7DD8-4389-AA8D-EE780E50FCB4}"/>
                </a:ext>
              </a:extLst>
            </p:cNvPr>
            <p:cNvGrpSpPr/>
            <p:nvPr/>
          </p:nvGrpSpPr>
          <p:grpSpPr>
            <a:xfrm>
              <a:off x="3919327" y="1000689"/>
              <a:ext cx="1516103" cy="1776233"/>
              <a:chOff x="4911112" y="1366028"/>
              <a:chExt cx="1516103" cy="1776233"/>
            </a:xfrm>
          </p:grpSpPr>
          <p:sp>
            <p:nvSpPr>
              <p:cNvPr id="17" name="57 CuadroTexto">
                <a:extLst>
                  <a:ext uri="{FF2B5EF4-FFF2-40B4-BE49-F238E27FC236}">
                    <a16:creationId xmlns:a16="http://schemas.microsoft.com/office/drawing/2014/main" id="{D6D02FE0-F6F8-4975-9AC4-FACE51A89407}"/>
                  </a:ext>
                </a:extLst>
              </p:cNvPr>
              <p:cNvSpPr txBox="1">
                <a:spLocks noChangeArrowheads="1"/>
              </p:cNvSpPr>
              <p:nvPr/>
            </p:nvSpPr>
            <p:spPr bwMode="auto">
              <a:xfrm>
                <a:off x="5417729" y="1366028"/>
                <a:ext cx="5517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Ago 28</a:t>
                </a:r>
              </a:p>
            </p:txBody>
          </p:sp>
          <p:cxnSp>
            <p:nvCxnSpPr>
              <p:cNvPr id="18" name="58 Conector recto de flecha">
                <a:extLst>
                  <a:ext uri="{FF2B5EF4-FFF2-40B4-BE49-F238E27FC236}">
                    <a16:creationId xmlns:a16="http://schemas.microsoft.com/office/drawing/2014/main" id="{EF522A4B-4724-459A-9B40-DAAD8B869400}"/>
                  </a:ext>
                </a:extLst>
              </p:cNvPr>
              <p:cNvCxnSpPr>
                <a:cxnSpLocks/>
                <a:stCxn id="17" idx="2"/>
              </p:cNvCxnSpPr>
              <p:nvPr/>
            </p:nvCxnSpPr>
            <p:spPr bwMode="auto">
              <a:xfrm flipH="1">
                <a:off x="5688383" y="1612249"/>
                <a:ext cx="5223" cy="132569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60 CuadroTexto">
                <a:extLst>
                  <a:ext uri="{FF2B5EF4-FFF2-40B4-BE49-F238E27FC236}">
                    <a16:creationId xmlns:a16="http://schemas.microsoft.com/office/drawing/2014/main" id="{DDCB6285-705C-4CB0-AC90-890AAB603EFF}"/>
                  </a:ext>
                </a:extLst>
              </p:cNvPr>
              <p:cNvSpPr txBox="1">
                <a:spLocks noChangeArrowheads="1"/>
              </p:cNvSpPr>
              <p:nvPr/>
            </p:nvSpPr>
            <p:spPr bwMode="auto">
              <a:xfrm>
                <a:off x="4911112" y="2988373"/>
                <a:ext cx="1516103" cy="153888"/>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Italia Bombardea Gibraltar</a:t>
                </a:r>
              </a:p>
            </p:txBody>
          </p:sp>
        </p:grpSp>
        <p:grpSp>
          <p:nvGrpSpPr>
            <p:cNvPr id="20" name="Grupo 19">
              <a:extLst>
                <a:ext uri="{FF2B5EF4-FFF2-40B4-BE49-F238E27FC236}">
                  <a16:creationId xmlns:a16="http://schemas.microsoft.com/office/drawing/2014/main" id="{2E3CD273-4710-4480-89E9-6C0A73FF406D}"/>
                </a:ext>
              </a:extLst>
            </p:cNvPr>
            <p:cNvGrpSpPr/>
            <p:nvPr/>
          </p:nvGrpSpPr>
          <p:grpSpPr>
            <a:xfrm>
              <a:off x="2690299" y="1046711"/>
              <a:ext cx="1047081" cy="2971491"/>
              <a:chOff x="4211960" y="1412050"/>
              <a:chExt cx="1047081" cy="2971491"/>
            </a:xfrm>
          </p:grpSpPr>
          <p:sp>
            <p:nvSpPr>
              <p:cNvPr id="21" name="68 CuadroTexto">
                <a:extLst>
                  <a:ext uri="{FF2B5EF4-FFF2-40B4-BE49-F238E27FC236}">
                    <a16:creationId xmlns:a16="http://schemas.microsoft.com/office/drawing/2014/main" id="{5FD7ABCD-DC06-49B1-8291-2AE1F10CF289}"/>
                  </a:ext>
                </a:extLst>
              </p:cNvPr>
              <p:cNvSpPr txBox="1">
                <a:spLocks noChangeArrowheads="1"/>
              </p:cNvSpPr>
              <p:nvPr/>
            </p:nvSpPr>
            <p:spPr bwMode="auto">
              <a:xfrm>
                <a:off x="4400990"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Ago 15</a:t>
                </a:r>
              </a:p>
            </p:txBody>
          </p:sp>
          <p:cxnSp>
            <p:nvCxnSpPr>
              <p:cNvPr id="22" name="69 Conector recto de flecha">
                <a:extLst>
                  <a:ext uri="{FF2B5EF4-FFF2-40B4-BE49-F238E27FC236}">
                    <a16:creationId xmlns:a16="http://schemas.microsoft.com/office/drawing/2014/main" id="{398CB34C-8889-4C3E-BE74-3DE3A57E0A48}"/>
                  </a:ext>
                </a:extLst>
              </p:cNvPr>
              <p:cNvCxnSpPr/>
              <p:nvPr/>
            </p:nvCxnSpPr>
            <p:spPr bwMode="auto">
              <a:xfrm>
                <a:off x="4752020" y="1596716"/>
                <a:ext cx="0" cy="249443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F9B24C55-C6D3-4002-897C-F737DFC824EA}"/>
                  </a:ext>
                </a:extLst>
              </p:cNvPr>
              <p:cNvSpPr txBox="1">
                <a:spLocks noChangeArrowheads="1"/>
              </p:cNvSpPr>
              <p:nvPr/>
            </p:nvSpPr>
            <p:spPr bwMode="auto">
              <a:xfrm>
                <a:off x="4211960" y="4229653"/>
                <a:ext cx="1047081" cy="153888"/>
              </a:xfrm>
              <a:prstGeom prst="rect">
                <a:avLst/>
              </a:prstGeom>
              <a:solidFill>
                <a:srgbClr val="000D26"/>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UK evacúa Somalía</a:t>
                </a:r>
              </a:p>
            </p:txBody>
          </p:sp>
        </p:grpSp>
        <p:grpSp>
          <p:nvGrpSpPr>
            <p:cNvPr id="24" name="Grupo 23">
              <a:extLst>
                <a:ext uri="{FF2B5EF4-FFF2-40B4-BE49-F238E27FC236}">
                  <a16:creationId xmlns:a16="http://schemas.microsoft.com/office/drawing/2014/main" id="{B79AD070-EDAB-436A-8F66-45266C3819FD}"/>
                </a:ext>
              </a:extLst>
            </p:cNvPr>
            <p:cNvGrpSpPr/>
            <p:nvPr/>
          </p:nvGrpSpPr>
          <p:grpSpPr>
            <a:xfrm>
              <a:off x="1920130" y="1046711"/>
              <a:ext cx="1220219" cy="2403994"/>
              <a:chOff x="2136928" y="1412050"/>
              <a:chExt cx="1220219" cy="2403994"/>
            </a:xfrm>
          </p:grpSpPr>
          <p:cxnSp>
            <p:nvCxnSpPr>
              <p:cNvPr id="25" name="27 Conector recto de flecha">
                <a:extLst>
                  <a:ext uri="{FF2B5EF4-FFF2-40B4-BE49-F238E27FC236}">
                    <a16:creationId xmlns:a16="http://schemas.microsoft.com/office/drawing/2014/main" id="{6882F6B4-CA8E-4E51-9573-9B167ACA3568}"/>
                  </a:ext>
                </a:extLst>
              </p:cNvPr>
              <p:cNvCxnSpPr>
                <a:stCxn id="26" idx="2"/>
                <a:endCxn id="27" idx="0"/>
              </p:cNvCxnSpPr>
              <p:nvPr/>
            </p:nvCxnSpPr>
            <p:spPr bwMode="auto">
              <a:xfrm>
                <a:off x="2735980" y="1565938"/>
                <a:ext cx="11058" cy="194232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6" name="28 CuadroTexto">
                <a:extLst>
                  <a:ext uri="{FF2B5EF4-FFF2-40B4-BE49-F238E27FC236}">
                    <a16:creationId xmlns:a16="http://schemas.microsoft.com/office/drawing/2014/main" id="{D3868381-29B3-47E7-AF7B-C4E297186D2D}"/>
                  </a:ext>
                </a:extLst>
              </p:cNvPr>
              <p:cNvSpPr txBox="1">
                <a:spLocks noChangeArrowheads="1"/>
              </p:cNvSpPr>
              <p:nvPr/>
            </p:nvSpPr>
            <p:spPr bwMode="auto">
              <a:xfrm>
                <a:off x="2390279" y="1412050"/>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25</a:t>
                </a:r>
              </a:p>
            </p:txBody>
          </p:sp>
          <p:sp>
            <p:nvSpPr>
              <p:cNvPr id="27" name="20 CuadroTexto">
                <a:extLst>
                  <a:ext uri="{FF2B5EF4-FFF2-40B4-BE49-F238E27FC236}">
                    <a16:creationId xmlns:a16="http://schemas.microsoft.com/office/drawing/2014/main" id="{D457F7A1-FDBF-4A8B-9C5B-048BA38B2134}"/>
                  </a:ext>
                </a:extLst>
              </p:cNvPr>
              <p:cNvSpPr txBox="1">
                <a:spLocks noChangeArrowheads="1"/>
              </p:cNvSpPr>
              <p:nvPr/>
            </p:nvSpPr>
            <p:spPr bwMode="auto">
              <a:xfrm>
                <a:off x="2136928" y="3508267"/>
                <a:ext cx="1220219"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Italia bombardea Alejandría</a:t>
                </a:r>
              </a:p>
            </p:txBody>
          </p:sp>
        </p:grpSp>
        <p:grpSp>
          <p:nvGrpSpPr>
            <p:cNvPr id="28" name="Grupo 27">
              <a:extLst>
                <a:ext uri="{FF2B5EF4-FFF2-40B4-BE49-F238E27FC236}">
                  <a16:creationId xmlns:a16="http://schemas.microsoft.com/office/drawing/2014/main" id="{14723CDB-D15F-408A-B57D-05E9CB871380}"/>
                </a:ext>
              </a:extLst>
            </p:cNvPr>
            <p:cNvGrpSpPr/>
            <p:nvPr/>
          </p:nvGrpSpPr>
          <p:grpSpPr>
            <a:xfrm>
              <a:off x="665073" y="1046711"/>
              <a:ext cx="1792070" cy="1683914"/>
              <a:chOff x="926595" y="1412050"/>
              <a:chExt cx="1792070" cy="1683914"/>
            </a:xfrm>
          </p:grpSpPr>
          <p:cxnSp>
            <p:nvCxnSpPr>
              <p:cNvPr id="29" name="27 Conector recto de flecha">
                <a:extLst>
                  <a:ext uri="{FF2B5EF4-FFF2-40B4-BE49-F238E27FC236}">
                    <a16:creationId xmlns:a16="http://schemas.microsoft.com/office/drawing/2014/main" id="{5D85FB12-EB2E-4652-BD0C-E5FCD540552B}"/>
                  </a:ext>
                </a:extLst>
              </p:cNvPr>
              <p:cNvCxnSpPr>
                <a:stCxn id="30" idx="2"/>
                <a:endCxn id="31" idx="0"/>
              </p:cNvCxnSpPr>
              <p:nvPr/>
            </p:nvCxnSpPr>
            <p:spPr bwMode="auto">
              <a:xfrm>
                <a:off x="1804321" y="1565938"/>
                <a:ext cx="18309" cy="122224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0" name="28 CuadroTexto">
                <a:extLst>
                  <a:ext uri="{FF2B5EF4-FFF2-40B4-BE49-F238E27FC236}">
                    <a16:creationId xmlns:a16="http://schemas.microsoft.com/office/drawing/2014/main" id="{3D3C342B-2BDD-428C-A607-961F3FEE1B60}"/>
                  </a:ext>
                </a:extLst>
              </p:cNvPr>
              <p:cNvSpPr txBox="1">
                <a:spLocks noChangeArrowheads="1"/>
              </p:cNvSpPr>
              <p:nvPr/>
            </p:nvSpPr>
            <p:spPr bwMode="auto">
              <a:xfrm>
                <a:off x="1479429" y="1412050"/>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Jul 24</a:t>
                </a:r>
              </a:p>
            </p:txBody>
          </p:sp>
          <p:sp>
            <p:nvSpPr>
              <p:cNvPr id="31" name="20 CuadroTexto">
                <a:extLst>
                  <a:ext uri="{FF2B5EF4-FFF2-40B4-BE49-F238E27FC236}">
                    <a16:creationId xmlns:a16="http://schemas.microsoft.com/office/drawing/2014/main" id="{D6CA6186-D08B-49C8-8A7F-39F31A7C1E0B}"/>
                  </a:ext>
                </a:extLst>
              </p:cNvPr>
              <p:cNvSpPr txBox="1">
                <a:spLocks noChangeArrowheads="1"/>
              </p:cNvSpPr>
              <p:nvPr/>
            </p:nvSpPr>
            <p:spPr bwMode="auto">
              <a:xfrm>
                <a:off x="926595" y="2788187"/>
                <a:ext cx="1792070"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PTF y aviones de UK desbaratan 1ª tentativa de invasión</a:t>
                </a:r>
                <a:endParaRPr lang="es-CL" altLang="es-CL" sz="1000" b="1" dirty="0">
                  <a:solidFill>
                    <a:srgbClr val="FFFF00"/>
                  </a:solidFill>
                  <a:latin typeface="+mn-lt"/>
                </a:endParaRPr>
              </a:p>
            </p:txBody>
          </p:sp>
        </p:grpSp>
        <p:grpSp>
          <p:nvGrpSpPr>
            <p:cNvPr id="32" name="Grupo 31">
              <a:extLst>
                <a:ext uri="{FF2B5EF4-FFF2-40B4-BE49-F238E27FC236}">
                  <a16:creationId xmlns:a16="http://schemas.microsoft.com/office/drawing/2014/main" id="{B671D216-7199-447B-83D7-30933D132EF3}"/>
                </a:ext>
              </a:extLst>
            </p:cNvPr>
            <p:cNvGrpSpPr/>
            <p:nvPr/>
          </p:nvGrpSpPr>
          <p:grpSpPr>
            <a:xfrm>
              <a:off x="3329939" y="993430"/>
              <a:ext cx="1268094" cy="1239660"/>
              <a:chOff x="4616711" y="1358770"/>
              <a:chExt cx="1268094" cy="1239660"/>
            </a:xfrm>
          </p:grpSpPr>
          <p:sp>
            <p:nvSpPr>
              <p:cNvPr id="33" name="57 CuadroTexto">
                <a:extLst>
                  <a:ext uri="{FF2B5EF4-FFF2-40B4-BE49-F238E27FC236}">
                    <a16:creationId xmlns:a16="http://schemas.microsoft.com/office/drawing/2014/main" id="{5F3EA0DF-E9C1-4D63-9D9A-CF90CD789CC3}"/>
                  </a:ext>
                </a:extLst>
              </p:cNvPr>
              <p:cNvSpPr txBox="1">
                <a:spLocks noChangeArrowheads="1"/>
              </p:cNvSpPr>
              <p:nvPr/>
            </p:nvSpPr>
            <p:spPr bwMode="auto">
              <a:xfrm>
                <a:off x="4993704" y="1358770"/>
                <a:ext cx="55175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Ago 18</a:t>
                </a:r>
              </a:p>
            </p:txBody>
          </p:sp>
          <p:cxnSp>
            <p:nvCxnSpPr>
              <p:cNvPr id="34" name="58 Conector recto de flecha">
                <a:extLst>
                  <a:ext uri="{FF2B5EF4-FFF2-40B4-BE49-F238E27FC236}">
                    <a16:creationId xmlns:a16="http://schemas.microsoft.com/office/drawing/2014/main" id="{5D99DDFA-F5EE-4120-822F-BD79B1FEF8B8}"/>
                  </a:ext>
                </a:extLst>
              </p:cNvPr>
              <p:cNvCxnSpPr>
                <a:cxnSpLocks/>
                <a:stCxn id="33" idx="2"/>
              </p:cNvCxnSpPr>
              <p:nvPr/>
            </p:nvCxnSpPr>
            <p:spPr bwMode="auto">
              <a:xfrm>
                <a:off x="5269581" y="1604991"/>
                <a:ext cx="0" cy="63007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60 CuadroTexto">
                <a:extLst>
                  <a:ext uri="{FF2B5EF4-FFF2-40B4-BE49-F238E27FC236}">
                    <a16:creationId xmlns:a16="http://schemas.microsoft.com/office/drawing/2014/main" id="{CA047F64-80AD-47A0-BE06-A977A9EBEB83}"/>
                  </a:ext>
                </a:extLst>
              </p:cNvPr>
              <p:cNvSpPr txBox="1">
                <a:spLocks noChangeArrowheads="1"/>
              </p:cNvSpPr>
              <p:nvPr/>
            </p:nvSpPr>
            <p:spPr bwMode="auto">
              <a:xfrm>
                <a:off x="4616711" y="2290653"/>
                <a:ext cx="1268094"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Alemania: Bloqueo Total a UK</a:t>
                </a:r>
              </a:p>
            </p:txBody>
          </p:sp>
        </p:grpSp>
        <p:grpSp>
          <p:nvGrpSpPr>
            <p:cNvPr id="36" name="Grupo 35">
              <a:extLst>
                <a:ext uri="{FF2B5EF4-FFF2-40B4-BE49-F238E27FC236}">
                  <a16:creationId xmlns:a16="http://schemas.microsoft.com/office/drawing/2014/main" id="{C0AFD1A6-5128-48E8-85C4-3ECA8C6B913E}"/>
                </a:ext>
              </a:extLst>
            </p:cNvPr>
            <p:cNvGrpSpPr/>
            <p:nvPr/>
          </p:nvGrpSpPr>
          <p:grpSpPr>
            <a:xfrm>
              <a:off x="393147" y="813411"/>
              <a:ext cx="688210" cy="1287144"/>
              <a:chOff x="384639" y="1178750"/>
              <a:chExt cx="688210" cy="1287144"/>
            </a:xfrm>
          </p:grpSpPr>
          <p:sp>
            <p:nvSpPr>
              <p:cNvPr id="37" name="18 CuadroTexto">
                <a:extLst>
                  <a:ext uri="{FF2B5EF4-FFF2-40B4-BE49-F238E27FC236}">
                    <a16:creationId xmlns:a16="http://schemas.microsoft.com/office/drawing/2014/main" id="{36965573-91A8-452E-862B-7EFC700FF031}"/>
                  </a:ext>
                </a:extLst>
              </p:cNvPr>
              <p:cNvSpPr txBox="1">
                <a:spLocks noChangeArrowheads="1"/>
              </p:cNvSpPr>
              <p:nvPr/>
            </p:nvSpPr>
            <p:spPr bwMode="auto">
              <a:xfrm>
                <a:off x="480876" y="1178750"/>
                <a:ext cx="487633" cy="4001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Jul 18</a:t>
                </a:r>
              </a:p>
            </p:txBody>
          </p:sp>
          <p:sp>
            <p:nvSpPr>
              <p:cNvPr id="38" name="20 CuadroTexto">
                <a:extLst>
                  <a:ext uri="{FF2B5EF4-FFF2-40B4-BE49-F238E27FC236}">
                    <a16:creationId xmlns:a16="http://schemas.microsoft.com/office/drawing/2014/main" id="{AE71558A-44CF-46D6-A592-3E10BFEDCE1E}"/>
                  </a:ext>
                </a:extLst>
              </p:cNvPr>
              <p:cNvSpPr txBox="1">
                <a:spLocks noChangeArrowheads="1"/>
              </p:cNvSpPr>
              <p:nvPr/>
            </p:nvSpPr>
            <p:spPr bwMode="auto">
              <a:xfrm>
                <a:off x="384639" y="2158117"/>
                <a:ext cx="688210" cy="307777"/>
              </a:xfrm>
              <a:prstGeom prst="rect">
                <a:avLst/>
              </a:prstGeom>
              <a:solidFill>
                <a:srgbClr val="003300"/>
              </a:solidFill>
              <a:ln w="9525">
                <a:solidFill>
                  <a:srgbClr val="FFFF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Batalla Cabo</a:t>
                </a:r>
              </a:p>
              <a:p>
                <a:pPr algn="ctr"/>
                <a:r>
                  <a:rPr lang="es-CL" altLang="es-CL" sz="1000" b="1" dirty="0" err="1">
                    <a:solidFill>
                      <a:srgbClr val="FFFF00"/>
                    </a:solidFill>
                    <a:latin typeface="+mn-lt"/>
                  </a:rPr>
                  <a:t>Spada</a:t>
                </a:r>
                <a:endParaRPr lang="es-CL" altLang="es-CL" sz="1000" b="1" dirty="0">
                  <a:solidFill>
                    <a:srgbClr val="FFFF00"/>
                  </a:solidFill>
                  <a:latin typeface="+mn-lt"/>
                </a:endParaRPr>
              </a:p>
            </p:txBody>
          </p:sp>
          <p:cxnSp>
            <p:nvCxnSpPr>
              <p:cNvPr id="39" name="Conector recto de flecha 38">
                <a:extLst>
                  <a:ext uri="{FF2B5EF4-FFF2-40B4-BE49-F238E27FC236}">
                    <a16:creationId xmlns:a16="http://schemas.microsoft.com/office/drawing/2014/main" id="{874003D9-29A5-4705-BBF3-425E80B3966B}"/>
                  </a:ext>
                </a:extLst>
              </p:cNvPr>
              <p:cNvCxnSpPr>
                <a:cxnSpLocks/>
                <a:stCxn id="37" idx="2"/>
                <a:endCxn id="38" idx="0"/>
              </p:cNvCxnSpPr>
              <p:nvPr/>
            </p:nvCxnSpPr>
            <p:spPr>
              <a:xfrm>
                <a:off x="724693" y="1578860"/>
                <a:ext cx="4051" cy="579257"/>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0" name="Grupo 39">
              <a:extLst>
                <a:ext uri="{FF2B5EF4-FFF2-40B4-BE49-F238E27FC236}">
                  <a16:creationId xmlns:a16="http://schemas.microsoft.com/office/drawing/2014/main" id="{E63F1986-ED55-4697-A5AB-25229CA4F7DD}"/>
                </a:ext>
              </a:extLst>
            </p:cNvPr>
            <p:cNvGrpSpPr/>
            <p:nvPr/>
          </p:nvGrpSpPr>
          <p:grpSpPr>
            <a:xfrm>
              <a:off x="5750638" y="1020525"/>
              <a:ext cx="1334994" cy="2970240"/>
              <a:chOff x="4781358" y="1385864"/>
              <a:chExt cx="1334994" cy="2970240"/>
            </a:xfrm>
          </p:grpSpPr>
          <p:cxnSp>
            <p:nvCxnSpPr>
              <p:cNvPr id="41" name="27 Conector recto de flecha">
                <a:extLst>
                  <a:ext uri="{FF2B5EF4-FFF2-40B4-BE49-F238E27FC236}">
                    <a16:creationId xmlns:a16="http://schemas.microsoft.com/office/drawing/2014/main" id="{CA8BE1B1-99BF-4855-8BA0-68F929AEC154}"/>
                  </a:ext>
                </a:extLst>
              </p:cNvPr>
              <p:cNvCxnSpPr>
                <a:cxnSpLocks/>
              </p:cNvCxnSpPr>
              <p:nvPr/>
            </p:nvCxnSpPr>
            <p:spPr bwMode="auto">
              <a:xfrm flipH="1">
                <a:off x="5434903" y="1570530"/>
                <a:ext cx="13908" cy="2433497"/>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2" name="28 CuadroTexto">
                <a:extLst>
                  <a:ext uri="{FF2B5EF4-FFF2-40B4-BE49-F238E27FC236}">
                    <a16:creationId xmlns:a16="http://schemas.microsoft.com/office/drawing/2014/main" id="{2348C326-7A10-4F11-B11F-30CB22F38D5E}"/>
                  </a:ext>
                </a:extLst>
              </p:cNvPr>
              <p:cNvSpPr txBox="1">
                <a:spLocks noChangeArrowheads="1"/>
              </p:cNvSpPr>
              <p:nvPr/>
            </p:nvSpPr>
            <p:spPr bwMode="auto">
              <a:xfrm>
                <a:off x="5123963" y="1385864"/>
                <a:ext cx="649784"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4</a:t>
                </a:r>
              </a:p>
            </p:txBody>
          </p:sp>
          <p:sp>
            <p:nvSpPr>
              <p:cNvPr id="43" name="20 CuadroTexto">
                <a:extLst>
                  <a:ext uri="{FF2B5EF4-FFF2-40B4-BE49-F238E27FC236}">
                    <a16:creationId xmlns:a16="http://schemas.microsoft.com/office/drawing/2014/main" id="{9B083646-0688-4CA2-B8E3-DD9B9ADB5828}"/>
                  </a:ext>
                </a:extLst>
              </p:cNvPr>
              <p:cNvSpPr txBox="1">
                <a:spLocks noChangeArrowheads="1"/>
              </p:cNvSpPr>
              <p:nvPr/>
            </p:nvSpPr>
            <p:spPr bwMode="auto">
              <a:xfrm>
                <a:off x="4781358" y="4048327"/>
                <a:ext cx="1334994"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Italia envía SS a Burdeos, Francia</a:t>
                </a:r>
                <a:endParaRPr lang="es-CL" altLang="es-CL" sz="1000" b="1" dirty="0">
                  <a:solidFill>
                    <a:srgbClr val="FFFF00"/>
                  </a:solidFill>
                  <a:latin typeface="+mn-lt"/>
                </a:endParaRPr>
              </a:p>
            </p:txBody>
          </p:sp>
        </p:grpSp>
        <p:grpSp>
          <p:nvGrpSpPr>
            <p:cNvPr id="44" name="Grupo 43">
              <a:extLst>
                <a:ext uri="{FF2B5EF4-FFF2-40B4-BE49-F238E27FC236}">
                  <a16:creationId xmlns:a16="http://schemas.microsoft.com/office/drawing/2014/main" id="{7B0FA430-FA35-4C11-BCD1-0BDD85050626}"/>
                </a:ext>
              </a:extLst>
            </p:cNvPr>
            <p:cNvGrpSpPr/>
            <p:nvPr/>
          </p:nvGrpSpPr>
          <p:grpSpPr>
            <a:xfrm>
              <a:off x="6735665" y="1046711"/>
              <a:ext cx="1220219" cy="2133964"/>
              <a:chOff x="2136928" y="1412050"/>
              <a:chExt cx="1220219" cy="2133964"/>
            </a:xfrm>
          </p:grpSpPr>
          <p:cxnSp>
            <p:nvCxnSpPr>
              <p:cNvPr id="45" name="27 Conector recto de flecha">
                <a:extLst>
                  <a:ext uri="{FF2B5EF4-FFF2-40B4-BE49-F238E27FC236}">
                    <a16:creationId xmlns:a16="http://schemas.microsoft.com/office/drawing/2014/main" id="{74C90335-12D4-40E3-B99C-847D98DB85E9}"/>
                  </a:ext>
                </a:extLst>
              </p:cNvPr>
              <p:cNvCxnSpPr>
                <a:stCxn id="46" idx="2"/>
                <a:endCxn id="47" idx="0"/>
              </p:cNvCxnSpPr>
              <p:nvPr/>
            </p:nvCxnSpPr>
            <p:spPr bwMode="auto">
              <a:xfrm>
                <a:off x="2735980" y="1565938"/>
                <a:ext cx="11058" cy="167229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6" name="28 CuadroTexto">
                <a:extLst>
                  <a:ext uri="{FF2B5EF4-FFF2-40B4-BE49-F238E27FC236}">
                    <a16:creationId xmlns:a16="http://schemas.microsoft.com/office/drawing/2014/main" id="{A1C2F768-B112-4E36-A754-359EB4F53F3A}"/>
                  </a:ext>
                </a:extLst>
              </p:cNvPr>
              <p:cNvSpPr txBox="1">
                <a:spLocks noChangeArrowheads="1"/>
              </p:cNvSpPr>
              <p:nvPr/>
            </p:nvSpPr>
            <p:spPr bwMode="auto">
              <a:xfrm>
                <a:off x="2390279" y="1412050"/>
                <a:ext cx="69140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6</a:t>
                </a:r>
              </a:p>
            </p:txBody>
          </p:sp>
          <p:sp>
            <p:nvSpPr>
              <p:cNvPr id="47" name="20 CuadroTexto">
                <a:extLst>
                  <a:ext uri="{FF2B5EF4-FFF2-40B4-BE49-F238E27FC236}">
                    <a16:creationId xmlns:a16="http://schemas.microsoft.com/office/drawing/2014/main" id="{4881CADB-198F-4957-80A1-98D4FE638855}"/>
                  </a:ext>
                </a:extLst>
              </p:cNvPr>
              <p:cNvSpPr txBox="1">
                <a:spLocks noChangeArrowheads="1"/>
              </p:cNvSpPr>
              <p:nvPr/>
            </p:nvSpPr>
            <p:spPr bwMode="auto">
              <a:xfrm>
                <a:off x="2136928" y="3238237"/>
                <a:ext cx="1220219"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sz="1000" b="1" dirty="0">
                    <a:solidFill>
                      <a:srgbClr val="FFFF00"/>
                    </a:solidFill>
                    <a:latin typeface="+mn-lt"/>
                  </a:rPr>
                  <a:t>UK alerta por posible invasión</a:t>
                </a:r>
              </a:p>
            </p:txBody>
          </p:sp>
        </p:grpSp>
        <p:grpSp>
          <p:nvGrpSpPr>
            <p:cNvPr id="48" name="Grupo 47">
              <a:extLst>
                <a:ext uri="{FF2B5EF4-FFF2-40B4-BE49-F238E27FC236}">
                  <a16:creationId xmlns:a16="http://schemas.microsoft.com/office/drawing/2014/main" id="{7307EBF6-9392-4D5D-AB22-7D0C1DDD6090}"/>
                </a:ext>
              </a:extLst>
            </p:cNvPr>
            <p:cNvGrpSpPr/>
            <p:nvPr/>
          </p:nvGrpSpPr>
          <p:grpSpPr>
            <a:xfrm>
              <a:off x="7452591" y="955684"/>
              <a:ext cx="1234209" cy="1459906"/>
              <a:chOff x="2988587" y="1321023"/>
              <a:chExt cx="1234209" cy="1459906"/>
            </a:xfrm>
          </p:grpSpPr>
          <p:sp>
            <p:nvSpPr>
              <p:cNvPr id="49" name="57 CuadroTexto">
                <a:extLst>
                  <a:ext uri="{FF2B5EF4-FFF2-40B4-BE49-F238E27FC236}">
                    <a16:creationId xmlns:a16="http://schemas.microsoft.com/office/drawing/2014/main" id="{8366D5C3-150F-44AE-B0EC-5A9652E77FA1}"/>
                  </a:ext>
                </a:extLst>
              </p:cNvPr>
              <p:cNvSpPr txBox="1">
                <a:spLocks noChangeArrowheads="1"/>
              </p:cNvSpPr>
              <p:nvPr/>
            </p:nvSpPr>
            <p:spPr bwMode="auto">
              <a:xfrm>
                <a:off x="3479104" y="1321023"/>
                <a:ext cx="4732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8</a:t>
                </a:r>
              </a:p>
            </p:txBody>
          </p:sp>
          <p:cxnSp>
            <p:nvCxnSpPr>
              <p:cNvPr id="50" name="58 Conector recto de flecha">
                <a:extLst>
                  <a:ext uri="{FF2B5EF4-FFF2-40B4-BE49-F238E27FC236}">
                    <a16:creationId xmlns:a16="http://schemas.microsoft.com/office/drawing/2014/main" id="{67DAE958-49A6-4BA4-B88D-96DE57C12AF9}"/>
                  </a:ext>
                </a:extLst>
              </p:cNvPr>
              <p:cNvCxnSpPr>
                <a:cxnSpLocks/>
                <a:stCxn id="49" idx="2"/>
              </p:cNvCxnSpPr>
              <p:nvPr/>
            </p:nvCxnSpPr>
            <p:spPr bwMode="auto">
              <a:xfrm flipH="1">
                <a:off x="3704649" y="1567244"/>
                <a:ext cx="11058" cy="89865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60 CuadroTexto">
                <a:extLst>
                  <a:ext uri="{FF2B5EF4-FFF2-40B4-BE49-F238E27FC236}">
                    <a16:creationId xmlns:a16="http://schemas.microsoft.com/office/drawing/2014/main" id="{456BCCED-34E2-4174-A033-891257A93AC1}"/>
                  </a:ext>
                </a:extLst>
              </p:cNvPr>
              <p:cNvSpPr txBox="1">
                <a:spLocks noChangeArrowheads="1"/>
              </p:cNvSpPr>
              <p:nvPr/>
            </p:nvSpPr>
            <p:spPr bwMode="auto">
              <a:xfrm>
                <a:off x="2988587" y="2473152"/>
                <a:ext cx="1234209"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RAF ataca flota de</a:t>
                </a:r>
              </a:p>
              <a:p>
                <a:pPr algn="ctr"/>
                <a:r>
                  <a:rPr lang="es-CL" altLang="es-CL" sz="1000" b="1" dirty="0">
                    <a:solidFill>
                      <a:srgbClr val="FFFF00"/>
                    </a:solidFill>
                    <a:latin typeface="+mn-lt"/>
                  </a:rPr>
                  <a:t>invasión en Francia</a:t>
                </a:r>
              </a:p>
            </p:txBody>
          </p:sp>
        </p:grpSp>
        <p:pic>
          <p:nvPicPr>
            <p:cNvPr id="52" name="Imagen 51" descr="Bartolomeo Colleoni under attack.JPG">
              <a:hlinkClick r:id="rId4"/>
              <a:extLst>
                <a:ext uri="{FF2B5EF4-FFF2-40B4-BE49-F238E27FC236}">
                  <a16:creationId xmlns:a16="http://schemas.microsoft.com/office/drawing/2014/main" id="{EA508F75-5DD2-4E79-8F07-E464EF7A03C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74839" y="2980772"/>
              <a:ext cx="1287652" cy="1444647"/>
            </a:xfrm>
            <a:prstGeom prst="rect">
              <a:avLst/>
            </a:prstGeom>
            <a:noFill/>
            <a:ln>
              <a:noFill/>
            </a:ln>
          </p:spPr>
        </p:pic>
        <p:pic>
          <p:nvPicPr>
            <p:cNvPr id="53" name="Picture 2" descr="http://1.bp.blogspot.com/_Eu4d4GXAEUo/TGTs-9H3YyI/AAAAAAAADNQ/CkuQ9fgAb7Y/s1600/asddwe.jpg">
              <a:extLst>
                <a:ext uri="{FF2B5EF4-FFF2-40B4-BE49-F238E27FC236}">
                  <a16:creationId xmlns:a16="http://schemas.microsoft.com/office/drawing/2014/main" id="{1D625B33-29E7-434B-96B7-496FEF6D649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74782" y="3419789"/>
              <a:ext cx="1365400" cy="1037915"/>
            </a:xfrm>
            <a:prstGeom prst="rect">
              <a:avLst/>
            </a:prstGeom>
            <a:noFill/>
            <a:extLst>
              <a:ext uri="{909E8E84-426E-40DD-AFC4-6F175D3DCCD1}">
                <a14:hiddenFill xmlns:a14="http://schemas.microsoft.com/office/drawing/2010/main">
                  <a:solidFill>
                    <a:srgbClr val="FFFFFF"/>
                  </a:solidFill>
                </a14:hiddenFill>
              </a:ext>
            </a:extLst>
          </p:spPr>
        </p:pic>
        <p:grpSp>
          <p:nvGrpSpPr>
            <p:cNvPr id="54" name="Grupo 53">
              <a:extLst>
                <a:ext uri="{FF2B5EF4-FFF2-40B4-BE49-F238E27FC236}">
                  <a16:creationId xmlns:a16="http://schemas.microsoft.com/office/drawing/2014/main" id="{C1878550-527E-4B35-BD5A-CA29B0758642}"/>
                </a:ext>
              </a:extLst>
            </p:cNvPr>
            <p:cNvGrpSpPr/>
            <p:nvPr/>
          </p:nvGrpSpPr>
          <p:grpSpPr>
            <a:xfrm>
              <a:off x="4677378" y="970708"/>
              <a:ext cx="1395412" cy="2381265"/>
              <a:chOff x="-190920" y="1178750"/>
              <a:chExt cx="1395412" cy="2381265"/>
            </a:xfrm>
          </p:grpSpPr>
          <p:sp>
            <p:nvSpPr>
              <p:cNvPr id="55" name="18 CuadroTexto">
                <a:extLst>
                  <a:ext uri="{FF2B5EF4-FFF2-40B4-BE49-F238E27FC236}">
                    <a16:creationId xmlns:a16="http://schemas.microsoft.com/office/drawing/2014/main" id="{DC78B067-F7E4-4297-9854-397E43D37B28}"/>
                  </a:ext>
                </a:extLst>
              </p:cNvPr>
              <p:cNvSpPr txBox="1">
                <a:spLocks noChangeArrowheads="1"/>
              </p:cNvSpPr>
              <p:nvPr/>
            </p:nvSpPr>
            <p:spPr bwMode="auto">
              <a:xfrm>
                <a:off x="488089" y="1178750"/>
                <a:ext cx="473206" cy="246221"/>
              </a:xfrm>
              <a:prstGeom prst="rect">
                <a:avLst/>
              </a:prstGeom>
              <a:noFill/>
              <a:ln w="9525">
                <a:noFill/>
                <a:miter lim="800000"/>
                <a:headEnd/>
                <a:tailEnd/>
              </a:ln>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3</a:t>
                </a:r>
              </a:p>
            </p:txBody>
          </p:sp>
          <p:sp>
            <p:nvSpPr>
              <p:cNvPr id="56" name="20 CuadroTexto">
                <a:extLst>
                  <a:ext uri="{FF2B5EF4-FFF2-40B4-BE49-F238E27FC236}">
                    <a16:creationId xmlns:a16="http://schemas.microsoft.com/office/drawing/2014/main" id="{85A654CF-E641-44A1-AFE4-CA5972B0CA37}"/>
                  </a:ext>
                </a:extLst>
              </p:cNvPr>
              <p:cNvSpPr txBox="1">
                <a:spLocks noChangeArrowheads="1"/>
              </p:cNvSpPr>
              <p:nvPr/>
            </p:nvSpPr>
            <p:spPr bwMode="auto">
              <a:xfrm>
                <a:off x="-190920" y="3252238"/>
                <a:ext cx="1395412" cy="307777"/>
              </a:xfrm>
              <a:prstGeom prst="rect">
                <a:avLst/>
              </a:prstGeom>
              <a:solidFill>
                <a:srgbClr val="002060"/>
              </a:solidFill>
              <a:ln w="9525">
                <a:solidFill>
                  <a:srgbClr val="FFFF00"/>
                </a:solidFill>
                <a:miter lim="800000"/>
                <a:headEnd/>
                <a:tailEnd/>
              </a:ln>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EEUU acuerda entrega de </a:t>
                </a:r>
              </a:p>
              <a:p>
                <a:pPr algn="ctr"/>
                <a:r>
                  <a:rPr lang="es-CL" altLang="es-CL" sz="1000" b="1" dirty="0">
                    <a:solidFill>
                      <a:srgbClr val="FFFF00"/>
                    </a:solidFill>
                    <a:latin typeface="+mn-lt"/>
                  </a:rPr>
                  <a:t>DDs a UK</a:t>
                </a:r>
              </a:p>
            </p:txBody>
          </p:sp>
          <p:cxnSp>
            <p:nvCxnSpPr>
              <p:cNvPr id="57" name="Conector recto de flecha 56">
                <a:extLst>
                  <a:ext uri="{FF2B5EF4-FFF2-40B4-BE49-F238E27FC236}">
                    <a16:creationId xmlns:a16="http://schemas.microsoft.com/office/drawing/2014/main" id="{2CB13BDA-DD22-4302-97ED-3F2D11FD3D63}"/>
                  </a:ext>
                </a:extLst>
              </p:cNvPr>
              <p:cNvCxnSpPr>
                <a:cxnSpLocks/>
                <a:stCxn id="55" idx="2"/>
              </p:cNvCxnSpPr>
              <p:nvPr/>
            </p:nvCxnSpPr>
            <p:spPr>
              <a:xfrm>
                <a:off x="724692" y="1424971"/>
                <a:ext cx="5319" cy="1793887"/>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89723394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121</a:t>
            </a:fld>
            <a:endParaRPr lang="es-CL"/>
          </a:p>
        </p:txBody>
      </p:sp>
      <p:cxnSp>
        <p:nvCxnSpPr>
          <p:cNvPr id="15" name="6 Conector recto de flecha">
            <a:extLst>
              <a:ext uri="{FF2B5EF4-FFF2-40B4-BE49-F238E27FC236}">
                <a16:creationId xmlns:a16="http://schemas.microsoft.com/office/drawing/2014/main" id="{E10CA77A-87CF-4823-A717-7F33625F31FD}"/>
              </a:ext>
            </a:extLst>
          </p:cNvPr>
          <p:cNvCxnSpPr>
            <a:cxnSpLocks/>
          </p:cNvCxnSpPr>
          <p:nvPr/>
        </p:nvCxnSpPr>
        <p:spPr>
          <a:xfrm>
            <a:off x="159056" y="2780928"/>
            <a:ext cx="8487812"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9D629EEF-2734-4219-AF9B-81725D76E3E8}"/>
              </a:ext>
            </a:extLst>
          </p:cNvPr>
          <p:cNvGrpSpPr/>
          <p:nvPr/>
        </p:nvGrpSpPr>
        <p:grpSpPr>
          <a:xfrm>
            <a:off x="328371" y="2410435"/>
            <a:ext cx="1139237" cy="883234"/>
            <a:chOff x="378700" y="1335106"/>
            <a:chExt cx="1139237" cy="883234"/>
          </a:xfrm>
        </p:grpSpPr>
        <p:sp>
          <p:nvSpPr>
            <p:cNvPr id="17" name="68 CuadroTexto">
              <a:extLst>
                <a:ext uri="{FF2B5EF4-FFF2-40B4-BE49-F238E27FC236}">
                  <a16:creationId xmlns:a16="http://schemas.microsoft.com/office/drawing/2014/main" id="{098D68BE-D313-452C-921E-61F30F6B9786}"/>
                </a:ext>
              </a:extLst>
            </p:cNvPr>
            <p:cNvSpPr txBox="1">
              <a:spLocks noChangeArrowheads="1"/>
            </p:cNvSpPr>
            <p:nvPr/>
          </p:nvSpPr>
          <p:spPr bwMode="auto">
            <a:xfrm>
              <a:off x="588915" y="1335106"/>
              <a:ext cx="669021" cy="307777"/>
            </a:xfrm>
            <a:prstGeom prst="rect">
              <a:avLst/>
            </a:prstGeom>
            <a:solidFill>
              <a:srgbClr val="003300"/>
            </a:solidFill>
            <a:ln w="9525">
              <a:solidFill>
                <a:srgbClr val="000000"/>
              </a:solidFill>
              <a:miter lim="800000"/>
              <a:headEnd/>
              <a:tailEnd/>
            </a:ln>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Sep 10</a:t>
              </a:r>
            </a:p>
          </p:txBody>
        </p:sp>
        <p:cxnSp>
          <p:nvCxnSpPr>
            <p:cNvPr id="18" name="69 Conector recto de flecha">
              <a:extLst>
                <a:ext uri="{FF2B5EF4-FFF2-40B4-BE49-F238E27FC236}">
                  <a16:creationId xmlns:a16="http://schemas.microsoft.com/office/drawing/2014/main" id="{C3DC9F8C-E2CD-419D-BC7A-15C75B14EC6F}"/>
                </a:ext>
              </a:extLst>
            </p:cNvPr>
            <p:cNvCxnSpPr>
              <a:cxnSpLocks/>
              <a:stCxn id="17" idx="2"/>
            </p:cNvCxnSpPr>
            <p:nvPr/>
          </p:nvCxnSpPr>
          <p:spPr bwMode="auto">
            <a:xfrm>
              <a:off x="923426" y="1642883"/>
              <a:ext cx="0" cy="27874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70 CuadroTexto">
              <a:extLst>
                <a:ext uri="{FF2B5EF4-FFF2-40B4-BE49-F238E27FC236}">
                  <a16:creationId xmlns:a16="http://schemas.microsoft.com/office/drawing/2014/main" id="{93FDA65C-43B8-4A25-8CBB-420491E16349}"/>
                </a:ext>
              </a:extLst>
            </p:cNvPr>
            <p:cNvSpPr txBox="1">
              <a:spLocks noChangeArrowheads="1"/>
            </p:cNvSpPr>
            <p:nvPr/>
          </p:nvSpPr>
          <p:spPr bwMode="auto">
            <a:xfrm>
              <a:off x="378700" y="1910563"/>
              <a:ext cx="1139237"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Alemania retrasa invasión a UK</a:t>
              </a:r>
            </a:p>
          </p:txBody>
        </p:sp>
      </p:grpSp>
      <p:grpSp>
        <p:nvGrpSpPr>
          <p:cNvPr id="20" name="Grupo 19">
            <a:extLst>
              <a:ext uri="{FF2B5EF4-FFF2-40B4-BE49-F238E27FC236}">
                <a16:creationId xmlns:a16="http://schemas.microsoft.com/office/drawing/2014/main" id="{7110D863-76AB-4D82-A80B-3631F530F3D1}"/>
              </a:ext>
            </a:extLst>
          </p:cNvPr>
          <p:cNvGrpSpPr/>
          <p:nvPr/>
        </p:nvGrpSpPr>
        <p:grpSpPr>
          <a:xfrm>
            <a:off x="6038633" y="2503202"/>
            <a:ext cx="1343811" cy="1513270"/>
            <a:chOff x="6088962" y="1427873"/>
            <a:chExt cx="1343811" cy="1513270"/>
          </a:xfrm>
        </p:grpSpPr>
        <p:sp>
          <p:nvSpPr>
            <p:cNvPr id="21" name="68 CuadroTexto">
              <a:extLst>
                <a:ext uri="{FF2B5EF4-FFF2-40B4-BE49-F238E27FC236}">
                  <a16:creationId xmlns:a16="http://schemas.microsoft.com/office/drawing/2014/main" id="{A97E4960-7F36-472D-9D92-90FF9290FFD6}"/>
                </a:ext>
              </a:extLst>
            </p:cNvPr>
            <p:cNvSpPr txBox="1">
              <a:spLocks noChangeArrowheads="1"/>
            </p:cNvSpPr>
            <p:nvPr/>
          </p:nvSpPr>
          <p:spPr bwMode="auto">
            <a:xfrm>
              <a:off x="6395501" y="1427873"/>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24</a:t>
              </a:r>
            </a:p>
          </p:txBody>
        </p:sp>
        <p:cxnSp>
          <p:nvCxnSpPr>
            <p:cNvPr id="22" name="69 Conector recto de flecha">
              <a:extLst>
                <a:ext uri="{FF2B5EF4-FFF2-40B4-BE49-F238E27FC236}">
                  <a16:creationId xmlns:a16="http://schemas.microsoft.com/office/drawing/2014/main" id="{C7C52A4D-314E-46DC-825A-2FFE0899C376}"/>
                </a:ext>
              </a:extLst>
            </p:cNvPr>
            <p:cNvCxnSpPr>
              <a:cxnSpLocks/>
            </p:cNvCxnSpPr>
            <p:nvPr/>
          </p:nvCxnSpPr>
          <p:spPr bwMode="auto">
            <a:xfrm>
              <a:off x="6730011" y="1612539"/>
              <a:ext cx="0" cy="100212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D7E071F4-4520-42A9-AB0A-63571C0D4506}"/>
                </a:ext>
              </a:extLst>
            </p:cNvPr>
            <p:cNvSpPr txBox="1">
              <a:spLocks noChangeArrowheads="1"/>
            </p:cNvSpPr>
            <p:nvPr/>
          </p:nvSpPr>
          <p:spPr bwMode="auto">
            <a:xfrm>
              <a:off x="6088962" y="2633366"/>
              <a:ext cx="1343811"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Franceses atacan Gibraltar</a:t>
              </a:r>
            </a:p>
          </p:txBody>
        </p:sp>
      </p:grpSp>
      <p:grpSp>
        <p:nvGrpSpPr>
          <p:cNvPr id="24" name="Grupo 23">
            <a:extLst>
              <a:ext uri="{FF2B5EF4-FFF2-40B4-BE49-F238E27FC236}">
                <a16:creationId xmlns:a16="http://schemas.microsoft.com/office/drawing/2014/main" id="{262043B7-F5D1-434E-B621-E2A50EEA50CE}"/>
              </a:ext>
            </a:extLst>
          </p:cNvPr>
          <p:cNvGrpSpPr/>
          <p:nvPr/>
        </p:nvGrpSpPr>
        <p:grpSpPr>
          <a:xfrm>
            <a:off x="4822128" y="2510118"/>
            <a:ext cx="1343811" cy="3198891"/>
            <a:chOff x="4872457" y="1434789"/>
            <a:chExt cx="1343811" cy="3198891"/>
          </a:xfrm>
        </p:grpSpPr>
        <p:sp>
          <p:nvSpPr>
            <p:cNvPr id="25" name="68 CuadroTexto">
              <a:extLst>
                <a:ext uri="{FF2B5EF4-FFF2-40B4-BE49-F238E27FC236}">
                  <a16:creationId xmlns:a16="http://schemas.microsoft.com/office/drawing/2014/main" id="{B57D4F02-B8E6-4541-8A73-4763FD671136}"/>
                </a:ext>
              </a:extLst>
            </p:cNvPr>
            <p:cNvSpPr txBox="1">
              <a:spLocks noChangeArrowheads="1"/>
            </p:cNvSpPr>
            <p:nvPr/>
          </p:nvSpPr>
          <p:spPr bwMode="auto">
            <a:xfrm>
              <a:off x="5547247" y="1434789"/>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23</a:t>
              </a:r>
            </a:p>
          </p:txBody>
        </p:sp>
        <p:cxnSp>
          <p:nvCxnSpPr>
            <p:cNvPr id="26" name="69 Conector recto de flecha">
              <a:extLst>
                <a:ext uri="{FF2B5EF4-FFF2-40B4-BE49-F238E27FC236}">
                  <a16:creationId xmlns:a16="http://schemas.microsoft.com/office/drawing/2014/main" id="{5ACFE89A-7008-4D95-97BA-147CFF15C97B}"/>
                </a:ext>
              </a:extLst>
            </p:cNvPr>
            <p:cNvCxnSpPr>
              <a:cxnSpLocks/>
            </p:cNvCxnSpPr>
            <p:nvPr/>
          </p:nvCxnSpPr>
          <p:spPr bwMode="auto">
            <a:xfrm>
              <a:off x="5881757" y="1619455"/>
              <a:ext cx="0" cy="282839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7" name="70 CuadroTexto">
              <a:extLst>
                <a:ext uri="{FF2B5EF4-FFF2-40B4-BE49-F238E27FC236}">
                  <a16:creationId xmlns:a16="http://schemas.microsoft.com/office/drawing/2014/main" id="{672D3B91-27EC-4116-BE69-AF6F72FE944C}"/>
                </a:ext>
              </a:extLst>
            </p:cNvPr>
            <p:cNvSpPr txBox="1">
              <a:spLocks noChangeArrowheads="1"/>
            </p:cNvSpPr>
            <p:nvPr/>
          </p:nvSpPr>
          <p:spPr bwMode="auto">
            <a:xfrm>
              <a:off x="4872457" y="4479792"/>
              <a:ext cx="1343811"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Batalla de Dakar</a:t>
              </a:r>
            </a:p>
          </p:txBody>
        </p:sp>
      </p:grpSp>
      <p:grpSp>
        <p:nvGrpSpPr>
          <p:cNvPr id="28" name="Grupo 27">
            <a:extLst>
              <a:ext uri="{FF2B5EF4-FFF2-40B4-BE49-F238E27FC236}">
                <a16:creationId xmlns:a16="http://schemas.microsoft.com/office/drawing/2014/main" id="{8B07C1AC-8919-45BF-B8BD-34DE56715003}"/>
              </a:ext>
            </a:extLst>
          </p:cNvPr>
          <p:cNvGrpSpPr/>
          <p:nvPr/>
        </p:nvGrpSpPr>
        <p:grpSpPr>
          <a:xfrm>
            <a:off x="6776282" y="2487380"/>
            <a:ext cx="1343811" cy="979978"/>
            <a:chOff x="6826611" y="1412050"/>
            <a:chExt cx="1343811" cy="979978"/>
          </a:xfrm>
        </p:grpSpPr>
        <p:sp>
          <p:nvSpPr>
            <p:cNvPr id="29" name="68 CuadroTexto">
              <a:extLst>
                <a:ext uri="{FF2B5EF4-FFF2-40B4-BE49-F238E27FC236}">
                  <a16:creationId xmlns:a16="http://schemas.microsoft.com/office/drawing/2014/main" id="{6ADF3F2C-891B-41CA-AA20-F3AC935C801B}"/>
                </a:ext>
              </a:extLst>
            </p:cNvPr>
            <p:cNvSpPr txBox="1">
              <a:spLocks noChangeArrowheads="1"/>
            </p:cNvSpPr>
            <p:nvPr/>
          </p:nvSpPr>
          <p:spPr bwMode="auto">
            <a:xfrm>
              <a:off x="7214816"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28</a:t>
              </a:r>
            </a:p>
          </p:txBody>
        </p:sp>
        <p:cxnSp>
          <p:nvCxnSpPr>
            <p:cNvPr id="30" name="69 Conector recto de flecha">
              <a:extLst>
                <a:ext uri="{FF2B5EF4-FFF2-40B4-BE49-F238E27FC236}">
                  <a16:creationId xmlns:a16="http://schemas.microsoft.com/office/drawing/2014/main" id="{F102CF2C-8C3E-4510-8C9D-9F6ED015A06E}"/>
                </a:ext>
              </a:extLst>
            </p:cNvPr>
            <p:cNvCxnSpPr>
              <a:cxnSpLocks/>
            </p:cNvCxnSpPr>
            <p:nvPr/>
          </p:nvCxnSpPr>
          <p:spPr bwMode="auto">
            <a:xfrm>
              <a:off x="7549326" y="1596716"/>
              <a:ext cx="0" cy="62162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1" name="70 CuadroTexto">
              <a:extLst>
                <a:ext uri="{FF2B5EF4-FFF2-40B4-BE49-F238E27FC236}">
                  <a16:creationId xmlns:a16="http://schemas.microsoft.com/office/drawing/2014/main" id="{4D326A96-2258-440F-8115-29C6FE0987AD}"/>
                </a:ext>
              </a:extLst>
            </p:cNvPr>
            <p:cNvSpPr txBox="1">
              <a:spLocks noChangeArrowheads="1"/>
            </p:cNvSpPr>
            <p:nvPr/>
          </p:nvSpPr>
          <p:spPr bwMode="auto">
            <a:xfrm>
              <a:off x="6826611" y="2238140"/>
              <a:ext cx="1343811"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Arribo a UK DDs de EEUU</a:t>
              </a:r>
            </a:p>
          </p:txBody>
        </p:sp>
      </p:grpSp>
      <p:grpSp>
        <p:nvGrpSpPr>
          <p:cNvPr id="32" name="Grupo 31">
            <a:extLst>
              <a:ext uri="{FF2B5EF4-FFF2-40B4-BE49-F238E27FC236}">
                <a16:creationId xmlns:a16="http://schemas.microsoft.com/office/drawing/2014/main" id="{F1D561F3-E4D6-4705-A293-F6F4FDFD69CC}"/>
              </a:ext>
            </a:extLst>
          </p:cNvPr>
          <p:cNvGrpSpPr/>
          <p:nvPr/>
        </p:nvGrpSpPr>
        <p:grpSpPr>
          <a:xfrm>
            <a:off x="745535" y="2530750"/>
            <a:ext cx="1343811" cy="1065161"/>
            <a:chOff x="-20565" y="1412050"/>
            <a:chExt cx="1343811" cy="1065161"/>
          </a:xfrm>
        </p:grpSpPr>
        <p:sp>
          <p:nvSpPr>
            <p:cNvPr id="33" name="68 CuadroTexto">
              <a:extLst>
                <a:ext uri="{FF2B5EF4-FFF2-40B4-BE49-F238E27FC236}">
                  <a16:creationId xmlns:a16="http://schemas.microsoft.com/office/drawing/2014/main" id="{A9227D4E-21FF-46B9-93AB-1EC21B8F0E09}"/>
                </a:ext>
              </a:extLst>
            </p:cNvPr>
            <p:cNvSpPr txBox="1">
              <a:spLocks noChangeArrowheads="1"/>
            </p:cNvSpPr>
            <p:nvPr/>
          </p:nvSpPr>
          <p:spPr bwMode="auto">
            <a:xfrm>
              <a:off x="588915"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14</a:t>
              </a:r>
            </a:p>
          </p:txBody>
        </p:sp>
        <p:cxnSp>
          <p:nvCxnSpPr>
            <p:cNvPr id="34" name="69 Conector recto de flecha">
              <a:extLst>
                <a:ext uri="{FF2B5EF4-FFF2-40B4-BE49-F238E27FC236}">
                  <a16:creationId xmlns:a16="http://schemas.microsoft.com/office/drawing/2014/main" id="{F412D13A-6C26-4166-B2D2-13FE2FD27B2C}"/>
                </a:ext>
              </a:extLst>
            </p:cNvPr>
            <p:cNvCxnSpPr>
              <a:cxnSpLocks/>
              <a:stCxn id="33" idx="2"/>
            </p:cNvCxnSpPr>
            <p:nvPr/>
          </p:nvCxnSpPr>
          <p:spPr bwMode="auto">
            <a:xfrm>
              <a:off x="923426" y="1565938"/>
              <a:ext cx="0" cy="744362"/>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70 CuadroTexto">
              <a:extLst>
                <a:ext uri="{FF2B5EF4-FFF2-40B4-BE49-F238E27FC236}">
                  <a16:creationId xmlns:a16="http://schemas.microsoft.com/office/drawing/2014/main" id="{4E6AB30D-B759-488A-B7A5-1849FD7FAD7A}"/>
                </a:ext>
              </a:extLst>
            </p:cNvPr>
            <p:cNvSpPr txBox="1">
              <a:spLocks noChangeArrowheads="1"/>
            </p:cNvSpPr>
            <p:nvPr/>
          </p:nvSpPr>
          <p:spPr bwMode="auto">
            <a:xfrm>
              <a:off x="-20565" y="2323323"/>
              <a:ext cx="1343811"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Alemania Mina Támesis</a:t>
              </a:r>
            </a:p>
          </p:txBody>
        </p:sp>
      </p:grpSp>
      <p:grpSp>
        <p:nvGrpSpPr>
          <p:cNvPr id="36" name="Grupo 35">
            <a:extLst>
              <a:ext uri="{FF2B5EF4-FFF2-40B4-BE49-F238E27FC236}">
                <a16:creationId xmlns:a16="http://schemas.microsoft.com/office/drawing/2014/main" id="{B0F96982-C47D-4C49-B08A-19747F0B6632}"/>
              </a:ext>
            </a:extLst>
          </p:cNvPr>
          <p:cNvGrpSpPr/>
          <p:nvPr/>
        </p:nvGrpSpPr>
        <p:grpSpPr>
          <a:xfrm>
            <a:off x="1467608" y="2530751"/>
            <a:ext cx="1343811" cy="1588835"/>
            <a:chOff x="-57238" y="1412050"/>
            <a:chExt cx="1343811" cy="1588835"/>
          </a:xfrm>
        </p:grpSpPr>
        <p:sp>
          <p:nvSpPr>
            <p:cNvPr id="37" name="68 CuadroTexto">
              <a:extLst>
                <a:ext uri="{FF2B5EF4-FFF2-40B4-BE49-F238E27FC236}">
                  <a16:creationId xmlns:a16="http://schemas.microsoft.com/office/drawing/2014/main" id="{08D48992-7A26-4953-98B2-996A0A04DD5B}"/>
                </a:ext>
              </a:extLst>
            </p:cNvPr>
            <p:cNvSpPr txBox="1">
              <a:spLocks noChangeArrowheads="1"/>
            </p:cNvSpPr>
            <p:nvPr/>
          </p:nvSpPr>
          <p:spPr bwMode="auto">
            <a:xfrm>
              <a:off x="588915"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15</a:t>
              </a:r>
            </a:p>
          </p:txBody>
        </p:sp>
        <p:cxnSp>
          <p:nvCxnSpPr>
            <p:cNvPr id="38" name="69 Conector recto de flecha">
              <a:extLst>
                <a:ext uri="{FF2B5EF4-FFF2-40B4-BE49-F238E27FC236}">
                  <a16:creationId xmlns:a16="http://schemas.microsoft.com/office/drawing/2014/main" id="{CE2049A2-64E5-47A1-BA30-F9AE8D55CF90}"/>
                </a:ext>
              </a:extLst>
            </p:cNvPr>
            <p:cNvCxnSpPr>
              <a:cxnSpLocks/>
              <a:stCxn id="37" idx="2"/>
            </p:cNvCxnSpPr>
            <p:nvPr/>
          </p:nvCxnSpPr>
          <p:spPr bwMode="auto">
            <a:xfrm>
              <a:off x="923426" y="1565938"/>
              <a:ext cx="0" cy="1104401"/>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70 CuadroTexto">
              <a:extLst>
                <a:ext uri="{FF2B5EF4-FFF2-40B4-BE49-F238E27FC236}">
                  <a16:creationId xmlns:a16="http://schemas.microsoft.com/office/drawing/2014/main" id="{8D9DE9EA-E242-4613-BA8A-07CCB2F7BF25}"/>
                </a:ext>
              </a:extLst>
            </p:cNvPr>
            <p:cNvSpPr txBox="1">
              <a:spLocks noChangeArrowheads="1"/>
            </p:cNvSpPr>
            <p:nvPr/>
          </p:nvSpPr>
          <p:spPr bwMode="auto">
            <a:xfrm>
              <a:off x="-57238" y="2693108"/>
              <a:ext cx="1343811"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RAF bombardea puertos franceses</a:t>
              </a:r>
            </a:p>
          </p:txBody>
        </p:sp>
      </p:grpSp>
      <p:grpSp>
        <p:nvGrpSpPr>
          <p:cNvPr id="40" name="Grupo 39">
            <a:extLst>
              <a:ext uri="{FF2B5EF4-FFF2-40B4-BE49-F238E27FC236}">
                <a16:creationId xmlns:a16="http://schemas.microsoft.com/office/drawing/2014/main" id="{9DAD753E-2DE3-48F5-968F-F9DD53D5AA26}"/>
              </a:ext>
            </a:extLst>
          </p:cNvPr>
          <p:cNvGrpSpPr/>
          <p:nvPr/>
        </p:nvGrpSpPr>
        <p:grpSpPr>
          <a:xfrm>
            <a:off x="3215322" y="2530750"/>
            <a:ext cx="1343811" cy="2512890"/>
            <a:chOff x="3535681" y="1455421"/>
            <a:chExt cx="1343811" cy="2512890"/>
          </a:xfrm>
        </p:grpSpPr>
        <p:sp>
          <p:nvSpPr>
            <p:cNvPr id="41" name="68 CuadroTexto">
              <a:extLst>
                <a:ext uri="{FF2B5EF4-FFF2-40B4-BE49-F238E27FC236}">
                  <a16:creationId xmlns:a16="http://schemas.microsoft.com/office/drawing/2014/main" id="{AEFD9204-1EBF-4365-9ED8-CCD833CC2843}"/>
                </a:ext>
              </a:extLst>
            </p:cNvPr>
            <p:cNvSpPr txBox="1">
              <a:spLocks noChangeArrowheads="1"/>
            </p:cNvSpPr>
            <p:nvPr/>
          </p:nvSpPr>
          <p:spPr bwMode="auto">
            <a:xfrm>
              <a:off x="4054300"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19</a:t>
              </a:r>
            </a:p>
          </p:txBody>
        </p:sp>
        <p:cxnSp>
          <p:nvCxnSpPr>
            <p:cNvPr id="42" name="69 Conector recto de flecha">
              <a:extLst>
                <a:ext uri="{FF2B5EF4-FFF2-40B4-BE49-F238E27FC236}">
                  <a16:creationId xmlns:a16="http://schemas.microsoft.com/office/drawing/2014/main" id="{69FC69E9-5F83-43D9-90F6-E9EB21BD9762}"/>
                </a:ext>
              </a:extLst>
            </p:cNvPr>
            <p:cNvCxnSpPr>
              <a:cxnSpLocks/>
            </p:cNvCxnSpPr>
            <p:nvPr/>
          </p:nvCxnSpPr>
          <p:spPr bwMode="auto">
            <a:xfrm>
              <a:off x="4388810" y="1640087"/>
              <a:ext cx="0" cy="199767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70 CuadroTexto">
              <a:extLst>
                <a:ext uri="{FF2B5EF4-FFF2-40B4-BE49-F238E27FC236}">
                  <a16:creationId xmlns:a16="http://schemas.microsoft.com/office/drawing/2014/main" id="{7F00F366-1FF1-473F-8C93-F2DECE327780}"/>
                </a:ext>
              </a:extLst>
            </p:cNvPr>
            <p:cNvSpPr txBox="1">
              <a:spLocks noChangeArrowheads="1"/>
            </p:cNvSpPr>
            <p:nvPr/>
          </p:nvSpPr>
          <p:spPr bwMode="auto">
            <a:xfrm>
              <a:off x="3535681" y="3660534"/>
              <a:ext cx="1343811"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RAF bombardea puertos Franceses</a:t>
              </a:r>
            </a:p>
          </p:txBody>
        </p:sp>
      </p:grpSp>
      <p:grpSp>
        <p:nvGrpSpPr>
          <p:cNvPr id="44" name="Grupo 43">
            <a:extLst>
              <a:ext uri="{FF2B5EF4-FFF2-40B4-BE49-F238E27FC236}">
                <a16:creationId xmlns:a16="http://schemas.microsoft.com/office/drawing/2014/main" id="{A3ABCDB9-20B7-4551-8963-F0C961437F44}"/>
              </a:ext>
            </a:extLst>
          </p:cNvPr>
          <p:cNvGrpSpPr/>
          <p:nvPr/>
        </p:nvGrpSpPr>
        <p:grpSpPr>
          <a:xfrm>
            <a:off x="2417148" y="2530750"/>
            <a:ext cx="1343811" cy="1913966"/>
            <a:chOff x="2991552" y="1455421"/>
            <a:chExt cx="1343811" cy="1913966"/>
          </a:xfrm>
        </p:grpSpPr>
        <p:sp>
          <p:nvSpPr>
            <p:cNvPr id="45" name="68 CuadroTexto">
              <a:extLst>
                <a:ext uri="{FF2B5EF4-FFF2-40B4-BE49-F238E27FC236}">
                  <a16:creationId xmlns:a16="http://schemas.microsoft.com/office/drawing/2014/main" id="{72B4631E-0EFA-4687-8E15-6750CD6FDB44}"/>
                </a:ext>
              </a:extLst>
            </p:cNvPr>
            <p:cNvSpPr txBox="1">
              <a:spLocks noChangeArrowheads="1"/>
            </p:cNvSpPr>
            <p:nvPr/>
          </p:nvSpPr>
          <p:spPr bwMode="auto">
            <a:xfrm>
              <a:off x="3498255"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17</a:t>
              </a:r>
            </a:p>
          </p:txBody>
        </p:sp>
        <p:cxnSp>
          <p:nvCxnSpPr>
            <p:cNvPr id="46" name="69 Conector recto de flecha">
              <a:extLst>
                <a:ext uri="{FF2B5EF4-FFF2-40B4-BE49-F238E27FC236}">
                  <a16:creationId xmlns:a16="http://schemas.microsoft.com/office/drawing/2014/main" id="{F6D61694-2E46-4E14-91E1-D8116F152EE0}"/>
                </a:ext>
              </a:extLst>
            </p:cNvPr>
            <p:cNvCxnSpPr>
              <a:cxnSpLocks/>
            </p:cNvCxnSpPr>
            <p:nvPr/>
          </p:nvCxnSpPr>
          <p:spPr bwMode="auto">
            <a:xfrm>
              <a:off x="3832765" y="1640087"/>
              <a:ext cx="0" cy="153543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7" name="70 CuadroTexto">
              <a:extLst>
                <a:ext uri="{FF2B5EF4-FFF2-40B4-BE49-F238E27FC236}">
                  <a16:creationId xmlns:a16="http://schemas.microsoft.com/office/drawing/2014/main" id="{F801DE0B-5D6C-4E5A-BC33-66DA0FA8BAC2}"/>
                </a:ext>
              </a:extLst>
            </p:cNvPr>
            <p:cNvSpPr txBox="1">
              <a:spLocks noChangeArrowheads="1"/>
            </p:cNvSpPr>
            <p:nvPr/>
          </p:nvSpPr>
          <p:spPr bwMode="auto">
            <a:xfrm>
              <a:off x="2991552" y="3215499"/>
              <a:ext cx="1343811" cy="153888"/>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UK bombardea Bengasi</a:t>
              </a:r>
            </a:p>
          </p:txBody>
        </p:sp>
      </p:grpSp>
      <p:grpSp>
        <p:nvGrpSpPr>
          <p:cNvPr id="48" name="Grupo 47">
            <a:extLst>
              <a:ext uri="{FF2B5EF4-FFF2-40B4-BE49-F238E27FC236}">
                <a16:creationId xmlns:a16="http://schemas.microsoft.com/office/drawing/2014/main" id="{04537F13-0500-4E3F-897C-0BF43BB64746}"/>
              </a:ext>
            </a:extLst>
          </p:cNvPr>
          <p:cNvGrpSpPr/>
          <p:nvPr/>
        </p:nvGrpSpPr>
        <p:grpSpPr>
          <a:xfrm>
            <a:off x="3084461" y="2530750"/>
            <a:ext cx="2338031" cy="2872139"/>
            <a:chOff x="3134790" y="1455421"/>
            <a:chExt cx="2338031" cy="2872139"/>
          </a:xfrm>
        </p:grpSpPr>
        <p:sp>
          <p:nvSpPr>
            <p:cNvPr id="49" name="68 CuadroTexto">
              <a:extLst>
                <a:ext uri="{FF2B5EF4-FFF2-40B4-BE49-F238E27FC236}">
                  <a16:creationId xmlns:a16="http://schemas.microsoft.com/office/drawing/2014/main" id="{67CC58BD-03D3-48BB-93F6-4335D0A412F4}"/>
                </a:ext>
              </a:extLst>
            </p:cNvPr>
            <p:cNvSpPr txBox="1">
              <a:spLocks noChangeArrowheads="1"/>
            </p:cNvSpPr>
            <p:nvPr/>
          </p:nvSpPr>
          <p:spPr bwMode="auto">
            <a:xfrm>
              <a:off x="4729375"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Sep 22</a:t>
              </a:r>
            </a:p>
          </p:txBody>
        </p:sp>
        <p:cxnSp>
          <p:nvCxnSpPr>
            <p:cNvPr id="50" name="69 Conector recto de flecha">
              <a:extLst>
                <a:ext uri="{FF2B5EF4-FFF2-40B4-BE49-F238E27FC236}">
                  <a16:creationId xmlns:a16="http://schemas.microsoft.com/office/drawing/2014/main" id="{C461A5E9-95F1-41D5-BDBE-008F9D8DC44C}"/>
                </a:ext>
              </a:extLst>
            </p:cNvPr>
            <p:cNvCxnSpPr>
              <a:cxnSpLocks/>
            </p:cNvCxnSpPr>
            <p:nvPr/>
          </p:nvCxnSpPr>
          <p:spPr bwMode="auto">
            <a:xfrm flipH="1">
              <a:off x="5040634" y="1640087"/>
              <a:ext cx="23251" cy="251378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70 CuadroTexto">
              <a:extLst>
                <a:ext uri="{FF2B5EF4-FFF2-40B4-BE49-F238E27FC236}">
                  <a16:creationId xmlns:a16="http://schemas.microsoft.com/office/drawing/2014/main" id="{57168784-90AE-4476-8E20-18EE772ECB84}"/>
                </a:ext>
              </a:extLst>
            </p:cNvPr>
            <p:cNvSpPr txBox="1">
              <a:spLocks noChangeArrowheads="1"/>
            </p:cNvSpPr>
            <p:nvPr/>
          </p:nvSpPr>
          <p:spPr bwMode="auto">
            <a:xfrm>
              <a:off x="3134790" y="4173672"/>
              <a:ext cx="2338031" cy="153888"/>
            </a:xfrm>
            <a:prstGeom prst="rect">
              <a:avLst/>
            </a:prstGeom>
            <a:solidFill>
              <a:schemeClr val="tx1"/>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chemeClr val="bg1"/>
                  </a:solidFill>
                  <a:latin typeface="+mn-lt"/>
                </a:rPr>
                <a:t>Acuerdo Franco Japonés sobre Indochina</a:t>
              </a:r>
            </a:p>
          </p:txBody>
        </p:sp>
      </p:grpSp>
      <p:pic>
        <p:nvPicPr>
          <p:cNvPr id="52" name="Picture 4" descr="https://upload.wikimedia.org/wikipedia/commons/thumb/5/50/Wickes_class_destroyers_before_transfer_to_the_UK_1940.JPG/800px-Wickes_class_destroyers_before_transfer_to_the_UK_1940.JPG">
            <a:extLst>
              <a:ext uri="{FF2B5EF4-FFF2-40B4-BE49-F238E27FC236}">
                <a16:creationId xmlns:a16="http://schemas.microsoft.com/office/drawing/2014/main" id="{A5EDA9B5-9521-475E-81BA-E266168603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32200" y="4096302"/>
            <a:ext cx="1541818" cy="196925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HMAS Australia, firing on the Forts at Dakar">
            <a:extLst>
              <a:ext uri="{FF2B5EF4-FFF2-40B4-BE49-F238E27FC236}">
                <a16:creationId xmlns:a16="http://schemas.microsoft.com/office/drawing/2014/main" id="{3D3E1E72-5915-4A04-B734-1578146CEA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5057" y="4525913"/>
            <a:ext cx="2071798" cy="1540921"/>
          </a:xfrm>
          <a:prstGeom prst="rect">
            <a:avLst/>
          </a:prstGeom>
          <a:noFill/>
          <a:extLst>
            <a:ext uri="{909E8E84-426E-40DD-AFC4-6F175D3DCCD1}">
              <a14:hiddenFill xmlns:a14="http://schemas.microsoft.com/office/drawing/2010/main">
                <a:solidFill>
                  <a:srgbClr val="FFFFFF"/>
                </a:solidFill>
              </a14:hiddenFill>
            </a:ext>
          </a:extLst>
        </p:spPr>
      </p:pic>
      <p:grpSp>
        <p:nvGrpSpPr>
          <p:cNvPr id="54" name="Grupo 53">
            <a:extLst>
              <a:ext uri="{FF2B5EF4-FFF2-40B4-BE49-F238E27FC236}">
                <a16:creationId xmlns:a16="http://schemas.microsoft.com/office/drawing/2014/main" id="{74F2D463-8E49-47EB-95DD-68CEF05F539B}"/>
              </a:ext>
            </a:extLst>
          </p:cNvPr>
          <p:cNvGrpSpPr/>
          <p:nvPr/>
        </p:nvGrpSpPr>
        <p:grpSpPr>
          <a:xfrm>
            <a:off x="7571646" y="2509883"/>
            <a:ext cx="1091157" cy="1487890"/>
            <a:chOff x="7621975" y="1434553"/>
            <a:chExt cx="1091157" cy="1487890"/>
          </a:xfrm>
        </p:grpSpPr>
        <p:sp>
          <p:nvSpPr>
            <p:cNvPr id="55" name="68 CuadroTexto">
              <a:extLst>
                <a:ext uri="{FF2B5EF4-FFF2-40B4-BE49-F238E27FC236}">
                  <a16:creationId xmlns:a16="http://schemas.microsoft.com/office/drawing/2014/main" id="{335F2A0B-8ADC-4D80-A20D-F162B3063DC2}"/>
                </a:ext>
              </a:extLst>
            </p:cNvPr>
            <p:cNvSpPr txBox="1">
              <a:spLocks noChangeArrowheads="1"/>
            </p:cNvSpPr>
            <p:nvPr/>
          </p:nvSpPr>
          <p:spPr bwMode="auto">
            <a:xfrm>
              <a:off x="7976074" y="1434553"/>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10</a:t>
              </a:r>
            </a:p>
          </p:txBody>
        </p:sp>
        <p:cxnSp>
          <p:nvCxnSpPr>
            <p:cNvPr id="56" name="69 Conector recto de flecha">
              <a:extLst>
                <a:ext uri="{FF2B5EF4-FFF2-40B4-BE49-F238E27FC236}">
                  <a16:creationId xmlns:a16="http://schemas.microsoft.com/office/drawing/2014/main" id="{13FAAB5A-9DD0-4213-B7DA-7C31D347B911}"/>
                </a:ext>
              </a:extLst>
            </p:cNvPr>
            <p:cNvCxnSpPr>
              <a:cxnSpLocks/>
            </p:cNvCxnSpPr>
            <p:nvPr/>
          </p:nvCxnSpPr>
          <p:spPr bwMode="auto">
            <a:xfrm>
              <a:off x="8310584" y="1619219"/>
              <a:ext cx="7294" cy="95947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7" name="70 CuadroTexto">
              <a:extLst>
                <a:ext uri="{FF2B5EF4-FFF2-40B4-BE49-F238E27FC236}">
                  <a16:creationId xmlns:a16="http://schemas.microsoft.com/office/drawing/2014/main" id="{17BBCEE0-F733-42B6-BD69-0F49DD2998D2}"/>
                </a:ext>
              </a:extLst>
            </p:cNvPr>
            <p:cNvSpPr txBox="1">
              <a:spLocks noChangeArrowheads="1"/>
            </p:cNvSpPr>
            <p:nvPr/>
          </p:nvSpPr>
          <p:spPr bwMode="auto">
            <a:xfrm>
              <a:off x="7621975" y="2614666"/>
              <a:ext cx="1091157"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RN bombardea Cherburgo</a:t>
              </a:r>
            </a:p>
          </p:txBody>
        </p:sp>
      </p:grpSp>
    </p:spTree>
    <p:extLst>
      <p:ext uri="{BB962C8B-B14F-4D97-AF65-F5344CB8AC3E}">
        <p14:creationId xmlns:p14="http://schemas.microsoft.com/office/powerpoint/2010/main" val="136647949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122</a:t>
            </a:fld>
            <a:endParaRPr lang="es-CL"/>
          </a:p>
        </p:txBody>
      </p:sp>
      <p:cxnSp>
        <p:nvCxnSpPr>
          <p:cNvPr id="15" name="6 Conector recto de flecha">
            <a:extLst>
              <a:ext uri="{FF2B5EF4-FFF2-40B4-BE49-F238E27FC236}">
                <a16:creationId xmlns:a16="http://schemas.microsoft.com/office/drawing/2014/main" id="{5316E0B2-9E81-4FEA-89B2-9C4960106D05}"/>
              </a:ext>
            </a:extLst>
          </p:cNvPr>
          <p:cNvCxnSpPr>
            <a:cxnSpLocks/>
          </p:cNvCxnSpPr>
          <p:nvPr/>
        </p:nvCxnSpPr>
        <p:spPr>
          <a:xfrm>
            <a:off x="314527" y="2790876"/>
            <a:ext cx="8372273" cy="0"/>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grpSp>
        <p:nvGrpSpPr>
          <p:cNvPr id="16" name="Grupo 15">
            <a:extLst>
              <a:ext uri="{FF2B5EF4-FFF2-40B4-BE49-F238E27FC236}">
                <a16:creationId xmlns:a16="http://schemas.microsoft.com/office/drawing/2014/main" id="{AE9E5705-CAEA-4511-83E2-F48B85CF5D52}"/>
              </a:ext>
            </a:extLst>
          </p:cNvPr>
          <p:cNvGrpSpPr/>
          <p:nvPr/>
        </p:nvGrpSpPr>
        <p:grpSpPr>
          <a:xfrm>
            <a:off x="370278" y="2420888"/>
            <a:ext cx="1031556" cy="970817"/>
            <a:chOff x="442286" y="1335106"/>
            <a:chExt cx="1031556" cy="970817"/>
          </a:xfrm>
        </p:grpSpPr>
        <p:sp>
          <p:nvSpPr>
            <p:cNvPr id="17" name="68 CuadroTexto">
              <a:extLst>
                <a:ext uri="{FF2B5EF4-FFF2-40B4-BE49-F238E27FC236}">
                  <a16:creationId xmlns:a16="http://schemas.microsoft.com/office/drawing/2014/main" id="{CD25DE04-A1F2-41FD-BF81-9A0027A2EA10}"/>
                </a:ext>
              </a:extLst>
            </p:cNvPr>
            <p:cNvSpPr txBox="1">
              <a:spLocks noChangeArrowheads="1"/>
            </p:cNvSpPr>
            <p:nvPr/>
          </p:nvSpPr>
          <p:spPr bwMode="auto">
            <a:xfrm>
              <a:off x="588915" y="1335106"/>
              <a:ext cx="669021" cy="307777"/>
            </a:xfrm>
            <a:prstGeom prst="rect">
              <a:avLst/>
            </a:prstGeom>
            <a:solidFill>
              <a:srgbClr val="003300"/>
            </a:solidFill>
            <a:ln w="9525">
              <a:solidFill>
                <a:srgbClr val="FFFF00"/>
              </a:solidFill>
              <a:miter lim="800000"/>
              <a:headEnd/>
              <a:tailEnd/>
            </a:ln>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1940</a:t>
              </a:r>
            </a:p>
            <a:p>
              <a:pPr algn="ctr"/>
              <a:r>
                <a:rPr lang="es-CL" altLang="es-CL" sz="1000" b="1" dirty="0">
                  <a:solidFill>
                    <a:srgbClr val="FFFF00"/>
                  </a:solidFill>
                  <a:latin typeface="+mn-lt"/>
                </a:rPr>
                <a:t>Oct 16</a:t>
              </a:r>
            </a:p>
          </p:txBody>
        </p:sp>
        <p:cxnSp>
          <p:nvCxnSpPr>
            <p:cNvPr id="18" name="69 Conector recto de flecha">
              <a:extLst>
                <a:ext uri="{FF2B5EF4-FFF2-40B4-BE49-F238E27FC236}">
                  <a16:creationId xmlns:a16="http://schemas.microsoft.com/office/drawing/2014/main" id="{8F218E08-8469-4725-A563-45F7489E6A0C}"/>
                </a:ext>
              </a:extLst>
            </p:cNvPr>
            <p:cNvCxnSpPr>
              <a:cxnSpLocks/>
              <a:stCxn id="17" idx="2"/>
            </p:cNvCxnSpPr>
            <p:nvPr/>
          </p:nvCxnSpPr>
          <p:spPr bwMode="auto">
            <a:xfrm>
              <a:off x="923426" y="1642883"/>
              <a:ext cx="5806" cy="34029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19" name="70 CuadroTexto">
              <a:extLst>
                <a:ext uri="{FF2B5EF4-FFF2-40B4-BE49-F238E27FC236}">
                  <a16:creationId xmlns:a16="http://schemas.microsoft.com/office/drawing/2014/main" id="{8CB1108E-2641-4C8E-BD81-DFDFA53C728C}"/>
                </a:ext>
              </a:extLst>
            </p:cNvPr>
            <p:cNvSpPr txBox="1">
              <a:spLocks noChangeArrowheads="1"/>
            </p:cNvSpPr>
            <p:nvPr/>
          </p:nvSpPr>
          <p:spPr bwMode="auto">
            <a:xfrm>
              <a:off x="442286" y="1998146"/>
              <a:ext cx="1031556"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RAF bombardea</a:t>
              </a:r>
            </a:p>
            <a:p>
              <a:pPr algn="ctr"/>
              <a:r>
                <a:rPr lang="es-CL" altLang="es-CL" sz="1000" b="1" dirty="0">
                  <a:solidFill>
                    <a:srgbClr val="FFFF00"/>
                  </a:solidFill>
                  <a:latin typeface="+mn-lt"/>
                </a:rPr>
                <a:t>Kiel</a:t>
              </a:r>
            </a:p>
          </p:txBody>
        </p:sp>
      </p:grpSp>
      <p:grpSp>
        <p:nvGrpSpPr>
          <p:cNvPr id="20" name="Grupo 19">
            <a:extLst>
              <a:ext uri="{FF2B5EF4-FFF2-40B4-BE49-F238E27FC236}">
                <a16:creationId xmlns:a16="http://schemas.microsoft.com/office/drawing/2014/main" id="{68A1BF3F-F8C8-49B7-9FF6-160B3E2E28D6}"/>
              </a:ext>
            </a:extLst>
          </p:cNvPr>
          <p:cNvGrpSpPr/>
          <p:nvPr/>
        </p:nvGrpSpPr>
        <p:grpSpPr>
          <a:xfrm>
            <a:off x="5997924" y="2513655"/>
            <a:ext cx="1580573" cy="2003425"/>
            <a:chOff x="6031266" y="1427873"/>
            <a:chExt cx="1580573" cy="2003425"/>
          </a:xfrm>
        </p:grpSpPr>
        <p:sp>
          <p:nvSpPr>
            <p:cNvPr id="21" name="68 CuadroTexto">
              <a:extLst>
                <a:ext uri="{FF2B5EF4-FFF2-40B4-BE49-F238E27FC236}">
                  <a16:creationId xmlns:a16="http://schemas.microsoft.com/office/drawing/2014/main" id="{00D14AE0-011C-460A-B0BA-F5F776335123}"/>
                </a:ext>
              </a:extLst>
            </p:cNvPr>
            <p:cNvSpPr txBox="1">
              <a:spLocks noChangeArrowheads="1"/>
            </p:cNvSpPr>
            <p:nvPr/>
          </p:nvSpPr>
          <p:spPr bwMode="auto">
            <a:xfrm>
              <a:off x="6513882" y="1427873"/>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Nov 25</a:t>
              </a:r>
            </a:p>
          </p:txBody>
        </p:sp>
        <p:cxnSp>
          <p:nvCxnSpPr>
            <p:cNvPr id="22" name="69 Conector recto de flecha">
              <a:extLst>
                <a:ext uri="{FF2B5EF4-FFF2-40B4-BE49-F238E27FC236}">
                  <a16:creationId xmlns:a16="http://schemas.microsoft.com/office/drawing/2014/main" id="{D74C8AA3-59A4-431E-901E-26CD84879B45}"/>
                </a:ext>
              </a:extLst>
            </p:cNvPr>
            <p:cNvCxnSpPr>
              <a:cxnSpLocks/>
              <a:stCxn id="21" idx="2"/>
            </p:cNvCxnSpPr>
            <p:nvPr/>
          </p:nvCxnSpPr>
          <p:spPr bwMode="auto">
            <a:xfrm>
              <a:off x="6848393" y="1581761"/>
              <a:ext cx="15693" cy="1522915"/>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3" name="70 CuadroTexto">
              <a:extLst>
                <a:ext uri="{FF2B5EF4-FFF2-40B4-BE49-F238E27FC236}">
                  <a16:creationId xmlns:a16="http://schemas.microsoft.com/office/drawing/2014/main" id="{16AF81CC-39CF-42B9-AD57-F80B9DE1A115}"/>
                </a:ext>
              </a:extLst>
            </p:cNvPr>
            <p:cNvSpPr txBox="1">
              <a:spLocks noChangeArrowheads="1"/>
            </p:cNvSpPr>
            <p:nvPr/>
          </p:nvSpPr>
          <p:spPr bwMode="auto">
            <a:xfrm>
              <a:off x="6031266" y="3123521"/>
              <a:ext cx="1580573"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lvl="0" algn="ctr"/>
              <a:r>
                <a:rPr lang="es-CL" sz="1000" b="1" dirty="0">
                  <a:solidFill>
                    <a:srgbClr val="FFFF00"/>
                  </a:solidFill>
                  <a:latin typeface="+mn-lt"/>
                </a:rPr>
                <a:t>Británicos abastecen Malta desde Gibraltar y Alejandría</a:t>
              </a:r>
            </a:p>
          </p:txBody>
        </p:sp>
      </p:grpSp>
      <p:grpSp>
        <p:nvGrpSpPr>
          <p:cNvPr id="24" name="Grupo 23">
            <a:extLst>
              <a:ext uri="{FF2B5EF4-FFF2-40B4-BE49-F238E27FC236}">
                <a16:creationId xmlns:a16="http://schemas.microsoft.com/office/drawing/2014/main" id="{C38D8060-96E7-4CA9-A7FB-D7C991FCF9D6}"/>
              </a:ext>
            </a:extLst>
          </p:cNvPr>
          <p:cNvGrpSpPr/>
          <p:nvPr/>
        </p:nvGrpSpPr>
        <p:grpSpPr>
          <a:xfrm>
            <a:off x="4979049" y="2520572"/>
            <a:ext cx="1667569" cy="2983214"/>
            <a:chOff x="5051057" y="1434789"/>
            <a:chExt cx="1667569" cy="2983214"/>
          </a:xfrm>
        </p:grpSpPr>
        <p:sp>
          <p:nvSpPr>
            <p:cNvPr id="25" name="68 CuadroTexto">
              <a:extLst>
                <a:ext uri="{FF2B5EF4-FFF2-40B4-BE49-F238E27FC236}">
                  <a16:creationId xmlns:a16="http://schemas.microsoft.com/office/drawing/2014/main" id="{4DBEE341-6862-4912-8335-B3502F9C37CF}"/>
                </a:ext>
              </a:extLst>
            </p:cNvPr>
            <p:cNvSpPr txBox="1">
              <a:spLocks noChangeArrowheads="1"/>
            </p:cNvSpPr>
            <p:nvPr/>
          </p:nvSpPr>
          <p:spPr bwMode="auto">
            <a:xfrm>
              <a:off x="5653955" y="1434789"/>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Nov 18</a:t>
              </a:r>
            </a:p>
          </p:txBody>
        </p:sp>
        <p:cxnSp>
          <p:nvCxnSpPr>
            <p:cNvPr id="26" name="69 Conector recto de flecha">
              <a:extLst>
                <a:ext uri="{FF2B5EF4-FFF2-40B4-BE49-F238E27FC236}">
                  <a16:creationId xmlns:a16="http://schemas.microsoft.com/office/drawing/2014/main" id="{0AFF4479-2FD2-445B-9971-709F3B591447}"/>
                </a:ext>
              </a:extLst>
            </p:cNvPr>
            <p:cNvCxnSpPr>
              <a:cxnSpLocks/>
            </p:cNvCxnSpPr>
            <p:nvPr/>
          </p:nvCxnSpPr>
          <p:spPr bwMode="auto">
            <a:xfrm>
              <a:off x="5988465" y="1619455"/>
              <a:ext cx="0" cy="245999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7" name="70 CuadroTexto">
              <a:extLst>
                <a:ext uri="{FF2B5EF4-FFF2-40B4-BE49-F238E27FC236}">
                  <a16:creationId xmlns:a16="http://schemas.microsoft.com/office/drawing/2014/main" id="{97822F11-7215-40BC-A7EF-C20186360951}"/>
                </a:ext>
              </a:extLst>
            </p:cNvPr>
            <p:cNvSpPr txBox="1">
              <a:spLocks noChangeArrowheads="1"/>
            </p:cNvSpPr>
            <p:nvPr/>
          </p:nvSpPr>
          <p:spPr bwMode="auto">
            <a:xfrm>
              <a:off x="5051057" y="4110226"/>
              <a:ext cx="1667569"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Alemania decide intervenir en Grecia</a:t>
              </a:r>
            </a:p>
          </p:txBody>
        </p:sp>
      </p:grpSp>
      <p:grpSp>
        <p:nvGrpSpPr>
          <p:cNvPr id="28" name="Grupo 27">
            <a:extLst>
              <a:ext uri="{FF2B5EF4-FFF2-40B4-BE49-F238E27FC236}">
                <a16:creationId xmlns:a16="http://schemas.microsoft.com/office/drawing/2014/main" id="{43DA37D7-36EE-4517-9A89-571A72C76EDF}"/>
              </a:ext>
            </a:extLst>
          </p:cNvPr>
          <p:cNvGrpSpPr/>
          <p:nvPr/>
        </p:nvGrpSpPr>
        <p:grpSpPr>
          <a:xfrm>
            <a:off x="6930262" y="2497833"/>
            <a:ext cx="1343811" cy="2625823"/>
            <a:chOff x="7053614" y="1412050"/>
            <a:chExt cx="1343811" cy="2625823"/>
          </a:xfrm>
        </p:grpSpPr>
        <p:sp>
          <p:nvSpPr>
            <p:cNvPr id="29" name="68 CuadroTexto">
              <a:extLst>
                <a:ext uri="{FF2B5EF4-FFF2-40B4-BE49-F238E27FC236}">
                  <a16:creationId xmlns:a16="http://schemas.microsoft.com/office/drawing/2014/main" id="{4CC9236C-BFEC-4635-9D40-42E6A8580888}"/>
                </a:ext>
              </a:extLst>
            </p:cNvPr>
            <p:cNvSpPr txBox="1">
              <a:spLocks noChangeArrowheads="1"/>
            </p:cNvSpPr>
            <p:nvPr/>
          </p:nvSpPr>
          <p:spPr bwMode="auto">
            <a:xfrm>
              <a:off x="7391009"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Nov 27</a:t>
              </a:r>
            </a:p>
          </p:txBody>
        </p:sp>
        <p:cxnSp>
          <p:nvCxnSpPr>
            <p:cNvPr id="30" name="69 Conector recto de flecha">
              <a:extLst>
                <a:ext uri="{FF2B5EF4-FFF2-40B4-BE49-F238E27FC236}">
                  <a16:creationId xmlns:a16="http://schemas.microsoft.com/office/drawing/2014/main" id="{7C056636-5A0E-47FE-8055-7AC9B2614B8D}"/>
                </a:ext>
              </a:extLst>
            </p:cNvPr>
            <p:cNvCxnSpPr>
              <a:cxnSpLocks/>
              <a:endCxn id="31" idx="0"/>
            </p:cNvCxnSpPr>
            <p:nvPr/>
          </p:nvCxnSpPr>
          <p:spPr bwMode="auto">
            <a:xfrm>
              <a:off x="7725519" y="1596716"/>
              <a:ext cx="1" cy="2287269"/>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1" name="70 CuadroTexto">
              <a:extLst>
                <a:ext uri="{FF2B5EF4-FFF2-40B4-BE49-F238E27FC236}">
                  <a16:creationId xmlns:a16="http://schemas.microsoft.com/office/drawing/2014/main" id="{491AAC9A-1BE7-43BA-AE20-7D78C3BFEE91}"/>
                </a:ext>
              </a:extLst>
            </p:cNvPr>
            <p:cNvSpPr txBox="1">
              <a:spLocks noChangeArrowheads="1"/>
            </p:cNvSpPr>
            <p:nvPr/>
          </p:nvSpPr>
          <p:spPr bwMode="auto">
            <a:xfrm>
              <a:off x="7053614" y="3883985"/>
              <a:ext cx="1343811" cy="153888"/>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Batalla Cabo Spartivento</a:t>
              </a:r>
            </a:p>
          </p:txBody>
        </p:sp>
      </p:grpSp>
      <p:grpSp>
        <p:nvGrpSpPr>
          <p:cNvPr id="32" name="Grupo 31">
            <a:extLst>
              <a:ext uri="{FF2B5EF4-FFF2-40B4-BE49-F238E27FC236}">
                <a16:creationId xmlns:a16="http://schemas.microsoft.com/office/drawing/2014/main" id="{9661836C-6B29-44C0-89CC-96ECE15BF9A2}"/>
              </a:ext>
            </a:extLst>
          </p:cNvPr>
          <p:cNvGrpSpPr/>
          <p:nvPr/>
        </p:nvGrpSpPr>
        <p:grpSpPr>
          <a:xfrm>
            <a:off x="1090384" y="2541203"/>
            <a:ext cx="1105605" cy="1350504"/>
            <a:chOff x="345964" y="1412050"/>
            <a:chExt cx="1105605" cy="1350504"/>
          </a:xfrm>
        </p:grpSpPr>
        <p:sp>
          <p:nvSpPr>
            <p:cNvPr id="33" name="68 CuadroTexto">
              <a:extLst>
                <a:ext uri="{FF2B5EF4-FFF2-40B4-BE49-F238E27FC236}">
                  <a16:creationId xmlns:a16="http://schemas.microsoft.com/office/drawing/2014/main" id="{A8E50C07-F5D7-4C55-9CDD-C22A1AD86A7D}"/>
                </a:ext>
              </a:extLst>
            </p:cNvPr>
            <p:cNvSpPr txBox="1">
              <a:spLocks noChangeArrowheads="1"/>
            </p:cNvSpPr>
            <p:nvPr/>
          </p:nvSpPr>
          <p:spPr bwMode="auto">
            <a:xfrm>
              <a:off x="588915"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19</a:t>
              </a:r>
            </a:p>
          </p:txBody>
        </p:sp>
        <p:cxnSp>
          <p:nvCxnSpPr>
            <p:cNvPr id="34" name="69 Conector recto de flecha">
              <a:extLst>
                <a:ext uri="{FF2B5EF4-FFF2-40B4-BE49-F238E27FC236}">
                  <a16:creationId xmlns:a16="http://schemas.microsoft.com/office/drawing/2014/main" id="{71B60E5A-5BA8-4D85-86C3-81E097C0FB93}"/>
                </a:ext>
              </a:extLst>
            </p:cNvPr>
            <p:cNvCxnSpPr>
              <a:cxnSpLocks/>
              <a:stCxn id="33" idx="2"/>
            </p:cNvCxnSpPr>
            <p:nvPr/>
          </p:nvCxnSpPr>
          <p:spPr bwMode="auto">
            <a:xfrm flipH="1">
              <a:off x="922609" y="1565938"/>
              <a:ext cx="817" cy="87477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5" name="70 CuadroTexto">
              <a:extLst>
                <a:ext uri="{FF2B5EF4-FFF2-40B4-BE49-F238E27FC236}">
                  <a16:creationId xmlns:a16="http://schemas.microsoft.com/office/drawing/2014/main" id="{1365A83B-96E3-42B1-8032-A19C0976E742}"/>
                </a:ext>
              </a:extLst>
            </p:cNvPr>
            <p:cNvSpPr txBox="1">
              <a:spLocks noChangeArrowheads="1"/>
            </p:cNvSpPr>
            <p:nvPr/>
          </p:nvSpPr>
          <p:spPr bwMode="auto">
            <a:xfrm>
              <a:off x="345964" y="2454777"/>
              <a:ext cx="1105605" cy="307777"/>
            </a:xfrm>
            <a:prstGeom prst="rect">
              <a:avLst/>
            </a:prstGeom>
            <a:solidFill>
              <a:srgbClr val="00206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 Boote hunden 23</a:t>
              </a:r>
            </a:p>
            <a:p>
              <a:pPr algn="ctr"/>
              <a:r>
                <a:rPr lang="es-CL" altLang="es-CL" sz="1000" b="1" dirty="0">
                  <a:solidFill>
                    <a:srgbClr val="FFFF00"/>
                  </a:solidFill>
                  <a:latin typeface="+mn-lt"/>
                </a:rPr>
                <a:t>buques en 3 días</a:t>
              </a:r>
            </a:p>
          </p:txBody>
        </p:sp>
      </p:grpSp>
      <p:grpSp>
        <p:nvGrpSpPr>
          <p:cNvPr id="36" name="Grupo 35">
            <a:extLst>
              <a:ext uri="{FF2B5EF4-FFF2-40B4-BE49-F238E27FC236}">
                <a16:creationId xmlns:a16="http://schemas.microsoft.com/office/drawing/2014/main" id="{BDDCA640-FF4A-4ECF-A023-363BBF9A988B}"/>
              </a:ext>
            </a:extLst>
          </p:cNvPr>
          <p:cNvGrpSpPr/>
          <p:nvPr/>
        </p:nvGrpSpPr>
        <p:grpSpPr>
          <a:xfrm>
            <a:off x="1409971" y="2541204"/>
            <a:ext cx="1447481" cy="1677994"/>
            <a:chOff x="-189545" y="1412050"/>
            <a:chExt cx="1447481" cy="1677994"/>
          </a:xfrm>
        </p:grpSpPr>
        <p:sp>
          <p:nvSpPr>
            <p:cNvPr id="37" name="68 CuadroTexto">
              <a:extLst>
                <a:ext uri="{FF2B5EF4-FFF2-40B4-BE49-F238E27FC236}">
                  <a16:creationId xmlns:a16="http://schemas.microsoft.com/office/drawing/2014/main" id="{27D00F6E-FF11-419A-88A6-CA9B6F9D122A}"/>
                </a:ext>
              </a:extLst>
            </p:cNvPr>
            <p:cNvSpPr txBox="1">
              <a:spLocks noChangeArrowheads="1"/>
            </p:cNvSpPr>
            <p:nvPr/>
          </p:nvSpPr>
          <p:spPr bwMode="auto">
            <a:xfrm>
              <a:off x="588915" y="1412050"/>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28</a:t>
              </a:r>
            </a:p>
          </p:txBody>
        </p:sp>
        <p:cxnSp>
          <p:nvCxnSpPr>
            <p:cNvPr id="38" name="69 Conector recto de flecha">
              <a:extLst>
                <a:ext uri="{FF2B5EF4-FFF2-40B4-BE49-F238E27FC236}">
                  <a16:creationId xmlns:a16="http://schemas.microsoft.com/office/drawing/2014/main" id="{D54FFE19-2C95-49E5-AF74-3BC5C0A748C2}"/>
                </a:ext>
              </a:extLst>
            </p:cNvPr>
            <p:cNvCxnSpPr>
              <a:cxnSpLocks/>
              <a:stCxn id="37" idx="2"/>
            </p:cNvCxnSpPr>
            <p:nvPr/>
          </p:nvCxnSpPr>
          <p:spPr bwMode="auto">
            <a:xfrm>
              <a:off x="923426" y="1565938"/>
              <a:ext cx="0" cy="135163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39" name="70 CuadroTexto">
              <a:extLst>
                <a:ext uri="{FF2B5EF4-FFF2-40B4-BE49-F238E27FC236}">
                  <a16:creationId xmlns:a16="http://schemas.microsoft.com/office/drawing/2014/main" id="{C43A19DE-2C64-4C7A-A948-D49D595E0A5D}"/>
                </a:ext>
              </a:extLst>
            </p:cNvPr>
            <p:cNvSpPr txBox="1">
              <a:spLocks noChangeArrowheads="1"/>
            </p:cNvSpPr>
            <p:nvPr/>
          </p:nvSpPr>
          <p:spPr bwMode="auto">
            <a:xfrm>
              <a:off x="-189545" y="2936156"/>
              <a:ext cx="1343811" cy="153888"/>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lvl="0" algn="ctr"/>
              <a:r>
                <a:rPr lang="es-CL" sz="1000" b="1" dirty="0">
                  <a:solidFill>
                    <a:srgbClr val="FFFF00"/>
                  </a:solidFill>
                  <a:latin typeface="+mn-lt"/>
                </a:rPr>
                <a:t>Italia invade Grecia</a:t>
              </a:r>
              <a:endParaRPr lang="es-CL" altLang="es-CL" sz="1000" b="1" dirty="0">
                <a:solidFill>
                  <a:srgbClr val="FFFF00"/>
                </a:solidFill>
                <a:latin typeface="+mn-lt"/>
              </a:endParaRPr>
            </a:p>
          </p:txBody>
        </p:sp>
      </p:grpSp>
      <p:grpSp>
        <p:nvGrpSpPr>
          <p:cNvPr id="40" name="Grupo 39">
            <a:extLst>
              <a:ext uri="{FF2B5EF4-FFF2-40B4-BE49-F238E27FC236}">
                <a16:creationId xmlns:a16="http://schemas.microsoft.com/office/drawing/2014/main" id="{98B5EC5A-B0E2-497A-ABD9-839DA3F5CF44}"/>
              </a:ext>
            </a:extLst>
          </p:cNvPr>
          <p:cNvGrpSpPr/>
          <p:nvPr/>
        </p:nvGrpSpPr>
        <p:grpSpPr>
          <a:xfrm>
            <a:off x="2531693" y="2541203"/>
            <a:ext cx="1804585" cy="2624028"/>
            <a:chOff x="2700050" y="1455421"/>
            <a:chExt cx="1804585" cy="2624028"/>
          </a:xfrm>
        </p:grpSpPr>
        <p:sp>
          <p:nvSpPr>
            <p:cNvPr id="41" name="68 CuadroTexto">
              <a:extLst>
                <a:ext uri="{FF2B5EF4-FFF2-40B4-BE49-F238E27FC236}">
                  <a16:creationId xmlns:a16="http://schemas.microsoft.com/office/drawing/2014/main" id="{80B5708F-BE2C-40EA-9EDE-DBC1EEC921B2}"/>
                </a:ext>
              </a:extLst>
            </p:cNvPr>
            <p:cNvSpPr txBox="1">
              <a:spLocks noChangeArrowheads="1"/>
            </p:cNvSpPr>
            <p:nvPr/>
          </p:nvSpPr>
          <p:spPr bwMode="auto">
            <a:xfrm>
              <a:off x="3835614"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Nov 11</a:t>
              </a:r>
            </a:p>
          </p:txBody>
        </p:sp>
        <p:cxnSp>
          <p:nvCxnSpPr>
            <p:cNvPr id="42" name="69 Conector recto de flecha">
              <a:extLst>
                <a:ext uri="{FF2B5EF4-FFF2-40B4-BE49-F238E27FC236}">
                  <a16:creationId xmlns:a16="http://schemas.microsoft.com/office/drawing/2014/main" id="{79497DE7-E02A-435E-AD13-62D15C2D070B}"/>
                </a:ext>
              </a:extLst>
            </p:cNvPr>
            <p:cNvCxnSpPr>
              <a:cxnSpLocks/>
            </p:cNvCxnSpPr>
            <p:nvPr/>
          </p:nvCxnSpPr>
          <p:spPr bwMode="auto">
            <a:xfrm flipH="1">
              <a:off x="4125286" y="1640087"/>
              <a:ext cx="19166" cy="2120766"/>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3" name="70 CuadroTexto">
              <a:extLst>
                <a:ext uri="{FF2B5EF4-FFF2-40B4-BE49-F238E27FC236}">
                  <a16:creationId xmlns:a16="http://schemas.microsoft.com/office/drawing/2014/main" id="{D70256E8-F200-49C8-8423-478E6E32018E}"/>
                </a:ext>
              </a:extLst>
            </p:cNvPr>
            <p:cNvSpPr txBox="1">
              <a:spLocks noChangeArrowheads="1"/>
            </p:cNvSpPr>
            <p:nvPr/>
          </p:nvSpPr>
          <p:spPr bwMode="auto">
            <a:xfrm>
              <a:off x="2700050" y="3771672"/>
              <a:ext cx="1788507"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285750" indent="-285750">
                <a:buFont typeface="Arial" panose="020B0604020202020204" pitchFamily="34" charset="0"/>
                <a:buChar char="•"/>
              </a:pPr>
              <a:r>
                <a:rPr lang="es-CL" altLang="es-CL" sz="1000" b="1" dirty="0">
                  <a:solidFill>
                    <a:srgbClr val="FFFF00"/>
                  </a:solidFill>
                  <a:latin typeface="+mn-lt"/>
                </a:rPr>
                <a:t>UK prueba RADAR de 10 cm</a:t>
              </a:r>
            </a:p>
            <a:p>
              <a:pPr marL="285750" indent="-285750">
                <a:buFont typeface="Arial" panose="020B0604020202020204" pitchFamily="34" charset="0"/>
                <a:buChar char="•"/>
              </a:pPr>
              <a:r>
                <a:rPr lang="es-CL" altLang="es-CL" sz="1000" b="1" dirty="0">
                  <a:solidFill>
                    <a:srgbClr val="FFFF00"/>
                  </a:solidFill>
                  <a:latin typeface="+mn-lt"/>
                </a:rPr>
                <a:t>Bombardeo de Tarento</a:t>
              </a:r>
            </a:p>
          </p:txBody>
        </p:sp>
      </p:grpSp>
      <p:grpSp>
        <p:nvGrpSpPr>
          <p:cNvPr id="44" name="Grupo 43">
            <a:extLst>
              <a:ext uri="{FF2B5EF4-FFF2-40B4-BE49-F238E27FC236}">
                <a16:creationId xmlns:a16="http://schemas.microsoft.com/office/drawing/2014/main" id="{0B195B7A-6DFC-4D0F-B569-387C1EC5B67D}"/>
              </a:ext>
            </a:extLst>
          </p:cNvPr>
          <p:cNvGrpSpPr/>
          <p:nvPr/>
        </p:nvGrpSpPr>
        <p:grpSpPr>
          <a:xfrm>
            <a:off x="2156142" y="2541204"/>
            <a:ext cx="1466395" cy="2165467"/>
            <a:chOff x="2700881" y="1455421"/>
            <a:chExt cx="1466395" cy="2165467"/>
          </a:xfrm>
        </p:grpSpPr>
        <p:sp>
          <p:nvSpPr>
            <p:cNvPr id="45" name="68 CuadroTexto">
              <a:extLst>
                <a:ext uri="{FF2B5EF4-FFF2-40B4-BE49-F238E27FC236}">
                  <a16:creationId xmlns:a16="http://schemas.microsoft.com/office/drawing/2014/main" id="{167E4490-6418-42DE-9FB2-8E62C351CE7F}"/>
                </a:ext>
              </a:extLst>
            </p:cNvPr>
            <p:cNvSpPr txBox="1">
              <a:spLocks noChangeArrowheads="1"/>
            </p:cNvSpPr>
            <p:nvPr/>
          </p:nvSpPr>
          <p:spPr bwMode="auto">
            <a:xfrm>
              <a:off x="3498255"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Oct 29</a:t>
              </a:r>
            </a:p>
          </p:txBody>
        </p:sp>
        <p:cxnSp>
          <p:nvCxnSpPr>
            <p:cNvPr id="46" name="69 Conector recto de flecha">
              <a:extLst>
                <a:ext uri="{FF2B5EF4-FFF2-40B4-BE49-F238E27FC236}">
                  <a16:creationId xmlns:a16="http://schemas.microsoft.com/office/drawing/2014/main" id="{594AC379-3793-4EEA-98CB-48B6B43A8A31}"/>
                </a:ext>
              </a:extLst>
            </p:cNvPr>
            <p:cNvCxnSpPr>
              <a:cxnSpLocks/>
            </p:cNvCxnSpPr>
            <p:nvPr/>
          </p:nvCxnSpPr>
          <p:spPr bwMode="auto">
            <a:xfrm flipH="1">
              <a:off x="3832514" y="1640087"/>
              <a:ext cx="251" cy="165825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47" name="70 CuadroTexto">
              <a:extLst>
                <a:ext uri="{FF2B5EF4-FFF2-40B4-BE49-F238E27FC236}">
                  <a16:creationId xmlns:a16="http://schemas.microsoft.com/office/drawing/2014/main" id="{6FDB7514-06EC-4CD5-960A-6983E4BCF3D9}"/>
                </a:ext>
              </a:extLst>
            </p:cNvPr>
            <p:cNvSpPr txBox="1">
              <a:spLocks noChangeArrowheads="1"/>
            </p:cNvSpPr>
            <p:nvPr/>
          </p:nvSpPr>
          <p:spPr bwMode="auto">
            <a:xfrm>
              <a:off x="2700881" y="3313111"/>
              <a:ext cx="1254303"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UK desembarca en Creta</a:t>
              </a:r>
            </a:p>
          </p:txBody>
        </p:sp>
      </p:grpSp>
      <p:grpSp>
        <p:nvGrpSpPr>
          <p:cNvPr id="48" name="Grupo 47">
            <a:extLst>
              <a:ext uri="{FF2B5EF4-FFF2-40B4-BE49-F238E27FC236}">
                <a16:creationId xmlns:a16="http://schemas.microsoft.com/office/drawing/2014/main" id="{9C0B3FEA-FD81-4F6D-8161-5900D3C14ED3}"/>
              </a:ext>
            </a:extLst>
          </p:cNvPr>
          <p:cNvGrpSpPr/>
          <p:nvPr/>
        </p:nvGrpSpPr>
        <p:grpSpPr>
          <a:xfrm>
            <a:off x="4121115" y="2541203"/>
            <a:ext cx="1650322" cy="2283654"/>
            <a:chOff x="4193124" y="1455421"/>
            <a:chExt cx="1650322" cy="2283654"/>
          </a:xfrm>
        </p:grpSpPr>
        <p:sp>
          <p:nvSpPr>
            <p:cNvPr id="49" name="68 CuadroTexto">
              <a:extLst>
                <a:ext uri="{FF2B5EF4-FFF2-40B4-BE49-F238E27FC236}">
                  <a16:creationId xmlns:a16="http://schemas.microsoft.com/office/drawing/2014/main" id="{29C84195-9E7B-47EF-94FF-AC53524A8206}"/>
                </a:ext>
              </a:extLst>
            </p:cNvPr>
            <p:cNvSpPr txBox="1">
              <a:spLocks noChangeArrowheads="1"/>
            </p:cNvSpPr>
            <p:nvPr/>
          </p:nvSpPr>
          <p:spPr bwMode="auto">
            <a:xfrm>
              <a:off x="4747616" y="1455421"/>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Nov 16</a:t>
              </a:r>
            </a:p>
          </p:txBody>
        </p:sp>
        <p:cxnSp>
          <p:nvCxnSpPr>
            <p:cNvPr id="50" name="69 Conector recto de flecha">
              <a:extLst>
                <a:ext uri="{FF2B5EF4-FFF2-40B4-BE49-F238E27FC236}">
                  <a16:creationId xmlns:a16="http://schemas.microsoft.com/office/drawing/2014/main" id="{A30ED479-189C-4C58-93EC-1E23FF5A4113}"/>
                </a:ext>
              </a:extLst>
            </p:cNvPr>
            <p:cNvCxnSpPr>
              <a:cxnSpLocks/>
            </p:cNvCxnSpPr>
            <p:nvPr/>
          </p:nvCxnSpPr>
          <p:spPr bwMode="auto">
            <a:xfrm flipH="1">
              <a:off x="5078711" y="1640087"/>
              <a:ext cx="3417" cy="1798613"/>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1" name="70 CuadroTexto">
              <a:extLst>
                <a:ext uri="{FF2B5EF4-FFF2-40B4-BE49-F238E27FC236}">
                  <a16:creationId xmlns:a16="http://schemas.microsoft.com/office/drawing/2014/main" id="{61752893-8A04-48E1-BE95-F44593C0B4AF}"/>
                </a:ext>
              </a:extLst>
            </p:cNvPr>
            <p:cNvSpPr txBox="1">
              <a:spLocks noChangeArrowheads="1"/>
            </p:cNvSpPr>
            <p:nvPr/>
          </p:nvSpPr>
          <p:spPr bwMode="auto">
            <a:xfrm>
              <a:off x="4193124" y="3431298"/>
              <a:ext cx="1650322" cy="307777"/>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Desembarco británico</a:t>
              </a:r>
            </a:p>
            <a:p>
              <a:pPr algn="ctr"/>
              <a:r>
                <a:rPr lang="es-CL" altLang="es-CL" sz="1000" b="1" dirty="0">
                  <a:solidFill>
                    <a:srgbClr val="FFFF00"/>
                  </a:solidFill>
                  <a:latin typeface="+mn-lt"/>
                </a:rPr>
                <a:t>en Grecia (Pireo)</a:t>
              </a:r>
            </a:p>
          </p:txBody>
        </p:sp>
      </p:grpSp>
      <p:grpSp>
        <p:nvGrpSpPr>
          <p:cNvPr id="52" name="Grupo 51">
            <a:extLst>
              <a:ext uri="{FF2B5EF4-FFF2-40B4-BE49-F238E27FC236}">
                <a16:creationId xmlns:a16="http://schemas.microsoft.com/office/drawing/2014/main" id="{87AB97D3-2E29-4E0E-ABF4-F153E9CAA77A}"/>
              </a:ext>
            </a:extLst>
          </p:cNvPr>
          <p:cNvGrpSpPr/>
          <p:nvPr/>
        </p:nvGrpSpPr>
        <p:grpSpPr>
          <a:xfrm>
            <a:off x="7701686" y="2520336"/>
            <a:ext cx="985114" cy="1863788"/>
            <a:chOff x="7773695" y="1434553"/>
            <a:chExt cx="985114" cy="1863788"/>
          </a:xfrm>
        </p:grpSpPr>
        <p:sp>
          <p:nvSpPr>
            <p:cNvPr id="53" name="68 CuadroTexto">
              <a:extLst>
                <a:ext uri="{FF2B5EF4-FFF2-40B4-BE49-F238E27FC236}">
                  <a16:creationId xmlns:a16="http://schemas.microsoft.com/office/drawing/2014/main" id="{B18C66B8-DAB1-405E-A506-927FB4FD590C}"/>
                </a:ext>
              </a:extLst>
            </p:cNvPr>
            <p:cNvSpPr txBox="1">
              <a:spLocks noChangeArrowheads="1"/>
            </p:cNvSpPr>
            <p:nvPr/>
          </p:nvSpPr>
          <p:spPr bwMode="auto">
            <a:xfrm>
              <a:off x="8038287" y="1434553"/>
              <a:ext cx="669021"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0" rIns="3600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Dic 13</a:t>
              </a:r>
            </a:p>
          </p:txBody>
        </p:sp>
        <p:cxnSp>
          <p:nvCxnSpPr>
            <p:cNvPr id="54" name="69 Conector recto de flecha">
              <a:extLst>
                <a:ext uri="{FF2B5EF4-FFF2-40B4-BE49-F238E27FC236}">
                  <a16:creationId xmlns:a16="http://schemas.microsoft.com/office/drawing/2014/main" id="{CF37592F-4165-4175-ACA0-235C60B6B3AB}"/>
                </a:ext>
              </a:extLst>
            </p:cNvPr>
            <p:cNvCxnSpPr>
              <a:cxnSpLocks/>
              <a:stCxn id="53" idx="2"/>
            </p:cNvCxnSpPr>
            <p:nvPr/>
          </p:nvCxnSpPr>
          <p:spPr bwMode="auto">
            <a:xfrm>
              <a:off x="8372798" y="1588441"/>
              <a:ext cx="0" cy="1248234"/>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55" name="70 CuadroTexto">
              <a:extLst>
                <a:ext uri="{FF2B5EF4-FFF2-40B4-BE49-F238E27FC236}">
                  <a16:creationId xmlns:a16="http://schemas.microsoft.com/office/drawing/2014/main" id="{476CACEC-CB3D-418D-A2B7-D02F23B996BB}"/>
                </a:ext>
              </a:extLst>
            </p:cNvPr>
            <p:cNvSpPr txBox="1">
              <a:spLocks noChangeArrowheads="1"/>
            </p:cNvSpPr>
            <p:nvPr/>
          </p:nvSpPr>
          <p:spPr bwMode="auto">
            <a:xfrm>
              <a:off x="7773695" y="2836676"/>
              <a:ext cx="985114" cy="461665"/>
            </a:xfrm>
            <a:prstGeom prst="rect">
              <a:avLst/>
            </a:prstGeom>
            <a:solidFill>
              <a:srgbClr val="003300"/>
            </a:solidFill>
            <a:ln w="9525">
              <a:solidFill>
                <a:srgbClr val="FF0000"/>
              </a:solidFill>
              <a:miter lim="800000"/>
              <a:headEnd/>
              <a:tailEnd/>
            </a:ln>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es-CL" altLang="es-CL" sz="1000" b="1" dirty="0">
                  <a:solidFill>
                    <a:srgbClr val="FFFF00"/>
                  </a:solidFill>
                  <a:latin typeface="+mn-lt"/>
                </a:rPr>
                <a:t>Operación Marita</a:t>
              </a:r>
            </a:p>
            <a:p>
              <a:pPr algn="ctr"/>
              <a:r>
                <a:rPr lang="es-CL" altLang="es-CL" sz="1000" b="1" dirty="0">
                  <a:solidFill>
                    <a:srgbClr val="FFFF00"/>
                  </a:solidFill>
                  <a:latin typeface="+mn-lt"/>
                </a:rPr>
                <a:t>Intervención alemana en Grecia</a:t>
              </a:r>
            </a:p>
          </p:txBody>
        </p:sp>
      </p:grpSp>
      <p:pic>
        <p:nvPicPr>
          <p:cNvPr id="56" name="Picture 2" descr="RNBolzano-Teulada.jpg">
            <a:extLst>
              <a:ext uri="{FF2B5EF4-FFF2-40B4-BE49-F238E27FC236}">
                <a16:creationId xmlns:a16="http://schemas.microsoft.com/office/drawing/2014/main" id="{6BFFA0CC-98C0-4396-B56A-A7B2A6C33E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49560" y="5205915"/>
            <a:ext cx="1537239" cy="863416"/>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6" descr="https://s-media-cache-ak0.pinimg.com/736x/f5/12/a9/f512a9503c01a8dd617340d5a7731e55.jpg">
            <a:extLst>
              <a:ext uri="{FF2B5EF4-FFF2-40B4-BE49-F238E27FC236}">
                <a16:creationId xmlns:a16="http://schemas.microsoft.com/office/drawing/2014/main" id="{1955FED5-3C8C-412E-A7A6-DAF51B21BD9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4982" y="4316203"/>
            <a:ext cx="1298118" cy="175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71974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a:p>
            <a:endParaRPr lang="es-CL" altLang="es-CL" sz="1800" b="1" u="sng" dirty="0">
              <a:solidFill>
                <a:schemeClr val="bg1">
                  <a:lumMod val="85000"/>
                </a:schemeClr>
              </a:solidFill>
              <a:cs typeface="Arial" panose="020B0604020202020204" pitchFamily="34" charset="0"/>
            </a:endParaRPr>
          </a:p>
          <a:p>
            <a:pPr marL="285750" indent="-285750" algn="l">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Batalla del Atlántico</a:t>
            </a:r>
            <a:endParaRPr lang="es-CL" altLang="es-CL" sz="1800" b="1" dirty="0">
              <a:solidFill>
                <a:schemeClr val="bg1">
                  <a:lumMod val="85000"/>
                </a:schemeClr>
              </a:solidFill>
              <a:cs typeface="Arial" panose="020B0604020202020204" pitchFamily="34" charset="0"/>
            </a:endParaRP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Empleo del Corso por parte de Alemania.</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Desde la ocupación de Noruega todo buque mercante fue declarado como buque de guerra.</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El mar báltico se transforma en un lago alemán, posicionando bases desde Narvik hasta Brest (</a:t>
            </a:r>
            <a:r>
              <a:rPr lang="es-CL" altLang="es-CL" sz="1800" b="1" u="sng" dirty="0">
                <a:solidFill>
                  <a:srgbClr val="FFFF00"/>
                </a:solidFill>
                <a:cs typeface="Arial" panose="020B0604020202020204" pitchFamily="34" charset="0"/>
              </a:rPr>
              <a:t>Posición estratégica</a:t>
            </a:r>
            <a:r>
              <a:rPr lang="es-CL" altLang="es-CL" sz="1800" b="1" dirty="0">
                <a:solidFill>
                  <a:srgbClr val="FFFF00"/>
                </a:solidFill>
                <a:cs typeface="Arial" panose="020B0604020202020204" pitchFamily="34" charset="0"/>
              </a:rPr>
              <a:t>).</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La guerra submarina en el Atlántico dio origen a las fragatas, corbetas, radar y snorkel (</a:t>
            </a:r>
            <a:r>
              <a:rPr lang="es-CL" altLang="es-CL" sz="1800" b="1" u="sng" dirty="0">
                <a:solidFill>
                  <a:srgbClr val="FFFF00"/>
                </a:solidFill>
                <a:cs typeface="Arial" panose="020B0604020202020204" pitchFamily="34" charset="0"/>
              </a:rPr>
              <a:t>Avances tecnológicos</a:t>
            </a:r>
            <a:r>
              <a:rPr lang="es-CL" altLang="es-CL" sz="1800" b="1" dirty="0">
                <a:solidFill>
                  <a:srgbClr val="FFFF00"/>
                </a:solidFill>
                <a:cs typeface="Arial" panose="020B0604020202020204" pitchFamily="34" charset="0"/>
              </a:rPr>
              <a:t>).</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A fines de la guerra se observa una disminución en la efectividad del submarino y del avión atacante.</a:t>
            </a:r>
            <a:endParaRPr lang="es-CL" altLang="es-CL" sz="14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123</a:t>
            </a:fld>
            <a:endParaRPr lang="es-CL"/>
          </a:p>
        </p:txBody>
      </p:sp>
    </p:spTree>
    <p:extLst>
      <p:ext uri="{BB962C8B-B14F-4D97-AF65-F5344CB8AC3E}">
        <p14:creationId xmlns:p14="http://schemas.microsoft.com/office/powerpoint/2010/main" val="30462107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a:p>
            <a:endParaRPr lang="es-CL" altLang="es-CL" sz="1800" b="1" u="sng" dirty="0">
              <a:solidFill>
                <a:schemeClr val="bg1">
                  <a:lumMod val="85000"/>
                </a:schemeClr>
              </a:solidFill>
              <a:cs typeface="Arial" panose="020B0604020202020204" pitchFamily="34" charset="0"/>
            </a:endParaRPr>
          </a:p>
          <a:p>
            <a:pPr marL="285750" indent="-285750" algn="l">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Guerra Naval en el Mediterráneo</a:t>
            </a:r>
            <a:endParaRPr lang="es-CL" altLang="es-CL" sz="1800" b="1" dirty="0">
              <a:solidFill>
                <a:schemeClr val="bg1">
                  <a:lumMod val="85000"/>
                </a:schemeClr>
              </a:solidFill>
              <a:cs typeface="Arial" panose="020B0604020202020204" pitchFamily="34" charset="0"/>
            </a:endParaRP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El ataque aeronaval a Taranto significó el dominio del mar británico.</a:t>
            </a:r>
          </a:p>
          <a:p>
            <a:pPr marL="533400" lvl="0" indent="-261938" algn="just">
              <a:buClr>
                <a:srgbClr val="FFFF00"/>
              </a:buClr>
              <a:buFont typeface="Arial" panose="020B0604020202020204" pitchFamily="34" charset="0"/>
              <a:buChar char="•"/>
            </a:pPr>
            <a:r>
              <a:rPr lang="es-CL" sz="1800" b="1" dirty="0">
                <a:solidFill>
                  <a:srgbClr val="FFFF00"/>
                </a:solidFill>
                <a:cs typeface="Arial" panose="020B0604020202020204" pitchFamily="34" charset="0"/>
              </a:rPr>
              <a:t>LCM italianas cortadas, ejército italiano sin capacidad de proyección.</a:t>
            </a:r>
          </a:p>
          <a:p>
            <a:pPr marL="533400" lvl="0" indent="-261938" algn="just">
              <a:buClr>
                <a:srgbClr val="FFFF00"/>
              </a:buClr>
              <a:buFont typeface="Arial" panose="020B0604020202020204" pitchFamily="34" charset="0"/>
              <a:buChar char="•"/>
            </a:pPr>
            <a:r>
              <a:rPr lang="es-CL" sz="1800" b="1" dirty="0">
                <a:solidFill>
                  <a:srgbClr val="FFFF00"/>
                </a:solidFill>
                <a:cs typeface="Arial" panose="020B0604020202020204" pitchFamily="34" charset="0"/>
              </a:rPr>
              <a:t>Hitler debió apoyar en el mediterráneo con su cuerpo aéreo.</a:t>
            </a: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Los ingleses debían proteger sus convoyes.</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Alemania no tenía bases.</a:t>
            </a:r>
            <a:endParaRPr lang="es-CL" altLang="es-CL" sz="14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124</a:t>
            </a:fld>
            <a:endParaRPr lang="es-CL"/>
          </a:p>
        </p:txBody>
      </p:sp>
    </p:spTree>
    <p:extLst>
      <p:ext uri="{BB962C8B-B14F-4D97-AF65-F5344CB8AC3E}">
        <p14:creationId xmlns:p14="http://schemas.microsoft.com/office/powerpoint/2010/main" val="359159916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a:p>
            <a:endParaRPr lang="es-CL" altLang="es-CL" sz="1800" b="1" u="sng" dirty="0">
              <a:solidFill>
                <a:schemeClr val="bg1">
                  <a:lumMod val="85000"/>
                </a:schemeClr>
              </a:solidFill>
              <a:cs typeface="Arial" panose="020B0604020202020204" pitchFamily="34" charset="0"/>
            </a:endParaRPr>
          </a:p>
          <a:p>
            <a:pPr marL="285750" indent="-285750" algn="l">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Guerra Naval en el Pacífico</a:t>
            </a:r>
            <a:endParaRPr lang="es-CL" altLang="es-CL" sz="1800" b="1" dirty="0">
              <a:solidFill>
                <a:schemeClr val="bg1">
                  <a:lumMod val="85000"/>
                </a:schemeClr>
              </a:solidFill>
              <a:cs typeface="Arial" panose="020B0604020202020204" pitchFamily="34" charset="0"/>
            </a:endParaRP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Japón tenía la ambición de país tutor en Asia-Pacífico.</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Los nipones creían firmemente en la aviación naval embarcada.</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La Flota norteamericana tenía presencia en el Pacífico desde 1898 en la Guerra contra España.</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Concentración de su flota para dos costas distantes.</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No se consideró la historia y la capacidad de los nipones de ataques sorpresas como en Port Arthur.</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7 Dic 1941 Japón declara la guerra a Estados Unidos e Inglaterra. </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Resultado de una excelente actividad de espionaje.</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Japón logra la supremacía naval a bajo costo. Obtienen el control del mar.</a:t>
            </a:r>
            <a:endParaRPr lang="es-CL" altLang="es-CL" sz="14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125</a:t>
            </a:fld>
            <a:endParaRPr lang="es-CL"/>
          </a:p>
        </p:txBody>
      </p:sp>
    </p:spTree>
    <p:extLst>
      <p:ext uri="{BB962C8B-B14F-4D97-AF65-F5344CB8AC3E}">
        <p14:creationId xmlns:p14="http://schemas.microsoft.com/office/powerpoint/2010/main" val="249959475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126</a:t>
            </a:fld>
            <a:endParaRPr lang="es-CL"/>
          </a:p>
        </p:txBody>
      </p:sp>
      <p:pic>
        <p:nvPicPr>
          <p:cNvPr id="7" name="Imagen 6">
            <a:extLst>
              <a:ext uri="{FF2B5EF4-FFF2-40B4-BE49-F238E27FC236}">
                <a16:creationId xmlns:a16="http://schemas.microsoft.com/office/drawing/2014/main" id="{B5FA8E32-2546-4002-B107-D76681520AE8}"/>
              </a:ext>
            </a:extLst>
          </p:cNvPr>
          <p:cNvPicPr>
            <a:picLocks noChangeAspect="1"/>
          </p:cNvPicPr>
          <p:nvPr/>
        </p:nvPicPr>
        <p:blipFill>
          <a:blip r:embed="rId4"/>
          <a:stretch>
            <a:fillRect/>
          </a:stretch>
        </p:blipFill>
        <p:spPr>
          <a:xfrm>
            <a:off x="412800" y="2383207"/>
            <a:ext cx="2591396" cy="1852108"/>
          </a:xfrm>
          <a:prstGeom prst="rect">
            <a:avLst/>
          </a:prstGeom>
        </p:spPr>
      </p:pic>
      <p:pic>
        <p:nvPicPr>
          <p:cNvPr id="16" name="Imagen 15">
            <a:extLst>
              <a:ext uri="{FF2B5EF4-FFF2-40B4-BE49-F238E27FC236}">
                <a16:creationId xmlns:a16="http://schemas.microsoft.com/office/drawing/2014/main" id="{F2D2AD45-49AD-41A7-891E-753B977ACDE7}"/>
              </a:ext>
            </a:extLst>
          </p:cNvPr>
          <p:cNvPicPr>
            <a:picLocks noChangeAspect="1"/>
          </p:cNvPicPr>
          <p:nvPr/>
        </p:nvPicPr>
        <p:blipFill>
          <a:blip r:embed="rId5"/>
          <a:stretch>
            <a:fillRect/>
          </a:stretch>
        </p:blipFill>
        <p:spPr>
          <a:xfrm>
            <a:off x="3059832" y="2383207"/>
            <a:ext cx="5577511" cy="3657214"/>
          </a:xfrm>
          <a:prstGeom prst="rect">
            <a:avLst/>
          </a:prstGeom>
        </p:spPr>
      </p:pic>
    </p:spTree>
    <p:extLst>
      <p:ext uri="{BB962C8B-B14F-4D97-AF65-F5344CB8AC3E}">
        <p14:creationId xmlns:p14="http://schemas.microsoft.com/office/powerpoint/2010/main" val="16902126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a:p>
            <a:endParaRPr lang="es-CL" altLang="es-CL" sz="1800" b="1" u="sng" dirty="0">
              <a:solidFill>
                <a:schemeClr val="bg1">
                  <a:lumMod val="85000"/>
                </a:schemeClr>
              </a:solidFill>
              <a:cs typeface="Arial" panose="020B0604020202020204" pitchFamily="34" charset="0"/>
            </a:endParaRPr>
          </a:p>
          <a:p>
            <a:pPr marL="285750" indent="-285750" algn="l">
              <a:buFont typeface="Arial" panose="020B0604020202020204" pitchFamily="34" charset="0"/>
              <a:buChar char="•"/>
            </a:pPr>
            <a:r>
              <a:rPr lang="es-CL" altLang="es-CL" sz="1800" b="1" u="sng" dirty="0">
                <a:solidFill>
                  <a:schemeClr val="bg1">
                    <a:lumMod val="85000"/>
                  </a:schemeClr>
                </a:solidFill>
                <a:cs typeface="Arial" panose="020B0604020202020204" pitchFamily="34" charset="0"/>
              </a:rPr>
              <a:t>Guerra Naval en el Pacífico</a:t>
            </a:r>
            <a:endParaRPr lang="es-CL" altLang="es-CL" sz="1800" b="1" dirty="0">
              <a:solidFill>
                <a:schemeClr val="bg1">
                  <a:lumMod val="85000"/>
                </a:schemeClr>
              </a:solidFill>
              <a:cs typeface="Arial" panose="020B0604020202020204" pitchFamily="34" charset="0"/>
            </a:endParaRPr>
          </a:p>
          <a:p>
            <a:pPr marL="533400" lvl="0" indent="-261938" algn="just">
              <a:buClr>
                <a:srgbClr val="FFFF00"/>
              </a:buClr>
              <a:buFont typeface="Arial" panose="020B0604020202020204" pitchFamily="34" charset="0"/>
              <a:buChar char="•"/>
            </a:pPr>
            <a:r>
              <a:rPr lang="es-CL" sz="1800" b="1" dirty="0">
                <a:solidFill>
                  <a:srgbClr val="FFFF00"/>
                </a:solidFill>
                <a:effectLst/>
                <a:cs typeface="Arial" panose="020B0604020202020204" pitchFamily="34" charset="0"/>
              </a:rPr>
              <a:t>Japón logra expandirse en el Pacífico.</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Hundimiento de buques británicos y conquista de colonias de malaya, singapur, filipinas, indias holandesas.</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Batalla del </a:t>
            </a:r>
            <a:r>
              <a:rPr lang="es-CL" altLang="es-CL" sz="1800" b="1" u="sng" dirty="0">
                <a:solidFill>
                  <a:srgbClr val="FFFF00"/>
                </a:solidFill>
                <a:cs typeface="Arial" panose="020B0604020202020204" pitchFamily="34" charset="0"/>
              </a:rPr>
              <a:t>mar de Java </a:t>
            </a:r>
            <a:r>
              <a:rPr lang="es-CL" altLang="es-CL" sz="1800" b="1" dirty="0">
                <a:solidFill>
                  <a:srgbClr val="FFFF00"/>
                </a:solidFill>
                <a:cs typeface="Arial" panose="020B0604020202020204" pitchFamily="34" charset="0"/>
              </a:rPr>
              <a:t>como punto de inflexión.</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6 meses después de Pearl Harbor EEUU se posiciona en el Pacífico Sudoccidental.</a:t>
            </a:r>
            <a:r>
              <a:rPr lang="es-CL" altLang="es-CL" sz="1400" b="1" dirty="0">
                <a:solidFill>
                  <a:srgbClr val="FFFF00"/>
                </a:solidFill>
                <a:cs typeface="Arial" panose="020B0604020202020204" pitchFamily="34" charset="0"/>
              </a:rPr>
              <a:t> </a:t>
            </a:r>
            <a:r>
              <a:rPr lang="es-CL" altLang="es-CL" sz="1800" b="1" dirty="0">
                <a:solidFill>
                  <a:srgbClr val="FFFF00"/>
                </a:solidFill>
                <a:cs typeface="Arial" panose="020B0604020202020204" pitchFamily="34" charset="0"/>
              </a:rPr>
              <a:t>Japón actuaba en China, Filipinas, Micronesia, Indonesia, Malasia y Birmania.</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Batalla del </a:t>
            </a:r>
            <a:r>
              <a:rPr lang="es-CL" altLang="es-CL" sz="1800" b="1" u="sng" dirty="0">
                <a:solidFill>
                  <a:srgbClr val="FFFF00"/>
                </a:solidFill>
                <a:cs typeface="Arial" panose="020B0604020202020204" pitchFamily="34" charset="0"/>
              </a:rPr>
              <a:t>mar de Coral </a:t>
            </a:r>
            <a:r>
              <a:rPr lang="es-CL" altLang="es-CL" sz="1800" b="1" dirty="0">
                <a:solidFill>
                  <a:srgbClr val="FFFF00"/>
                </a:solidFill>
                <a:cs typeface="Arial" panose="020B0604020202020204" pitchFamily="34" charset="0"/>
              </a:rPr>
              <a:t>impidió a Japón ocupar Port Moresby. Éxito estratégico para EEUU pero una victoria táctica para Japón.</a:t>
            </a:r>
          </a:p>
          <a:p>
            <a:pPr marL="533400" lvl="0" indent="-261938" algn="just">
              <a:buClr>
                <a:srgbClr val="FFFF00"/>
              </a:buClr>
              <a:buFont typeface="Arial" panose="020B0604020202020204" pitchFamily="34" charset="0"/>
              <a:buChar char="•"/>
            </a:pPr>
            <a:r>
              <a:rPr lang="es-CL" altLang="es-CL" sz="1800" b="1" dirty="0">
                <a:solidFill>
                  <a:srgbClr val="FFFF00"/>
                </a:solidFill>
                <a:cs typeface="Arial" panose="020B0604020202020204" pitchFamily="34" charset="0"/>
              </a:rPr>
              <a:t>Batalla de </a:t>
            </a:r>
            <a:r>
              <a:rPr lang="es-CL" altLang="es-CL" sz="1800" b="1" u="sng" dirty="0">
                <a:solidFill>
                  <a:srgbClr val="FFFF00"/>
                </a:solidFill>
                <a:cs typeface="Arial" panose="020B0604020202020204" pitchFamily="34" charset="0"/>
              </a:rPr>
              <a:t>Midway</a:t>
            </a:r>
            <a:r>
              <a:rPr lang="es-CL" altLang="es-CL" sz="1800" b="1" dirty="0">
                <a:solidFill>
                  <a:srgbClr val="FFFF00"/>
                </a:solidFill>
                <a:cs typeface="Arial" panose="020B0604020202020204" pitchFamily="34" charset="0"/>
              </a:rPr>
              <a:t> concatenó la pérdida del apoyo aéreo japonés, y con ello renuncian a la expansión en el pacífico. Se planifica la ofensiva anglosajona en el Pacífico.</a:t>
            </a: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127</a:t>
            </a:fld>
            <a:endParaRPr lang="es-CL"/>
          </a:p>
        </p:txBody>
      </p:sp>
    </p:spTree>
    <p:extLst>
      <p:ext uri="{BB962C8B-B14F-4D97-AF65-F5344CB8AC3E}">
        <p14:creationId xmlns:p14="http://schemas.microsoft.com/office/powerpoint/2010/main" val="1142036560"/>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128</a:t>
            </a:fld>
            <a:endParaRPr lang="es-CL"/>
          </a:p>
        </p:txBody>
      </p:sp>
      <p:pic>
        <p:nvPicPr>
          <p:cNvPr id="16" name="Imagen 15">
            <a:extLst>
              <a:ext uri="{FF2B5EF4-FFF2-40B4-BE49-F238E27FC236}">
                <a16:creationId xmlns:a16="http://schemas.microsoft.com/office/drawing/2014/main" id="{C353CB51-DAD4-41BF-9A7E-90FBC4F83C1A}"/>
              </a:ext>
            </a:extLst>
          </p:cNvPr>
          <p:cNvPicPr>
            <a:picLocks noChangeAspect="1"/>
          </p:cNvPicPr>
          <p:nvPr/>
        </p:nvPicPr>
        <p:blipFill>
          <a:blip r:embed="rId4"/>
          <a:stretch>
            <a:fillRect/>
          </a:stretch>
        </p:blipFill>
        <p:spPr>
          <a:xfrm>
            <a:off x="405156" y="2410239"/>
            <a:ext cx="4310860" cy="3649600"/>
          </a:xfrm>
          <a:prstGeom prst="rect">
            <a:avLst/>
          </a:prstGeom>
        </p:spPr>
      </p:pic>
      <p:sp>
        <p:nvSpPr>
          <p:cNvPr id="15" name="23 Rectángulo redondeado">
            <a:extLst>
              <a:ext uri="{FF2B5EF4-FFF2-40B4-BE49-F238E27FC236}">
                <a16:creationId xmlns:a16="http://schemas.microsoft.com/office/drawing/2014/main" id="{22124316-98DC-4FDF-9CFD-71D5AA8544B3}"/>
              </a:ext>
            </a:extLst>
          </p:cNvPr>
          <p:cNvSpPr/>
          <p:nvPr/>
        </p:nvSpPr>
        <p:spPr>
          <a:xfrm>
            <a:off x="539552" y="5703485"/>
            <a:ext cx="1985108" cy="290585"/>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pPr algn="ctr" eaLnBrk="1" fontAlgn="auto" hangingPunct="1">
              <a:spcBef>
                <a:spcPts val="0"/>
              </a:spcBef>
              <a:spcAft>
                <a:spcPts val="0"/>
              </a:spcAft>
              <a:defRPr/>
            </a:pPr>
            <a:r>
              <a:rPr lang="es-CL" sz="1000" b="1" dirty="0">
                <a:solidFill>
                  <a:srgbClr val="FFFF00"/>
                </a:solidFill>
                <a:cs typeface="Arial" panose="020B0604020202020204" pitchFamily="34" charset="0"/>
              </a:rPr>
              <a:t>27 de Febrero 1942 – Mar de Java</a:t>
            </a:r>
          </a:p>
        </p:txBody>
      </p:sp>
      <p:pic>
        <p:nvPicPr>
          <p:cNvPr id="18" name="Imagen 17">
            <a:extLst>
              <a:ext uri="{FF2B5EF4-FFF2-40B4-BE49-F238E27FC236}">
                <a16:creationId xmlns:a16="http://schemas.microsoft.com/office/drawing/2014/main" id="{183FAC2E-9AAA-4BC4-A5E6-387968C09DEE}"/>
              </a:ext>
            </a:extLst>
          </p:cNvPr>
          <p:cNvPicPr>
            <a:picLocks noChangeAspect="1"/>
          </p:cNvPicPr>
          <p:nvPr/>
        </p:nvPicPr>
        <p:blipFill>
          <a:blip r:embed="rId5"/>
          <a:stretch>
            <a:fillRect/>
          </a:stretch>
        </p:blipFill>
        <p:spPr>
          <a:xfrm>
            <a:off x="4788024" y="2410239"/>
            <a:ext cx="3816424" cy="1810849"/>
          </a:xfrm>
          <a:prstGeom prst="rect">
            <a:avLst/>
          </a:prstGeom>
        </p:spPr>
      </p:pic>
      <p:pic>
        <p:nvPicPr>
          <p:cNvPr id="20" name="Imagen 19">
            <a:extLst>
              <a:ext uri="{FF2B5EF4-FFF2-40B4-BE49-F238E27FC236}">
                <a16:creationId xmlns:a16="http://schemas.microsoft.com/office/drawing/2014/main" id="{87134BE7-0E63-4C40-A037-B8C85CA10027}"/>
              </a:ext>
            </a:extLst>
          </p:cNvPr>
          <p:cNvPicPr>
            <a:picLocks noChangeAspect="1"/>
          </p:cNvPicPr>
          <p:nvPr/>
        </p:nvPicPr>
        <p:blipFill>
          <a:blip r:embed="rId6"/>
          <a:stretch>
            <a:fillRect/>
          </a:stretch>
        </p:blipFill>
        <p:spPr>
          <a:xfrm>
            <a:off x="4788024" y="4282446"/>
            <a:ext cx="3816424" cy="1752892"/>
          </a:xfrm>
          <a:prstGeom prst="rect">
            <a:avLst/>
          </a:prstGeom>
        </p:spPr>
      </p:pic>
    </p:spTree>
    <p:extLst>
      <p:ext uri="{BB962C8B-B14F-4D97-AF65-F5344CB8AC3E}">
        <p14:creationId xmlns:p14="http://schemas.microsoft.com/office/powerpoint/2010/main" val="89020330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129</a:t>
            </a:fld>
            <a:endParaRPr lang="es-CL"/>
          </a:p>
        </p:txBody>
      </p:sp>
      <p:pic>
        <p:nvPicPr>
          <p:cNvPr id="7" name="Imagen 6">
            <a:extLst>
              <a:ext uri="{FF2B5EF4-FFF2-40B4-BE49-F238E27FC236}">
                <a16:creationId xmlns:a16="http://schemas.microsoft.com/office/drawing/2014/main" id="{64FF3496-1384-4A24-9AEF-E0907B6415C8}"/>
              </a:ext>
            </a:extLst>
          </p:cNvPr>
          <p:cNvPicPr>
            <a:picLocks noChangeAspect="1"/>
          </p:cNvPicPr>
          <p:nvPr/>
        </p:nvPicPr>
        <p:blipFill>
          <a:blip r:embed="rId4"/>
          <a:stretch>
            <a:fillRect/>
          </a:stretch>
        </p:blipFill>
        <p:spPr>
          <a:xfrm>
            <a:off x="354644" y="2404185"/>
            <a:ext cx="8249804" cy="3665851"/>
          </a:xfrm>
          <a:prstGeom prst="rect">
            <a:avLst/>
          </a:prstGeom>
        </p:spPr>
      </p:pic>
      <p:sp>
        <p:nvSpPr>
          <p:cNvPr id="15" name="23 Rectángulo redondeado">
            <a:extLst>
              <a:ext uri="{FF2B5EF4-FFF2-40B4-BE49-F238E27FC236}">
                <a16:creationId xmlns:a16="http://schemas.microsoft.com/office/drawing/2014/main" id="{22124316-98DC-4FDF-9CFD-71D5AA8544B3}"/>
              </a:ext>
            </a:extLst>
          </p:cNvPr>
          <p:cNvSpPr/>
          <p:nvPr/>
        </p:nvSpPr>
        <p:spPr>
          <a:xfrm>
            <a:off x="354644" y="2428186"/>
            <a:ext cx="1985108" cy="290585"/>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pPr algn="ctr" eaLnBrk="1" fontAlgn="auto" hangingPunct="1">
              <a:spcBef>
                <a:spcPts val="0"/>
              </a:spcBef>
              <a:spcAft>
                <a:spcPts val="0"/>
              </a:spcAft>
              <a:defRPr/>
            </a:pPr>
            <a:r>
              <a:rPr lang="es-CL" sz="1000" b="1" dirty="0">
                <a:solidFill>
                  <a:srgbClr val="FFFF00"/>
                </a:solidFill>
                <a:cs typeface="Arial" panose="020B0604020202020204" pitchFamily="34" charset="0"/>
              </a:rPr>
              <a:t>8 de Mayo 1942 – Mar de Coral</a:t>
            </a:r>
          </a:p>
        </p:txBody>
      </p:sp>
    </p:spTree>
    <p:extLst>
      <p:ext uri="{BB962C8B-B14F-4D97-AF65-F5344CB8AC3E}">
        <p14:creationId xmlns:p14="http://schemas.microsoft.com/office/powerpoint/2010/main" val="4085634523"/>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130</a:t>
            </a:fld>
            <a:endParaRPr lang="es-CL"/>
          </a:p>
        </p:txBody>
      </p:sp>
      <p:pic>
        <p:nvPicPr>
          <p:cNvPr id="15" name="Imagen 14">
            <a:extLst>
              <a:ext uri="{FF2B5EF4-FFF2-40B4-BE49-F238E27FC236}">
                <a16:creationId xmlns:a16="http://schemas.microsoft.com/office/drawing/2014/main" id="{A58C19A7-CED4-4120-83B7-3B924D4F1EC2}"/>
              </a:ext>
            </a:extLst>
          </p:cNvPr>
          <p:cNvPicPr>
            <a:picLocks noChangeAspect="1"/>
          </p:cNvPicPr>
          <p:nvPr/>
        </p:nvPicPr>
        <p:blipFill>
          <a:blip r:embed="rId4"/>
          <a:stretch>
            <a:fillRect/>
          </a:stretch>
        </p:blipFill>
        <p:spPr>
          <a:xfrm>
            <a:off x="395536" y="2387259"/>
            <a:ext cx="8170692" cy="3634304"/>
          </a:xfrm>
          <a:prstGeom prst="rect">
            <a:avLst/>
          </a:prstGeom>
        </p:spPr>
      </p:pic>
      <p:sp>
        <p:nvSpPr>
          <p:cNvPr id="16" name="23 Rectángulo redondeado">
            <a:extLst>
              <a:ext uri="{FF2B5EF4-FFF2-40B4-BE49-F238E27FC236}">
                <a16:creationId xmlns:a16="http://schemas.microsoft.com/office/drawing/2014/main" id="{1937DA5F-1BF2-40A9-AB4F-C2C6A9DEAA52}"/>
              </a:ext>
            </a:extLst>
          </p:cNvPr>
          <p:cNvSpPr/>
          <p:nvPr/>
        </p:nvSpPr>
        <p:spPr>
          <a:xfrm>
            <a:off x="6716853" y="2566023"/>
            <a:ext cx="1825604" cy="290585"/>
          </a:xfrm>
          <a:prstGeom prst="roundRect">
            <a:avLst/>
          </a:prstGeom>
          <a:ln/>
        </p:spPr>
        <p:style>
          <a:lnRef idx="1">
            <a:schemeClr val="accent3"/>
          </a:lnRef>
          <a:fillRef idx="3">
            <a:schemeClr val="accent3"/>
          </a:fillRef>
          <a:effectRef idx="2">
            <a:schemeClr val="accent3"/>
          </a:effectRef>
          <a:fontRef idx="minor">
            <a:schemeClr val="lt1"/>
          </a:fontRef>
        </p:style>
        <p:txBody>
          <a:bodyPr anchor="ctr"/>
          <a:lstStyle/>
          <a:p>
            <a:pPr algn="ctr" eaLnBrk="1" fontAlgn="auto" hangingPunct="1">
              <a:spcBef>
                <a:spcPts val="0"/>
              </a:spcBef>
              <a:spcAft>
                <a:spcPts val="0"/>
              </a:spcAft>
              <a:defRPr/>
            </a:pPr>
            <a:r>
              <a:rPr lang="es-CL" sz="1000" b="1" dirty="0">
                <a:solidFill>
                  <a:srgbClr val="FFFF00"/>
                </a:solidFill>
                <a:cs typeface="Arial" panose="020B0604020202020204" pitchFamily="34" charset="0"/>
              </a:rPr>
              <a:t>4 al 7 de Junio 1942 - Midway</a:t>
            </a:r>
          </a:p>
        </p:txBody>
      </p:sp>
    </p:spTree>
    <p:extLst>
      <p:ext uri="{BB962C8B-B14F-4D97-AF65-F5344CB8AC3E}">
        <p14:creationId xmlns:p14="http://schemas.microsoft.com/office/powerpoint/2010/main" val="2448671362"/>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FF0000"/>
          </a:solidFill>
          <a:ln>
            <a:solidFill>
              <a:srgbClr val="FFFF00"/>
            </a:solidFill>
          </a:ln>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Hechos Navales destacados de la historia naval Mundial</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2 Contenido 2</a:t>
            </a:r>
          </a:p>
        </p:txBody>
      </p:sp>
      <p:sp>
        <p:nvSpPr>
          <p:cNvPr id="13" name="Marcador de contenido 2">
            <a:extLst>
              <a:ext uri="{FF2B5EF4-FFF2-40B4-BE49-F238E27FC236}">
                <a16:creationId xmlns:a16="http://schemas.microsoft.com/office/drawing/2014/main" id="{B260C1E8-2C11-4CF6-B325-F1008C98012D}"/>
              </a:ext>
            </a:extLst>
          </p:cNvPr>
          <p:cNvSpPr txBox="1">
            <a:spLocks/>
          </p:cNvSpPr>
          <p:nvPr/>
        </p:nvSpPr>
        <p:spPr>
          <a:xfrm>
            <a:off x="285753" y="1763321"/>
            <a:ext cx="8424490" cy="4329975"/>
          </a:xfrm>
          <a:prstGeom prst="rect">
            <a:avLst/>
          </a:prstGeom>
          <a:solidFill>
            <a:schemeClr val="accent5">
              <a:lumMod val="75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s-CL" altLang="es-CL" sz="1800" b="1" u="sng" dirty="0">
              <a:solidFill>
                <a:schemeClr val="bg1">
                  <a:lumMod val="85000"/>
                </a:schemeClr>
              </a:solidFill>
              <a:cs typeface="Arial" panose="020B0604020202020204" pitchFamily="34" charset="0"/>
            </a:endParaRPr>
          </a:p>
          <a:p>
            <a:endParaRPr lang="es-CL" altLang="es-CL" sz="1800" b="1" u="sng" dirty="0">
              <a:solidFill>
                <a:schemeClr val="bg1">
                  <a:lumMod val="85000"/>
                </a:schemeClr>
              </a:solidFill>
              <a:cs typeface="Arial" panose="020B0604020202020204" pitchFamily="34" charset="0"/>
            </a:endParaRPr>
          </a:p>
          <a:p>
            <a:r>
              <a:rPr lang="es-CL" altLang="es-CL" sz="1800" b="1" u="sng" dirty="0">
                <a:solidFill>
                  <a:schemeClr val="bg1">
                    <a:lumMod val="85000"/>
                  </a:schemeClr>
                </a:solidFill>
                <a:cs typeface="Arial" panose="020B0604020202020204" pitchFamily="34" charset="0"/>
              </a:rPr>
              <a:t>COMENTARIOS</a:t>
            </a:r>
          </a:p>
          <a:p>
            <a:pPr marL="285750" indent="-285750" algn="just">
              <a:buFont typeface="Arial" panose="020B0604020202020204" pitchFamily="34" charset="0"/>
              <a:buChar char="•"/>
            </a:pPr>
            <a:endParaRPr lang="es-MX" sz="1400" dirty="0">
              <a:solidFill>
                <a:srgbClr val="FFFF00"/>
              </a:solidFill>
            </a:endParaRPr>
          </a:p>
          <a:p>
            <a:pPr marL="285750" indent="-285750" algn="just">
              <a:buFont typeface="Arial" panose="020B0604020202020204" pitchFamily="34" charset="0"/>
              <a:buChar char="•"/>
            </a:pPr>
            <a:r>
              <a:rPr lang="es-MX" sz="1400" dirty="0">
                <a:solidFill>
                  <a:srgbClr val="FFFF00"/>
                </a:solidFill>
              </a:rPr>
              <a:t>El binomio submarino-avión, empleado exitosamente por los alemanes fue neutralizado por los aliados al </a:t>
            </a:r>
            <a:r>
              <a:rPr lang="es-MX" sz="1400" u="sng" dirty="0">
                <a:solidFill>
                  <a:srgbClr val="FFFF00"/>
                </a:solidFill>
              </a:rPr>
              <a:t>incorporar el radar y el portaaviones escolta</a:t>
            </a:r>
            <a:r>
              <a:rPr lang="es-MX" sz="1400" dirty="0">
                <a:solidFill>
                  <a:srgbClr val="FFFF00"/>
                </a:solidFill>
              </a:rPr>
              <a:t>.</a:t>
            </a:r>
          </a:p>
          <a:p>
            <a:pPr marL="285750" indent="-285750" algn="just">
              <a:buFont typeface="Arial" panose="020B0604020202020204" pitchFamily="34" charset="0"/>
              <a:buChar char="•"/>
            </a:pPr>
            <a:r>
              <a:rPr lang="es-MX" sz="1400" dirty="0">
                <a:solidFill>
                  <a:srgbClr val="FFFF00"/>
                </a:solidFill>
              </a:rPr>
              <a:t>La </a:t>
            </a:r>
            <a:r>
              <a:rPr lang="es-MX" sz="1400" u="sng" dirty="0">
                <a:solidFill>
                  <a:srgbClr val="FFFF00"/>
                </a:solidFill>
              </a:rPr>
              <a:t>amenaza submarina alemana fue neutralizada </a:t>
            </a:r>
            <a:r>
              <a:rPr lang="es-MX" sz="1400" dirty="0">
                <a:solidFill>
                  <a:srgbClr val="FFFF00"/>
                </a:solidFill>
              </a:rPr>
              <a:t>por la eficacia de los medios defensivos aliados.</a:t>
            </a:r>
          </a:p>
          <a:p>
            <a:pPr marL="285750" indent="-285750" algn="just">
              <a:buFont typeface="Arial" panose="020B0604020202020204" pitchFamily="34" charset="0"/>
              <a:buChar char="•"/>
            </a:pPr>
            <a:r>
              <a:rPr lang="es-MX" sz="1400" dirty="0">
                <a:solidFill>
                  <a:srgbClr val="FFFF00"/>
                </a:solidFill>
              </a:rPr>
              <a:t>Todas las operaciones anfibias de la guerra en el Pacífico en la II Guerra Mundial consideraban un bombardeo de ablandamiento previo.</a:t>
            </a:r>
          </a:p>
          <a:p>
            <a:pPr marL="285750" indent="-285750" algn="just">
              <a:buFont typeface="Arial" panose="020B0604020202020204" pitchFamily="34" charset="0"/>
              <a:buChar char="•"/>
            </a:pPr>
            <a:r>
              <a:rPr lang="es-MX" sz="1400" dirty="0">
                <a:solidFill>
                  <a:srgbClr val="FFFF00"/>
                </a:solidFill>
              </a:rPr>
              <a:t>El enfrentamiento a veces desigual entre fuerzas japonesas y norteamericanas, se vio a veces compensado por la </a:t>
            </a:r>
            <a:r>
              <a:rPr lang="es-MX" sz="1400" u="sng" dirty="0">
                <a:solidFill>
                  <a:srgbClr val="FFFF00"/>
                </a:solidFill>
              </a:rPr>
              <a:t>mejor tecnología </a:t>
            </a:r>
            <a:r>
              <a:rPr lang="es-MX" sz="1400" dirty="0">
                <a:solidFill>
                  <a:srgbClr val="FFFF00"/>
                </a:solidFill>
              </a:rPr>
              <a:t>norteamericana, en especial por el </a:t>
            </a:r>
            <a:r>
              <a:rPr lang="es-MX" sz="1400" u="sng" dirty="0">
                <a:solidFill>
                  <a:srgbClr val="FFFF00"/>
                </a:solidFill>
              </a:rPr>
              <a:t>uso del radar</a:t>
            </a:r>
            <a:r>
              <a:rPr lang="es-MX" sz="1400" dirty="0">
                <a:solidFill>
                  <a:srgbClr val="FFFF00"/>
                </a:solidFill>
              </a:rPr>
              <a:t>.</a:t>
            </a:r>
          </a:p>
          <a:p>
            <a:pPr marL="285750" indent="-285750" algn="just">
              <a:buFont typeface="Arial" panose="020B0604020202020204" pitchFamily="34" charset="0"/>
              <a:buChar char="•"/>
            </a:pPr>
            <a:r>
              <a:rPr lang="es-MX" sz="1400" dirty="0">
                <a:solidFill>
                  <a:srgbClr val="FFFF00"/>
                </a:solidFill>
              </a:rPr>
              <a:t>Las tácticas empleadas por los japoneses siempre consideraron crear incentivos.</a:t>
            </a:r>
          </a:p>
          <a:p>
            <a:pPr marL="285750" indent="-285750" algn="just">
              <a:buFont typeface="Arial" panose="020B0604020202020204" pitchFamily="34" charset="0"/>
              <a:buChar char="•"/>
            </a:pPr>
            <a:r>
              <a:rPr lang="es-MX" sz="1400" dirty="0">
                <a:solidFill>
                  <a:srgbClr val="FFFF00"/>
                </a:solidFill>
              </a:rPr>
              <a:t>Entre las armas más exitosas empleadas por los alemanes en la guerra contra las comunicaciones marítimas aliadas estuvo la mina magnética.</a:t>
            </a:r>
          </a:p>
          <a:p>
            <a:pPr marL="285750" indent="-285750" algn="just">
              <a:buFont typeface="Arial" panose="020B0604020202020204" pitchFamily="34" charset="0"/>
              <a:buChar char="•"/>
            </a:pPr>
            <a:r>
              <a:rPr lang="es-MX" sz="1400" dirty="0">
                <a:solidFill>
                  <a:srgbClr val="FFFF00"/>
                </a:solidFill>
              </a:rPr>
              <a:t>Desde un primer momento la estrategia de Alemania en el mar fue desarrollar la guerra de corso igual que en la Primera Guerra Mundial.</a:t>
            </a:r>
            <a:endParaRPr lang="es-CL" altLang="es-CL" sz="1600" dirty="0">
              <a:solidFill>
                <a:srgbClr val="FFFF00"/>
              </a:solidFill>
              <a:cs typeface="Arial" panose="020B0604020202020204" pitchFamily="34" charset="0"/>
            </a:endParaRPr>
          </a:p>
        </p:txBody>
      </p:sp>
      <p:sp>
        <p:nvSpPr>
          <p:cNvPr id="14" name="23 Rectángulo redondeado">
            <a:extLst>
              <a:ext uri="{FF2B5EF4-FFF2-40B4-BE49-F238E27FC236}">
                <a16:creationId xmlns:a16="http://schemas.microsoft.com/office/drawing/2014/main" id="{54DF88BC-58B1-4F45-BED9-152C91467F1E}"/>
              </a:ext>
            </a:extLst>
          </p:cNvPr>
          <p:cNvSpPr/>
          <p:nvPr/>
        </p:nvSpPr>
        <p:spPr>
          <a:xfrm>
            <a:off x="433756" y="1844824"/>
            <a:ext cx="8170692" cy="504056"/>
          </a:xfrm>
          <a:prstGeom prst="roundRect">
            <a:avLst/>
          </a:prstGeom>
          <a:solidFill>
            <a:srgbClr val="002060"/>
          </a:solidFill>
          <a:ln>
            <a:solidFill>
              <a:srgbClr val="FFFF00"/>
            </a:solidFill>
          </a:ln>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Bef>
                <a:spcPts val="0"/>
              </a:spcBef>
              <a:spcAft>
                <a:spcPts val="0"/>
              </a:spcAft>
              <a:defRPr/>
            </a:pPr>
            <a:r>
              <a:rPr lang="es-CL" b="1" dirty="0">
                <a:solidFill>
                  <a:srgbClr val="FFFF00"/>
                </a:solidFill>
                <a:latin typeface="Arial" panose="020B0604020202020204" pitchFamily="34" charset="0"/>
                <a:cs typeface="Arial" panose="020B0604020202020204" pitchFamily="34" charset="0"/>
              </a:rPr>
              <a:t>II Guerra Mundial</a:t>
            </a:r>
          </a:p>
        </p:txBody>
      </p:sp>
      <p:sp>
        <p:nvSpPr>
          <p:cNvPr id="2" name="Marcador de número de diapositiva 1">
            <a:extLst>
              <a:ext uri="{FF2B5EF4-FFF2-40B4-BE49-F238E27FC236}">
                <a16:creationId xmlns:a16="http://schemas.microsoft.com/office/drawing/2014/main" id="{E1457C52-F697-4042-B271-15DA9E7331A2}"/>
              </a:ext>
            </a:extLst>
          </p:cNvPr>
          <p:cNvSpPr>
            <a:spLocks noGrp="1"/>
          </p:cNvSpPr>
          <p:nvPr>
            <p:ph type="sldNum" sz="quarter" idx="12"/>
          </p:nvPr>
        </p:nvSpPr>
        <p:spPr/>
        <p:txBody>
          <a:bodyPr/>
          <a:lstStyle/>
          <a:p>
            <a:fld id="{A05041F8-EBEC-4C00-91E2-578FB82E8E8E}" type="slidenum">
              <a:rPr lang="es-CL" smtClean="0"/>
              <a:pPr/>
              <a:t>131</a:t>
            </a:fld>
            <a:endParaRPr lang="es-CL"/>
          </a:p>
        </p:txBody>
      </p:sp>
    </p:spTree>
    <p:extLst>
      <p:ext uri="{BB962C8B-B14F-4D97-AF65-F5344CB8AC3E}">
        <p14:creationId xmlns:p14="http://schemas.microsoft.com/office/powerpoint/2010/main" val="116563083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ES_tradnl" sz="1800" b="1" dirty="0">
              <a:latin typeface="Arial" panose="020B0604020202020204" pitchFamily="34" charset="0"/>
              <a:cs typeface="Arial" panose="020B0604020202020204" pitchFamily="34" charset="0"/>
            </a:endParaRPr>
          </a:p>
          <a:p>
            <a:pPr algn="just"/>
            <a:endParaRPr lang="es-ES_tradnl" sz="1800" b="1" dirty="0">
              <a:latin typeface="Arial" panose="020B0604020202020204" pitchFamily="34" charset="0"/>
              <a:cs typeface="Arial" panose="020B0604020202020204" pitchFamily="34" charset="0"/>
            </a:endParaRPr>
          </a:p>
          <a:p>
            <a:pPr marL="457200" indent="-457200" algn="just">
              <a:buFont typeface="+mj-lt"/>
              <a:buAutoNum type="arabicPeriod"/>
            </a:pPr>
            <a:r>
              <a:rPr lang="es-ES_tradnl" sz="1800" b="1" dirty="0">
                <a:solidFill>
                  <a:srgbClr val="FF0000"/>
                </a:solidFill>
                <a:latin typeface="Arial" panose="020B0604020202020204" pitchFamily="34" charset="0"/>
                <a:cs typeface="Arial" panose="020B0604020202020204" pitchFamily="34" charset="0"/>
              </a:rPr>
              <a:t>Movilidad:</a:t>
            </a:r>
            <a:r>
              <a:rPr lang="es-ES_tradnl" sz="1800" b="1" dirty="0">
                <a:solidFill>
                  <a:schemeClr val="tx1"/>
                </a:solidFill>
                <a:latin typeface="Arial" panose="020B0604020202020204" pitchFamily="34" charset="0"/>
                <a:cs typeface="Arial" panose="020B0604020202020204" pitchFamily="34" charset="0"/>
              </a:rPr>
              <a:t> Permanencia, velocidad, agilidad y distancia que se puede recorrer sin reabastecerse. Reabastecerse en la mar aumenta la movilidad.</a:t>
            </a:r>
            <a:endParaRPr lang="es-CL" sz="1800" b="1"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ES_tradnl" sz="1800" b="1" dirty="0">
                <a:solidFill>
                  <a:srgbClr val="FF0000"/>
                </a:solidFill>
                <a:latin typeface="Arial" panose="020B0604020202020204" pitchFamily="34" charset="0"/>
                <a:cs typeface="Arial" panose="020B0604020202020204" pitchFamily="34" charset="0"/>
              </a:rPr>
              <a:t>Poder Ofensivo:</a:t>
            </a:r>
            <a:r>
              <a:rPr lang="es-ES_tradnl" sz="1800" b="1" dirty="0">
                <a:solidFill>
                  <a:schemeClr val="tx1"/>
                </a:solidFill>
                <a:latin typeface="Arial" panose="020B0604020202020204" pitchFamily="34" charset="0"/>
                <a:cs typeface="Arial" panose="020B0604020202020204" pitchFamily="34" charset="0"/>
              </a:rPr>
              <a:t> Sistemas  de  armas usados para acciones ofensivas o de ataque.</a:t>
            </a:r>
            <a:endParaRPr lang="es-CL" sz="1800" b="1"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ES_tradnl" sz="1800" b="1" dirty="0">
                <a:solidFill>
                  <a:srgbClr val="FF0000"/>
                </a:solidFill>
                <a:latin typeface="Arial" panose="020B0604020202020204" pitchFamily="34" charset="0"/>
                <a:cs typeface="Arial" panose="020B0604020202020204" pitchFamily="34" charset="0"/>
              </a:rPr>
              <a:t>Capacidad Defensiva: </a:t>
            </a:r>
            <a:r>
              <a:rPr lang="es-ES_tradnl" sz="1800" b="1" dirty="0">
                <a:solidFill>
                  <a:schemeClr val="tx1"/>
                </a:solidFill>
                <a:latin typeface="Arial" panose="020B0604020202020204" pitchFamily="34" charset="0"/>
                <a:cs typeface="Arial" panose="020B0604020202020204" pitchFamily="34" charset="0"/>
              </a:rPr>
              <a:t>Sistema de armas para protegerse o destruir armas enemigas, capacidad para soportar castigo y mantener estanqueidad y capacidad de operar.</a:t>
            </a:r>
            <a:endParaRPr lang="es-CL" sz="1800" b="1"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ES_tradnl" sz="1800" b="1" dirty="0">
                <a:solidFill>
                  <a:srgbClr val="FF0000"/>
                </a:solidFill>
                <a:latin typeface="Arial" panose="020B0604020202020204" pitchFamily="34" charset="0"/>
                <a:cs typeface="Arial" panose="020B0604020202020204" pitchFamily="34" charset="0"/>
              </a:rPr>
              <a:t>Mando y Control: </a:t>
            </a:r>
            <a:r>
              <a:rPr lang="es-ES_tradnl" sz="1800" b="1" dirty="0">
                <a:solidFill>
                  <a:schemeClr val="tx1"/>
                </a:solidFill>
                <a:latin typeface="Arial" panose="020B0604020202020204" pitchFamily="34" charset="0"/>
                <a:cs typeface="Arial" panose="020B0604020202020204" pitchFamily="34" charset="0"/>
              </a:rPr>
              <a:t>Equipos de detección, comunicaciones e informaciones. Sistema integrado de Mando, Comunicación, Control e Inteligencia (C3I).</a:t>
            </a:r>
            <a:endParaRPr lang="es-CL" sz="1800" b="1" dirty="0">
              <a:solidFill>
                <a:schemeClr val="tx1"/>
              </a:solidFill>
              <a:latin typeface="Arial" panose="020B0604020202020204" pitchFamily="34" charset="0"/>
              <a:cs typeface="Arial" panose="020B0604020202020204" pitchFamily="34" charset="0"/>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Los Medios</a:t>
            </a:r>
          </a:p>
        </p:txBody>
      </p:sp>
      <p:sp>
        <p:nvSpPr>
          <p:cNvPr id="2" name="Marcador de número de diapositiva 1">
            <a:extLst>
              <a:ext uri="{FF2B5EF4-FFF2-40B4-BE49-F238E27FC236}">
                <a16:creationId xmlns:a16="http://schemas.microsoft.com/office/drawing/2014/main" id="{8B81C2A3-844C-4E39-AC84-5964A74CFD0F}"/>
              </a:ext>
            </a:extLst>
          </p:cNvPr>
          <p:cNvSpPr>
            <a:spLocks noGrp="1"/>
          </p:cNvSpPr>
          <p:nvPr>
            <p:ph type="sldNum" sz="quarter" idx="12"/>
          </p:nvPr>
        </p:nvSpPr>
        <p:spPr/>
        <p:txBody>
          <a:bodyPr/>
          <a:lstStyle/>
          <a:p>
            <a:fld id="{A05041F8-EBEC-4C00-91E2-578FB82E8E8E}" type="slidenum">
              <a:rPr lang="es-CL" smtClean="0"/>
              <a:pPr/>
              <a:t>132</a:t>
            </a:fld>
            <a:endParaRPr lang="es-CL"/>
          </a:p>
        </p:txBody>
      </p:sp>
    </p:spTree>
    <p:extLst>
      <p:ext uri="{BB962C8B-B14F-4D97-AF65-F5344CB8AC3E}">
        <p14:creationId xmlns:p14="http://schemas.microsoft.com/office/powerpoint/2010/main" val="93831475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ES_tradnl" sz="1800" b="1" dirty="0">
              <a:latin typeface="Arial" panose="020B0604020202020204" pitchFamily="34" charset="0"/>
              <a:cs typeface="Arial" panose="020B0604020202020204" pitchFamily="34" charset="0"/>
            </a:endParaRPr>
          </a:p>
          <a:p>
            <a:pPr algn="just"/>
            <a:endParaRPr lang="es-ES_tradnl" sz="1800" b="1" dirty="0">
              <a:latin typeface="Arial" panose="020B0604020202020204" pitchFamily="34" charset="0"/>
              <a:cs typeface="Arial" panose="020B0604020202020204" pitchFamily="34" charset="0"/>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Buques de superficie</a:t>
            </a:r>
          </a:p>
        </p:txBody>
      </p:sp>
      <p:sp>
        <p:nvSpPr>
          <p:cNvPr id="2" name="Marcador de número de diapositiva 1">
            <a:extLst>
              <a:ext uri="{FF2B5EF4-FFF2-40B4-BE49-F238E27FC236}">
                <a16:creationId xmlns:a16="http://schemas.microsoft.com/office/drawing/2014/main" id="{8B81C2A3-844C-4E39-AC84-5964A74CFD0F}"/>
              </a:ext>
            </a:extLst>
          </p:cNvPr>
          <p:cNvSpPr>
            <a:spLocks noGrp="1"/>
          </p:cNvSpPr>
          <p:nvPr>
            <p:ph type="sldNum" sz="quarter" idx="12"/>
          </p:nvPr>
        </p:nvSpPr>
        <p:spPr/>
        <p:txBody>
          <a:bodyPr/>
          <a:lstStyle/>
          <a:p>
            <a:fld id="{A05041F8-EBEC-4C00-91E2-578FB82E8E8E}" type="slidenum">
              <a:rPr lang="es-CL" smtClean="0"/>
              <a:pPr/>
              <a:t>133</a:t>
            </a:fld>
            <a:endParaRPr lang="es-CL"/>
          </a:p>
        </p:txBody>
      </p:sp>
      <p:sp>
        <p:nvSpPr>
          <p:cNvPr id="15" name="Marcador de contenido 2">
            <a:extLst>
              <a:ext uri="{FF2B5EF4-FFF2-40B4-BE49-F238E27FC236}">
                <a16:creationId xmlns:a16="http://schemas.microsoft.com/office/drawing/2014/main" id="{F3D742DF-1A45-4505-AA1F-5C254BFDD852}"/>
              </a:ext>
            </a:extLst>
          </p:cNvPr>
          <p:cNvSpPr txBox="1">
            <a:spLocks/>
          </p:cNvSpPr>
          <p:nvPr/>
        </p:nvSpPr>
        <p:spPr>
          <a:xfrm>
            <a:off x="429739" y="2440012"/>
            <a:ext cx="3615988" cy="1565052"/>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600" b="1" dirty="0">
                <a:solidFill>
                  <a:srgbClr val="FFFF00"/>
                </a:solidFill>
                <a:latin typeface="Arial" panose="020B0604020202020204" pitchFamily="34" charset="0"/>
                <a:cs typeface="Arial" panose="020B0604020202020204" pitchFamily="34" charset="0"/>
              </a:rPr>
              <a:t>Amplia gama de embarcaciones, portaaviones (CV o CVN) con más de 80 aeronaves, hasta una pequeña lancha  de  alta  velocidad  armada con misiles (LM) con desplazamiento 100 veces menor.</a:t>
            </a:r>
            <a:endParaRPr lang="es-CL" sz="1600" dirty="0"/>
          </a:p>
        </p:txBody>
      </p:sp>
      <p:pic>
        <p:nvPicPr>
          <p:cNvPr id="16" name="Imagen 15" descr="http://www.seaforces.org/marint/Royal-Navy/Destroyer/D32-HMS-Daring_DAT/D32-HMS-Daring-036.jpg">
            <a:extLst>
              <a:ext uri="{FF2B5EF4-FFF2-40B4-BE49-F238E27FC236}">
                <a16:creationId xmlns:a16="http://schemas.microsoft.com/office/drawing/2014/main" id="{13AC9AAF-02B3-4F80-9E77-50C5ACED80A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8382" y="2450781"/>
            <a:ext cx="4476066" cy="2346371"/>
          </a:xfrm>
          <a:prstGeom prst="rect">
            <a:avLst/>
          </a:prstGeom>
          <a:noFill/>
          <a:ln>
            <a:noFill/>
          </a:ln>
        </p:spPr>
      </p:pic>
    </p:spTree>
    <p:extLst>
      <p:ext uri="{BB962C8B-B14F-4D97-AF65-F5344CB8AC3E}">
        <p14:creationId xmlns:p14="http://schemas.microsoft.com/office/powerpoint/2010/main" val="96249144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Portaviones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134</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pic>
        <p:nvPicPr>
          <p:cNvPr id="16" name="Marcador de contenido 5" descr="https://elmicrolector.files.wordpress.com/2016/02/us-aircraft-carriers.jpg">
            <a:extLst>
              <a:ext uri="{FF2B5EF4-FFF2-40B4-BE49-F238E27FC236}">
                <a16:creationId xmlns:a16="http://schemas.microsoft.com/office/drawing/2014/main" id="{981E5DB3-2677-48A9-B406-2DF8DD7154D7}"/>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3756" y="2434290"/>
            <a:ext cx="3744419" cy="3154950"/>
          </a:xfrm>
          <a:prstGeom prst="rect">
            <a:avLst/>
          </a:prstGeom>
          <a:noFill/>
          <a:ln>
            <a:noFill/>
          </a:ln>
        </p:spPr>
      </p:pic>
      <p:pic>
        <p:nvPicPr>
          <p:cNvPr id="18" name="Marcador de contenido 6" descr="https://esp.rt.com/actualidad/public_images/1b1/1b1a8639acce9d067c7028ac24c7e8c6_article.jpg">
            <a:extLst>
              <a:ext uri="{FF2B5EF4-FFF2-40B4-BE49-F238E27FC236}">
                <a16:creationId xmlns:a16="http://schemas.microsoft.com/office/drawing/2014/main" id="{BB95358C-22CB-4ED5-8F34-58548852199A}"/>
              </a:ext>
            </a:extLst>
          </p:cNvPr>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4283969" y="2428186"/>
            <a:ext cx="4320480" cy="3161054"/>
          </a:xfrm>
          <a:prstGeom prst="rect">
            <a:avLst/>
          </a:prstGeom>
          <a:noFill/>
          <a:ln>
            <a:noFill/>
          </a:ln>
        </p:spPr>
      </p:pic>
    </p:spTree>
    <p:extLst>
      <p:ext uri="{BB962C8B-B14F-4D97-AF65-F5344CB8AC3E}">
        <p14:creationId xmlns:p14="http://schemas.microsoft.com/office/powerpoint/2010/main" val="206589550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Portaviones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135</a:t>
            </a:fld>
            <a:endParaRPr lang="es-CL"/>
          </a:p>
        </p:txBody>
      </p:sp>
      <p:sp>
        <p:nvSpPr>
          <p:cNvPr id="15" name="Rectángulo 14">
            <a:extLst>
              <a:ext uri="{FF2B5EF4-FFF2-40B4-BE49-F238E27FC236}">
                <a16:creationId xmlns:a16="http://schemas.microsoft.com/office/drawing/2014/main" id="{3F70B62E-0068-4D3A-B45D-051A9BD9EEE0}"/>
              </a:ext>
            </a:extLst>
          </p:cNvPr>
          <p:cNvSpPr/>
          <p:nvPr/>
        </p:nvSpPr>
        <p:spPr>
          <a:xfrm>
            <a:off x="437294" y="2419722"/>
            <a:ext cx="8167153" cy="3385542"/>
          </a:xfrm>
          <a:prstGeom prst="rect">
            <a:avLst/>
          </a:prstGeom>
          <a:solidFill>
            <a:srgbClr val="002060"/>
          </a:solidFill>
          <a:ln>
            <a:solidFill>
              <a:srgbClr val="FFFF00"/>
            </a:solidFill>
          </a:ln>
        </p:spPr>
        <p:txBody>
          <a:bodyPr wrap="square" anchor="ctr">
            <a:spAutoFit/>
          </a:bodyPr>
          <a:lstStyle/>
          <a:p>
            <a:pPr marL="342900" lvl="0" indent="-342900" algn="just" defTabSz="914400" eaLnBrk="0" fontAlgn="base" hangingPunct="0">
              <a:spcBef>
                <a:spcPct val="0"/>
              </a:spcBef>
              <a:spcAft>
                <a:spcPct val="0"/>
              </a:spcAft>
              <a:buFont typeface="+mj-lt"/>
              <a:buAutoNum type="arabicPeriod"/>
            </a:pPr>
            <a:r>
              <a:rPr lang="es-CL" altLang="es-CL" sz="1600" b="1" dirty="0" bmk="_Toc479172954">
                <a:solidFill>
                  <a:srgbClr val="FFFF00"/>
                </a:solidFill>
                <a:latin typeface="Arial" panose="020B0604020202020204" pitchFamily="34" charset="0"/>
                <a:ea typeface="Times New Roman" panose="02020603050405020304" pitchFamily="18" charset="0"/>
                <a:cs typeface="Arial" panose="020B0604020202020204" pitchFamily="34" charset="0"/>
              </a:rPr>
              <a:t>Movilidad: G</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ran autonomía (15.000 millas), requiere reabastecerse cada 5 días, incluso los de propulsión nuclear (combustible y armas de aeronaves). Gran desplazamiento, altas velocidades (+ 30 nudos). Meteorología afecta operaciones aéreas.</a:t>
            </a:r>
            <a:endParaRPr lang="es-CL" altLang="es-CL" sz="1600" b="1" dirty="0" bmk="">
              <a:solidFill>
                <a:srgbClr val="FFFF00"/>
              </a:solidFill>
              <a:latin typeface="Arial" panose="020B0604020202020204" pitchFamily="34" charset="0"/>
              <a:cs typeface="Arial" panose="020B0604020202020204" pitchFamily="34" charset="0"/>
            </a:endParaRPr>
          </a:p>
          <a:p>
            <a:pPr marL="342900" lvl="0" indent="-342900" algn="just" defTabSz="914400" eaLnBrk="0" fontAlgn="base" hangingPunct="0">
              <a:spcBef>
                <a:spcPct val="0"/>
              </a:spcBef>
              <a:spcAft>
                <a:spcPct val="0"/>
              </a:spcAft>
              <a:buFont typeface="+mj-lt"/>
              <a:buAutoNum type="arabicPeriod"/>
            </a:pPr>
            <a:r>
              <a:rPr lang="es-C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Poder Ofensivo: Gr</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upo aéreo embarcado, con misiles  superficie- superficie.</a:t>
            </a:r>
            <a:endParaRPr lang="es-C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lgn="just" defTabSz="914400" eaLnBrk="0" fontAlgn="base" hangingPunct="0">
              <a:spcBef>
                <a:spcPct val="0"/>
              </a:spcBef>
              <a:spcAft>
                <a:spcPct val="0"/>
              </a:spcAft>
              <a:buFont typeface="+mj-lt"/>
              <a:buAutoNum type="arabicPeriod"/>
            </a:pPr>
            <a:r>
              <a:rPr lang="es-C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Capacidad Defensiva: Dada por sus </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aeronaves, además de baterías antiaéreas (misiles o artillería) y sistemas  de  defensa  puntual (CIDW). Normalmente son acompañadas de otros buques que complementan su capacidad de defensa. Gran cantidad de compartimientos estancos. Transporta combustible para aeronaves (Incendios).</a:t>
            </a:r>
          </a:p>
          <a:p>
            <a:pPr marL="342900" lvl="0" indent="-342900" algn="just" defTabSz="914400" eaLnBrk="0" fontAlgn="base" hangingPunct="0">
              <a:spcBef>
                <a:spcPct val="0"/>
              </a:spcBef>
              <a:spcAft>
                <a:spcPct val="0"/>
              </a:spcAft>
              <a:buFont typeface="+mj-lt"/>
              <a:buAutoNum type="arabicPeriod"/>
            </a:pPr>
            <a:r>
              <a:rPr lang="es-C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Mando y Control: </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C</a:t>
            </a:r>
            <a:r>
              <a:rPr lang="es-ES_tradnl" altLang="es-CL" sz="1600" b="1" dirty="0">
                <a:solidFill>
                  <a:srgbClr val="FFFF00"/>
                </a:solidFill>
                <a:latin typeface="Arial" panose="020B0604020202020204" pitchFamily="34" charset="0"/>
                <a:ea typeface="Times New Roman" panose="02020603050405020304" pitchFamily="18" charset="0"/>
                <a:cs typeface="Arial" panose="020B0604020202020204" pitchFamily="34" charset="0"/>
              </a:rPr>
              <a:t>orazón de una fuerza. Aeronaves con gran poder ofensivo requiere  de gran cantidad de informaciones. Mejores medios de mando y control.</a:t>
            </a:r>
            <a:r>
              <a:rPr lang="es-CL" altLang="es-CL" sz="1600" b="1" dirty="0">
                <a:solidFill>
                  <a:srgbClr val="FFFF00"/>
                </a:solidFill>
                <a:latin typeface="Arial" panose="020B0604020202020204" pitchFamily="34" charset="0"/>
                <a:cs typeface="Arial" panose="020B0604020202020204" pitchFamily="34" charset="0"/>
              </a:rPr>
              <a:t> </a:t>
            </a:r>
            <a:r>
              <a:rPr lang="es-ES_tradnl" altLang="es-CL" sz="1600" b="1" dirty="0">
                <a:solidFill>
                  <a:srgbClr val="FFFF00"/>
                </a:solidFill>
                <a:latin typeface="Arial" panose="020B0604020202020204" pitchFamily="34" charset="0"/>
                <a:ea typeface="Times New Roman" panose="02020603050405020304" pitchFamily="18" charset="0"/>
                <a:cs typeface="Arial" panose="020B0604020202020204" pitchFamily="34" charset="0"/>
              </a:rPr>
              <a:t>Normalmente embarca al OCT.</a:t>
            </a:r>
            <a:endParaRPr lang="es-ES_tradnl" altLang="es-CL" sz="1600" b="1" dirty="0">
              <a:solidFill>
                <a:srgbClr val="FFFF00"/>
              </a:solidFill>
              <a:latin typeface="Arial" panose="020B0604020202020204" pitchFamily="34" charset="0"/>
              <a:cs typeface="Arial" panose="020B0604020202020204" pitchFamily="34" charset="0"/>
            </a:endParaRPr>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202288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Fragatas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136</a:t>
            </a:fld>
            <a:endParaRPr lang="es-CL"/>
          </a:p>
        </p:txBody>
      </p:sp>
      <p:sp>
        <p:nvSpPr>
          <p:cNvPr id="15" name="Rectángulo 14">
            <a:extLst>
              <a:ext uri="{FF2B5EF4-FFF2-40B4-BE49-F238E27FC236}">
                <a16:creationId xmlns:a16="http://schemas.microsoft.com/office/drawing/2014/main" id="{3F70B62E-0068-4D3A-B45D-051A9BD9EEE0}"/>
              </a:ext>
            </a:extLst>
          </p:cNvPr>
          <p:cNvSpPr/>
          <p:nvPr/>
        </p:nvSpPr>
        <p:spPr>
          <a:xfrm>
            <a:off x="433756" y="2458631"/>
            <a:ext cx="3736862" cy="2554545"/>
          </a:xfrm>
          <a:prstGeom prst="rect">
            <a:avLst/>
          </a:prstGeom>
          <a:solidFill>
            <a:srgbClr val="002060"/>
          </a:solidFill>
          <a:ln>
            <a:solidFill>
              <a:srgbClr val="FFFF00"/>
            </a:solidFill>
          </a:ln>
        </p:spPr>
        <p:txBody>
          <a:bodyPr wrap="square" anchor="ctr">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_tradnl" altLang="es-CL" sz="16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Unidad de combate que ha ido reemplazando al Destructor (DD, DDG, DLG) en la mayoría de las marinas del mundo. Desplazamiento  2.000  y 6.000 toneladas, Eslora de 100 a 150 m. </a:t>
            </a:r>
          </a:p>
          <a:p>
            <a:pPr marL="0" marR="0" lvl="0" indent="0" algn="just" defTabSz="914400" rtl="0" eaLnBrk="0" fontAlgn="base" latinLnBrk="0" hangingPunct="0">
              <a:lnSpc>
                <a:spcPct val="100000"/>
              </a:lnSpc>
              <a:spcBef>
                <a:spcPct val="0"/>
              </a:spcBef>
              <a:spcAft>
                <a:spcPct val="0"/>
              </a:spcAft>
              <a:buClrTx/>
              <a:buSzTx/>
              <a:buFontTx/>
              <a:buNone/>
              <a:tabLst/>
            </a:pPr>
            <a:r>
              <a:rPr lang="es-ES_tradnl" altLang="es-CL" sz="1600" b="1" cap="none"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Posee sistemas anti buque, submarinos y antiaéreos, como también capacidad para batir</a:t>
            </a:r>
            <a:r>
              <a:rPr kumimoji="0" lang="es-ES_tradnl" altLang="es-CL" sz="16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instalaciones o blancos terrestres.</a:t>
            </a:r>
            <a:endParaRPr kumimoji="0" lang="es-ES_tradnl" altLang="es-CL" sz="1600" b="1" i="0" u="none" strike="noStrike" cap="none" normalizeH="0" baseline="0" dirty="0">
              <a:ln>
                <a:noFill/>
              </a:ln>
              <a:solidFill>
                <a:srgbClr val="FFFF00"/>
              </a:solidFill>
              <a:effectLst/>
              <a:latin typeface="Arial" panose="020B0604020202020204" pitchFamily="34" charset="0"/>
            </a:endParaRPr>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pic>
        <p:nvPicPr>
          <p:cNvPr id="16" name="Marcador de contenido 7" descr="http://www.laregionhoy.cl/wp-content/uploads/2016/12/FF-07Lynch.jpg">
            <a:extLst>
              <a:ext uri="{FF2B5EF4-FFF2-40B4-BE49-F238E27FC236}">
                <a16:creationId xmlns:a16="http://schemas.microsoft.com/office/drawing/2014/main" id="{16EE84FA-EB98-4F2C-95EC-713D817D6CE2}"/>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76413" y="2440252"/>
            <a:ext cx="4328035" cy="2521022"/>
          </a:xfrm>
          <a:prstGeom prst="rect">
            <a:avLst/>
          </a:prstGeom>
          <a:noFill/>
          <a:ln>
            <a:noFill/>
          </a:ln>
        </p:spPr>
      </p:pic>
    </p:spTree>
    <p:extLst>
      <p:ext uri="{BB962C8B-B14F-4D97-AF65-F5344CB8AC3E}">
        <p14:creationId xmlns:p14="http://schemas.microsoft.com/office/powerpoint/2010/main" val="93180956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Fragatas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137</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8" name="Rectangle 4">
            <a:extLst>
              <a:ext uri="{FF2B5EF4-FFF2-40B4-BE49-F238E27FC236}">
                <a16:creationId xmlns:a16="http://schemas.microsoft.com/office/drawing/2014/main" id="{D3399768-0306-4471-9A91-86818196B8FB}"/>
              </a:ext>
            </a:extLst>
          </p:cNvPr>
          <p:cNvSpPr>
            <a:spLocks noChangeArrowheads="1"/>
          </p:cNvSpPr>
          <p:nvPr/>
        </p:nvSpPr>
        <p:spPr bwMode="auto">
          <a:xfrm>
            <a:off x="433756" y="2420888"/>
            <a:ext cx="8170692" cy="3539430"/>
          </a:xfrm>
          <a:prstGeom prst="rect">
            <a:avLst/>
          </a:prstGeom>
          <a:solidFill>
            <a:srgbClr val="002060"/>
          </a:solidFill>
          <a:ln>
            <a:solidFill>
              <a:srgbClr val="FFFF00"/>
            </a:solidFill>
          </a:ln>
          <a:effec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_Toc479098242">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Movilidad</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Sistema de propulsión que </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alcanza + 30 </a:t>
            </a:r>
            <a:r>
              <a:rPr lang="es-ES_tradnl" altLang="es-CL" sz="1600" b="1" dirty="0" err="1" bmk="">
                <a:solidFill>
                  <a:srgbClr val="FFFF00"/>
                </a:solidFill>
                <a:latin typeface="Arial" panose="020B0604020202020204" pitchFamily="34" charset="0"/>
                <a:ea typeface="Times New Roman" panose="02020603050405020304" pitchFamily="18" charset="0"/>
                <a:cs typeface="Arial" panose="020B0604020202020204" pitchFamily="34" charset="0"/>
              </a:rPr>
              <a:t>Nds</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 Alto </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consumo</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combustible, obliga reabastecer cada 3 a 5 días. Velocidad económica, alcanza + 5.000 millas. Puede navegar en mar mala.</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Poder Ofensivo: A/S (sonares de casco  y   remolcado). Helicópteros con sonar VDS y sonoboyas. Torpedos A/S programados y autodirigidos (buque o helo). Acción Superficie</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con misiles largo alcance transhorizonte</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distancia aumentada con misiles de helo.</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Capacidad Defensiva:  </a:t>
            </a:r>
            <a:r>
              <a:rPr lang="es-ES_tradnl" altLang="es-CL" sz="16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D</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efensa A/A, misiles su-air mediano alcance,  CIDW defensa puntual antimisil. Equipos de guerra electrónica (EW) (bloqueadores y chaff).</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C</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ompartimentaje y sistema de control de averías (CA). 2 sistemas de operación de equipos</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aumentan capacidad de recibir </a:t>
            </a:r>
            <a:r>
              <a:rPr kumimoji="0" lang="es-C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daños.</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Mando y Control</a:t>
            </a:r>
            <a:r>
              <a:rPr kumimoji="0" lang="es-ES_tradnl" altLang="es-CL" sz="16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Sensores y equipos de enlace. Puede conducir  fuerza de superficie y aeronaval moderada. Con sistemas integrados  de combate y mando  y  control,  pueden transportar al OCT y su EM.</a:t>
            </a:r>
            <a:endParaRPr kumimoji="0" lang="es-ES_tradnl" altLang="es-CL" sz="1600" b="1" i="0" u="none" strike="noStrike" cap="none" normalizeH="0" baseline="0" dirty="0">
              <a:ln>
                <a:noFill/>
              </a:ln>
              <a:solidFill>
                <a:srgbClr val="FFFF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2444982"/>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Lanchas Misileras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138</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5" name="Rectangle 1">
            <a:extLst>
              <a:ext uri="{FF2B5EF4-FFF2-40B4-BE49-F238E27FC236}">
                <a16:creationId xmlns:a16="http://schemas.microsoft.com/office/drawing/2014/main" id="{76CF606E-85B7-47FD-895D-530F22D0A9FD}"/>
              </a:ext>
            </a:extLst>
          </p:cNvPr>
          <p:cNvSpPr txBox="1">
            <a:spLocks noChangeArrowheads="1"/>
          </p:cNvSpPr>
          <p:nvPr/>
        </p:nvSpPr>
        <p:spPr bwMode="auto">
          <a:xfrm>
            <a:off x="433755" y="2441629"/>
            <a:ext cx="4596065" cy="1224951"/>
          </a:xfrm>
          <a:prstGeom prst="rect">
            <a:avLst/>
          </a:prstGeom>
          <a:solidFill>
            <a:srgbClr val="002060"/>
          </a:solidFill>
          <a:ln>
            <a:solidFill>
              <a:srgbClr val="FFFF00"/>
            </a:solidFill>
          </a:ln>
          <a:effec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600" b="1" dirty="0">
                <a:solidFill>
                  <a:srgbClr val="FFFF00"/>
                </a:solidFill>
                <a:latin typeface="Arial" panose="020B0604020202020204" pitchFamily="34" charset="0"/>
                <a:cs typeface="Arial" panose="020B0604020202020204" pitchFamily="34" charset="0"/>
              </a:rPr>
              <a:t>Lancha misilera (LM) = Gran eficiencia.</a:t>
            </a:r>
            <a:endParaRPr lang="es-CL" sz="1600" b="1" dirty="0">
              <a:solidFill>
                <a:srgbClr val="FFFF00"/>
              </a:solidFill>
              <a:latin typeface="Arial" panose="020B0604020202020204" pitchFamily="34" charset="0"/>
              <a:cs typeface="Arial" panose="020B0604020202020204" pitchFamily="34" charset="0"/>
            </a:endParaRPr>
          </a:p>
          <a:p>
            <a:pPr marL="457200" indent="-457200" algn="just">
              <a:buFont typeface="+mj-lt"/>
              <a:buAutoNum type="arabicPeriod"/>
            </a:pPr>
            <a:r>
              <a:rPr lang="es-ES_tradnl" sz="1600" b="1" dirty="0">
                <a:solidFill>
                  <a:srgbClr val="FFFF00"/>
                </a:solidFill>
                <a:latin typeface="Arial" panose="020B0604020202020204" pitchFamily="34" charset="0"/>
                <a:cs typeface="Arial" panose="020B0604020202020204" pitchFamily="34" charset="0"/>
              </a:rPr>
              <a:t>Pequeño tamaño</a:t>
            </a:r>
          </a:p>
          <a:p>
            <a:pPr marL="457200" indent="-457200" algn="just">
              <a:buFont typeface="+mj-lt"/>
              <a:buAutoNum type="arabicPeriod"/>
            </a:pPr>
            <a:r>
              <a:rPr lang="es-ES_tradnl" sz="1600" b="1" dirty="0">
                <a:solidFill>
                  <a:srgbClr val="FFFF00"/>
                </a:solidFill>
                <a:latin typeface="Arial" panose="020B0604020202020204" pitchFamily="34" charset="0"/>
                <a:cs typeface="Arial" panose="020B0604020202020204" pitchFamily="34" charset="0"/>
              </a:rPr>
              <a:t>Dotación reducida</a:t>
            </a:r>
          </a:p>
          <a:p>
            <a:pPr marL="457200" indent="-457200" algn="just">
              <a:buFont typeface="+mj-lt"/>
              <a:buAutoNum type="arabicPeriod"/>
            </a:pPr>
            <a:r>
              <a:rPr lang="es-ES_tradnl" sz="1600" b="1" dirty="0">
                <a:solidFill>
                  <a:srgbClr val="FFFF00"/>
                </a:solidFill>
                <a:latin typeface="Arial" panose="020B0604020202020204" pitchFamily="34" charset="0"/>
                <a:cs typeface="Arial" panose="020B0604020202020204" pitchFamily="34" charset="0"/>
              </a:rPr>
              <a:t>Alto poder destructivo</a:t>
            </a:r>
            <a:endParaRPr lang="es-CL" sz="1600" b="1" dirty="0">
              <a:solidFill>
                <a:srgbClr val="FFFF00"/>
              </a:solidFill>
              <a:latin typeface="Arial" panose="020B0604020202020204" pitchFamily="34" charset="0"/>
              <a:cs typeface="Arial" panose="020B0604020202020204" pitchFamily="34" charset="0"/>
            </a:endParaRPr>
          </a:p>
        </p:txBody>
      </p:sp>
      <p:pic>
        <p:nvPicPr>
          <p:cNvPr id="16" name="Marcador de contenido 5" descr="http://3.bp.blogspot.com/-zIL-9W4_ZSw/UcCZ_3KxqyI/AAAAAAAAHXA/JXQDP7EV11E/s1600/2551EABBF336519AB64229519AB5FF.jpg">
            <a:extLst>
              <a:ext uri="{FF2B5EF4-FFF2-40B4-BE49-F238E27FC236}">
                <a16:creationId xmlns:a16="http://schemas.microsoft.com/office/drawing/2014/main" id="{D6B60799-3269-4BBA-9CDE-2861DC7DD097}"/>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0140" y="2448325"/>
            <a:ext cx="3419784" cy="1916779"/>
          </a:xfrm>
          <a:prstGeom prst="rect">
            <a:avLst/>
          </a:prstGeom>
          <a:noFill/>
          <a:ln>
            <a:noFill/>
          </a:ln>
        </p:spPr>
      </p:pic>
      <p:pic>
        <p:nvPicPr>
          <p:cNvPr id="19" name="Picture 3" descr="Resultado de imagen para lancha misilera">
            <a:extLst>
              <a:ext uri="{FF2B5EF4-FFF2-40B4-BE49-F238E27FC236}">
                <a16:creationId xmlns:a16="http://schemas.microsoft.com/office/drawing/2014/main" id="{C2475E65-2E44-437C-85AB-4C098E3D6F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135" y="3710162"/>
            <a:ext cx="4596065" cy="230835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5" descr="http://i38.tinypic.com/5d1ob6.jpg">
            <a:extLst>
              <a:ext uri="{FF2B5EF4-FFF2-40B4-BE49-F238E27FC236}">
                <a16:creationId xmlns:a16="http://schemas.microsoft.com/office/drawing/2014/main" id="{15A8D6B5-4F8C-4BBE-9B43-CCC5679181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60140" y="4412981"/>
            <a:ext cx="3419784" cy="1605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523493"/>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Lanchas Misileras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139</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9" name="Rectangle 1">
            <a:extLst>
              <a:ext uri="{FF2B5EF4-FFF2-40B4-BE49-F238E27FC236}">
                <a16:creationId xmlns:a16="http://schemas.microsoft.com/office/drawing/2014/main" id="{89F8BB4B-A8BF-4BB1-A0A7-5940502B1FBE}"/>
              </a:ext>
            </a:extLst>
          </p:cNvPr>
          <p:cNvSpPr>
            <a:spLocks noChangeArrowheads="1"/>
          </p:cNvSpPr>
          <p:nvPr/>
        </p:nvSpPr>
        <p:spPr bwMode="auto">
          <a:xfrm>
            <a:off x="433755" y="2420888"/>
            <a:ext cx="8170692" cy="3293209"/>
          </a:xfrm>
          <a:prstGeom prst="rect">
            <a:avLst/>
          </a:prstGeom>
          <a:solidFill>
            <a:srgbClr val="002060"/>
          </a:solidFill>
          <a:ln>
            <a:solidFill>
              <a:srgbClr val="FFFF00"/>
            </a:solidFill>
          </a:ln>
          <a:effectLst/>
        </p:spPr>
        <p:txBody>
          <a:bodyPr vert="horz" wrap="square" lIns="91440" tIns="45720" rIns="91440" bIns="45720" numCol="1" anchor="ctr" anchorCtr="0" compatLnSpc="1">
            <a:prstTxWarp prst="textNoShape">
              <a:avLst/>
            </a:prstTxWarp>
            <a:spAutoFit/>
          </a:bodyPr>
          <a:lstStyle/>
          <a:p>
            <a:pPr marL="228600" marR="0" lvl="0" indent="-2286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_Toc479098247">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Movilidad</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Tamaño pequeño, alta velocidad y gran agilidad. Eficaz en aguas restringidas. Limitada en malas condiciones de mar</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y poca autonomía (no + </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3.000 millas a velocidad económica, no + de 1.000 millas sobre 30 nudos).</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228600" marR="0" lvl="0" indent="-2286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Poder Ofensivo. Hasta 8 Misiles </a:t>
            </a:r>
            <a:r>
              <a:rPr kumimoji="0" lang="es-ES_tradnl" altLang="es-CL" sz="1600" b="1" i="0" u="none" strike="noStrike" cap="none" normalizeH="0" baseline="0" dirty="0" err="1"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sup-sup</a:t>
            </a:r>
            <a:r>
              <a:rPr kumimoji="0" lang="es-ES_tradnl" altLang="es-CL" sz="16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con mas de 20 millas de alcance. A</a:t>
            </a: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rmamento secundario, cañones de tiro rápido.</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228600" marR="0" lvl="0" indent="-2286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Capacidad Defensiva. Cañones dan cierta protección antiaérea y antimisil, además de ametralladoras de menor calibre o CIWDS. Sistemas de EW similares a unidades mayores. Tamaño y velocidad provee protección A/S (a veces tienen bombas A/S). Debilidad; escasa capacidad de soportar daños.</a:t>
            </a:r>
            <a:endParaRPr kumimoji="0" lang="es-CL" altLang="es-CL" sz="16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L="228600" marR="0" lvl="0" indent="-228600" algn="just" defTabSz="914400" rtl="0" eaLnBrk="0" fontAlgn="base" latinLnBrk="0" hangingPunct="0">
              <a:lnSpc>
                <a:spcPct val="100000"/>
              </a:lnSpc>
              <a:spcBef>
                <a:spcPct val="0"/>
              </a:spcBef>
              <a:spcAft>
                <a:spcPct val="0"/>
              </a:spcAft>
              <a:buClrTx/>
              <a:buSzTx/>
              <a:buFont typeface="+mj-lt"/>
              <a:buAutoNum type="arabicPeriod"/>
              <a:tabLst/>
            </a:pPr>
            <a:r>
              <a:rPr kumimoji="0" lang="es-ES_tradnl" altLang="es-CL" sz="16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Mando y Control</a:t>
            </a:r>
            <a:r>
              <a:rPr kumimoji="0" lang="es-ES_tradnl" altLang="es-CL" sz="16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Pocos sensores activos</a:t>
            </a:r>
            <a:r>
              <a:rPr kumimoji="0" lang="es-ES_tradnl" altLang="es-CL" sz="1600" b="1" i="0" u="none" strike="noStrike" cap="none" normalizeH="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(Radar</a:t>
            </a:r>
            <a:r>
              <a:rPr kumimoji="0" lang="es-ES_tradnl" altLang="es-CL" sz="16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vigilancia aérea, de superficie y traqueo de los contactos). Medios de enlace reducidos (2 o 3  equipos  de comunicaciones). Reducido espacio interior, impiden acomodar mas equipos y personal.</a:t>
            </a:r>
            <a:endParaRPr kumimoji="0" lang="es-CL" altLang="es-CL" sz="1600" b="1" i="0" u="none" strike="noStrike" cap="none" normalizeH="0" baseline="0" dirty="0">
              <a:ln>
                <a:noFill/>
              </a:ln>
              <a:solidFill>
                <a:srgbClr val="FFFF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2935658"/>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Submarinos</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140</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pic>
        <p:nvPicPr>
          <p:cNvPr id="15" name="Marcador de contenido 7" descr="Resultado de imagen para ss carrera">
            <a:extLst>
              <a:ext uri="{FF2B5EF4-FFF2-40B4-BE49-F238E27FC236}">
                <a16:creationId xmlns:a16="http://schemas.microsoft.com/office/drawing/2014/main" id="{E22AD696-472E-4B20-A55D-85693B0ABD7B}"/>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4932040" y="2420888"/>
            <a:ext cx="3672408" cy="2447112"/>
          </a:xfrm>
          <a:prstGeom prst="rect">
            <a:avLst/>
          </a:prstGeom>
          <a:noFill/>
          <a:ln>
            <a:noFill/>
          </a:ln>
        </p:spPr>
      </p:pic>
      <p:sp>
        <p:nvSpPr>
          <p:cNvPr id="16" name="Rectángulo 15">
            <a:extLst>
              <a:ext uri="{FF2B5EF4-FFF2-40B4-BE49-F238E27FC236}">
                <a16:creationId xmlns:a16="http://schemas.microsoft.com/office/drawing/2014/main" id="{F5818247-771D-446C-A8FB-5B559E388745}"/>
              </a:ext>
            </a:extLst>
          </p:cNvPr>
          <p:cNvSpPr/>
          <p:nvPr/>
        </p:nvSpPr>
        <p:spPr>
          <a:xfrm>
            <a:off x="433756" y="2415663"/>
            <a:ext cx="4426276" cy="3539430"/>
          </a:xfrm>
          <a:prstGeom prst="rect">
            <a:avLst/>
          </a:prstGeom>
          <a:solidFill>
            <a:srgbClr val="002060"/>
          </a:solidFill>
          <a:ln>
            <a:solidFill>
              <a:srgbClr val="FFFF00"/>
            </a:solidFill>
          </a:ln>
        </p:spPr>
        <p:txBody>
          <a:bodyPr wrap="square">
            <a:spAutoFit/>
          </a:bodyPr>
          <a:lstStyle/>
          <a:p>
            <a:pPr algn="just">
              <a:spcAft>
                <a:spcPts val="0"/>
              </a:spcAft>
            </a:pPr>
            <a:r>
              <a:rPr lang="es-C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rPr>
              <a:t>Pese al desarrollo tecnológico aún no es posible transparentar los océanos.</a:t>
            </a:r>
          </a:p>
          <a:p>
            <a:pPr algn="just">
              <a:spcAft>
                <a:spcPts val="0"/>
              </a:spcAft>
            </a:pPr>
            <a:r>
              <a:rPr lang="es-ES_tradn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rPr>
              <a:t>Los submarinos al operar sumergidos aprovechan esta realidad para explota un principio importante en la guerra: la Sorpresa.</a:t>
            </a:r>
            <a:endParaRPr lang="es-C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endParaRPr>
          </a:p>
          <a:p>
            <a:pPr algn="just">
              <a:spcAft>
                <a:spcPts val="0"/>
              </a:spcAft>
            </a:pPr>
            <a:r>
              <a:rPr lang="es-ES_tradn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rPr>
              <a:t>Pese a sus similitudes se distinguen dos grupos submarinos que  difieren notablemente entre si. Los de propulsión nuclear y de propulsión convencional (</a:t>
            </a:r>
            <a:r>
              <a:rPr lang="es-ES_tradnl" sz="1600" b="1" dirty="0" err="1">
                <a:solidFill>
                  <a:srgbClr val="FFFF00"/>
                </a:solidFill>
                <a:latin typeface="Arial" panose="020B0604020202020204" pitchFamily="34" charset="0"/>
                <a:ea typeface="Times New Roman" panose="02020603050405020304" pitchFamily="18" charset="0"/>
                <a:cs typeface="Times New Roman" panose="02020603050405020304" pitchFamily="18" charset="0"/>
              </a:rPr>
              <a:t>Diesel</a:t>
            </a:r>
            <a:r>
              <a:rPr lang="es-ES_tradn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rPr>
              <a:t>-Eléctrico)</a:t>
            </a:r>
          </a:p>
          <a:p>
            <a:pPr algn="just">
              <a:spcAft>
                <a:spcPts val="0"/>
              </a:spcAft>
            </a:pPr>
            <a:r>
              <a:rPr lang="es-ES_tradnl" sz="1600" b="1" dirty="0">
                <a:solidFill>
                  <a:srgbClr val="FFFF00"/>
                </a:solidFill>
                <a:latin typeface="Arial" panose="020B0604020202020204" pitchFamily="34" charset="0"/>
                <a:ea typeface="Times New Roman" panose="02020603050405020304" pitchFamily="18" charset="0"/>
                <a:cs typeface="Times New Roman" panose="02020603050405020304" pitchFamily="18" charset="0"/>
              </a:rPr>
              <a:t>Además también existen unidades portadoras de misiles de largo alcance y submarinos de ataque a unidades navales.</a:t>
            </a:r>
            <a:endParaRPr lang="es-CL" sz="1600" b="1" dirty="0">
              <a:solidFill>
                <a:srgbClr val="FFFF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0962271"/>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Submarinos (SSBN)</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141</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5" name="Rectangle 2">
            <a:extLst>
              <a:ext uri="{FF2B5EF4-FFF2-40B4-BE49-F238E27FC236}">
                <a16:creationId xmlns:a16="http://schemas.microsoft.com/office/drawing/2014/main" id="{1D02FF91-AA0B-4E97-8848-5A3A65E8AF34}"/>
              </a:ext>
            </a:extLst>
          </p:cNvPr>
          <p:cNvSpPr txBox="1">
            <a:spLocks noChangeArrowheads="1"/>
          </p:cNvSpPr>
          <p:nvPr/>
        </p:nvSpPr>
        <p:spPr bwMode="auto">
          <a:xfrm>
            <a:off x="433756" y="2420888"/>
            <a:ext cx="8170692" cy="3108543"/>
          </a:xfrm>
          <a:prstGeom prst="rect">
            <a:avLst/>
          </a:prstGeom>
          <a:solidFill>
            <a:srgbClr val="002060"/>
          </a:solidFill>
          <a:ln w="9525">
            <a:solidFill>
              <a:srgbClr val="FFFF00"/>
            </a:solidFill>
            <a:miter lim="800000"/>
            <a:headEnd/>
            <a:tailEnd/>
          </a:ln>
          <a:effec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fontAlgn="base" hangingPunct="0">
              <a:spcBef>
                <a:spcPct val="0"/>
              </a:spcBef>
              <a:spcAft>
                <a:spcPct val="0"/>
              </a:spcAft>
            </a:pPr>
            <a:r>
              <a:rPr lang="es-ES_tradnl" altLang="es-CL" sz="1400" b="1">
                <a:solidFill>
                  <a:srgbClr val="FFFF00"/>
                </a:solidFill>
                <a:latin typeface="Arial" panose="020B0604020202020204" pitchFamily="34" charset="0"/>
                <a:ea typeface="Times New Roman" panose="02020603050405020304" pitchFamily="18" charset="0"/>
                <a:cs typeface="Arial" panose="020B0604020202020204" pitchFamily="34" charset="0"/>
              </a:rPr>
              <a:t>Medios de Fuerzas Disuasión nuclear EEUU, Gran Bretaña, Francia y repúblicas de ex Unión Soviética. Desplazamiento, sobre 7.000 t.</a:t>
            </a:r>
            <a:endParaRPr lang="es-CL" altLang="es-CL" sz="1400" b="1">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pPr>
            <a:r>
              <a:rPr lang="es-ES_tradnl" altLang="es-CL" sz="1400" b="1" bmk="_Toc479098253">
                <a:solidFill>
                  <a:srgbClr val="FFFF00"/>
                </a:solidFill>
                <a:latin typeface="Arial" panose="020B0604020202020204" pitchFamily="34" charset="0"/>
                <a:ea typeface="Times New Roman" panose="02020603050405020304" pitchFamily="18" charset="0"/>
                <a:cs typeface="Arial" panose="020B0604020202020204" pitchFamily="34" charset="0"/>
              </a:rPr>
              <a:t>Movilidad. P</a:t>
            </a:r>
            <a:r>
              <a:rPr lang="es-ES_tradnl" altLang="es-CL" sz="1400" b="1" bmk="">
                <a:solidFill>
                  <a:srgbClr val="FFFF00"/>
                </a:solidFill>
                <a:latin typeface="Arial" panose="020B0604020202020204" pitchFamily="34" charset="0"/>
                <a:ea typeface="Times New Roman" panose="02020603050405020304" pitchFamily="18" charset="0"/>
                <a:cs typeface="Arial" panose="020B0604020202020204" pitchFamily="34" charset="0"/>
              </a:rPr>
              <a:t>ropulsión nuclear, velocidades + 30 nudos por largo tiempo. Limitación: la dotación. Permanecen sumergidos permanentemente. Profundidad máxima: hasta 1.000 metros. Velocidad máxima para evitar detección hasta 18 nudos.</a:t>
            </a:r>
            <a:endParaRPr lang="es-CL" altLang="es-CL" sz="1400" b="1" bmk="">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pPr>
            <a:r>
              <a:rPr lang="es-ES_tradnl" altLang="es-CL" sz="1400" b="1" bmk="">
                <a:solidFill>
                  <a:srgbClr val="FFFF00"/>
                </a:solidFill>
                <a:latin typeface="Arial" panose="020B0604020202020204" pitchFamily="34" charset="0"/>
                <a:ea typeface="Times New Roman" panose="02020603050405020304" pitchFamily="18" charset="0"/>
                <a:cs typeface="Arial" panose="020B0604020202020204" pitchFamily="34" charset="0"/>
              </a:rPr>
              <a:t>Poder Ofensivo. Misiles balísticos con varias cabezas nucleares (alcance 6.000 millas). Además pueden llevar misiles Crucero con 2.000 millas de alcance. (20 misiles balísticos, 5 cinco ojivas nucleares y 12  misiles crucero con 1 carga  nuclear).</a:t>
            </a:r>
            <a:endParaRPr lang="es-CL" altLang="es-CL" sz="1400" b="1" bmk="">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pPr>
            <a:r>
              <a:rPr lang="es-ES_tradnl" altLang="es-CL" sz="1400" b="1" bmk="">
                <a:solidFill>
                  <a:srgbClr val="FFFF00"/>
                </a:solidFill>
                <a:latin typeface="Arial" panose="020B0604020202020204" pitchFamily="34" charset="0"/>
                <a:ea typeface="Times New Roman" panose="02020603050405020304" pitchFamily="18" charset="0"/>
                <a:cs typeface="Arial" panose="020B0604020202020204" pitchFamily="34" charset="0"/>
              </a:rPr>
              <a:t>Capacidad Defensiva. 4 TLT para misiles sup-suo y TP. Aeronaves principal problema, única defensa la evasión. Casi nula capacidad de soportar daños.</a:t>
            </a:r>
            <a:endParaRPr lang="es-CL" altLang="es-CL" sz="1400" b="1" bmk="">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pPr>
            <a:r>
              <a:rPr lang="es-ES_tradnl" altLang="es-CL" sz="1400" b="1" bmk="">
                <a:solidFill>
                  <a:srgbClr val="FFFF00"/>
                </a:solidFill>
                <a:latin typeface="Arial" panose="020B0604020202020204" pitchFamily="34" charset="0"/>
                <a:ea typeface="Times New Roman" panose="02020603050405020304" pitchFamily="18" charset="0"/>
                <a:cs typeface="Arial" panose="020B0604020202020204" pitchFamily="34" charset="0"/>
              </a:rPr>
              <a:t>Mando y Control. </a:t>
            </a:r>
            <a:r>
              <a:rPr lang="es-ES_tradnl" altLang="es-CL" sz="1400" b="1">
                <a:solidFill>
                  <a:srgbClr val="FFFF00"/>
                </a:solidFill>
                <a:latin typeface="Arial" panose="020B0604020202020204" pitchFamily="34" charset="0"/>
                <a:ea typeface="Times New Roman" panose="02020603050405020304" pitchFamily="18" charset="0"/>
                <a:cs typeface="Arial" panose="020B0604020202020204" pitchFamily="34" charset="0"/>
              </a:rPr>
              <a:t>Operan en forma aislada. Medios de mando y control sólo comunicaciones VLF y ELF para enlace lejano. Normalmente sólo reciben órdenes e informaciones, rara vez transmiten. Tienen comunicaciones y radar de navegación para entrar y salir de puerto. Poseen sistema de navegación inercial, para la exactitud de la posición y dirección de misiles.</a:t>
            </a:r>
            <a:endParaRPr lang="es-CL" altLang="es-CL" sz="1400" b="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095120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Submarinos (SSK)</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142</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6" name="Rectangle 2">
            <a:extLst>
              <a:ext uri="{FF2B5EF4-FFF2-40B4-BE49-F238E27FC236}">
                <a16:creationId xmlns:a16="http://schemas.microsoft.com/office/drawing/2014/main" id="{E59C7479-0B66-449C-A417-6D9FFE3E4469}"/>
              </a:ext>
            </a:extLst>
          </p:cNvPr>
          <p:cNvSpPr>
            <a:spLocks noChangeArrowheads="1"/>
          </p:cNvSpPr>
          <p:nvPr/>
        </p:nvSpPr>
        <p:spPr bwMode="auto">
          <a:xfrm>
            <a:off x="433757" y="2409850"/>
            <a:ext cx="4354268" cy="3539430"/>
          </a:xfrm>
          <a:prstGeom prst="rect">
            <a:avLst/>
          </a:prstGeom>
          <a:solidFill>
            <a:srgbClr val="002060"/>
          </a:solidFill>
          <a:ln>
            <a:solidFill>
              <a:srgbClr val="FFFF00"/>
            </a:solidFill>
          </a:ln>
          <a:effec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00000"/>
              </a:lnSpc>
              <a:spcBef>
                <a:spcPct val="0"/>
              </a:spcBef>
              <a:spcAft>
                <a:spcPct val="0"/>
              </a:spcAft>
              <a:buClrTx/>
              <a:buSzTx/>
              <a:buFontTx/>
              <a:buNone/>
              <a:tabLst/>
            </a:pPr>
            <a:r>
              <a:rPr kumimoji="0" lang="es-ES_tradnl" altLang="es-CL" sz="1400" b="1" i="0" u="none" strike="noStrike" cap="none" normalizeH="0" baseline="0" dirty="0" bmk="_Toc479098258">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Movilidad</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lang="es-ES_tradnl" altLang="es-CL" sz="1400" b="1" dirty="0" bmk="">
                <a:solidFill>
                  <a:srgbClr val="FFFF00"/>
                </a:solidFill>
                <a:latin typeface="Arial" panose="020B0604020202020204" pitchFamily="34" charset="0"/>
                <a:ea typeface="Times New Roman" panose="02020603050405020304" pitchFamily="18" charset="0"/>
                <a:cs typeface="Arial" panose="020B0604020202020204" pitchFamily="34" charset="0"/>
              </a:rPr>
              <a:t>SS</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convencional tiene limitaciones de movilidad (poca capacidad de energía para navegar sumergido sobre baterías). Navega 1 hora a 20 nudos y luego debe cargar baterías con motores diésel que aspiran el aire a través del snorkel. Velocidad de tránsito entre 6 y 8 nudos, recargando baterías cada 8 horas. Capacidad de víveres, agua y otros para mantener 60 días en la mar.</a:t>
            </a:r>
            <a:r>
              <a:rPr kumimoji="0" lang="es-ES_tradnl" altLang="es-CL" sz="1400" b="1" i="0" u="none" strike="noStrike" cap="none" normalizeH="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D</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istancias de 12.000 millas.</a:t>
            </a:r>
            <a:endParaRPr kumimoji="0" lang="es-CL" altLang="es-CL" sz="14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buFontTx/>
              <a:buNone/>
              <a:tabLst/>
            </a:pP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Poder Ofensivo. Armamento principal: hasta 20 </a:t>
            </a:r>
            <a:r>
              <a:rPr kumimoji="0" lang="es-ES_tradnl" altLang="es-CL" sz="1400" b="1" i="0" u="none" strike="noStrike" cap="none" normalizeH="0" baseline="0" dirty="0" err="1"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tp</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a:t>
            </a:r>
            <a:r>
              <a:rPr kumimoji="0" lang="es-ES_tradnl" altLang="es-CL" sz="1400" b="1" i="0" u="none" strike="noStrike" cap="none" normalizeH="0" baseline="0" dirty="0" err="1"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filoguiados</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Misiles sub- </a:t>
            </a:r>
            <a:r>
              <a:rPr kumimoji="0" lang="es-ES_tradnl" altLang="es-CL" sz="1400" b="1" i="0" u="none" strike="noStrike" cap="none" normalizeH="0" baseline="0" dirty="0" err="1"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sup</a:t>
            </a: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lanzados de TLT o tubos especiales. Puede sembrar minas.</a:t>
            </a:r>
            <a:endParaRPr kumimoji="0" lang="es-CL" altLang="es-CL" sz="1400" b="1" i="0" u="none" strike="noStrike" cap="none" normalizeH="0" baseline="0" dirty="0" bmk="">
              <a:ln>
                <a:noFill/>
              </a:ln>
              <a:solidFill>
                <a:srgbClr val="FFFF00"/>
              </a:solidFill>
              <a:effectLst/>
              <a:latin typeface="Arial" panose="020B0604020202020204" pitchFamily="34" charset="0"/>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buFontTx/>
              <a:buNone/>
              <a:tabLst/>
            </a:pPr>
            <a:r>
              <a:rPr kumimoji="0" lang="es-ES_tradnl" altLang="es-CL" sz="1400" b="1" i="0" u="none" strike="noStrike" cap="none" normalizeH="0" baseline="0" dirty="0" bmk="">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Capacidad Defensiva</a:t>
            </a:r>
            <a:r>
              <a:rPr kumimoji="0" lang="es-ES_tradnl" altLang="es-CL" sz="1400" b="1" i="0" u="none" strike="noStrike" cap="none" normalizeH="0" baseline="0" dirty="0">
                <a:ln>
                  <a:noFill/>
                </a:ln>
                <a:solidFill>
                  <a:srgbClr val="FFFF00"/>
                </a:solidFill>
                <a:effectLst/>
                <a:latin typeface="Arial" panose="020B0604020202020204" pitchFamily="34" charset="0"/>
                <a:ea typeface="Times New Roman" panose="02020603050405020304" pitchFamily="18" charset="0"/>
                <a:cs typeface="Arial" panose="020B0604020202020204" pitchFamily="34" charset="0"/>
              </a:rPr>
              <a:t>. Muy reducida, limitándose a TP y deceptivos acústicos. Capacidad para soportar daños es casi nula.</a:t>
            </a:r>
            <a:endParaRPr kumimoji="0" lang="es-ES_tradnl" altLang="es-CL" sz="1400" b="1" i="0" u="none" strike="noStrike" cap="none" normalizeH="0" baseline="0" dirty="0">
              <a:ln>
                <a:noFill/>
              </a:ln>
              <a:solidFill>
                <a:srgbClr val="FFFF00"/>
              </a:solidFill>
              <a:effectLst/>
              <a:latin typeface="Arial" panose="020B0604020202020204" pitchFamily="34" charset="0"/>
              <a:cs typeface="Arial" panose="020B0604020202020204" pitchFamily="34" charset="0"/>
            </a:endParaRPr>
          </a:p>
        </p:txBody>
      </p:sp>
      <p:pic>
        <p:nvPicPr>
          <p:cNvPr id="18" name="Marcador de contenido 8" descr="Resultado de imagen para torpedo">
            <a:extLst>
              <a:ext uri="{FF2B5EF4-FFF2-40B4-BE49-F238E27FC236}">
                <a16:creationId xmlns:a16="http://schemas.microsoft.com/office/drawing/2014/main" id="{8862C665-763E-42D3-9A76-706BC6532699}"/>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4860032" y="2409851"/>
            <a:ext cx="3755986" cy="2315294"/>
          </a:xfrm>
          <a:prstGeom prst="rect">
            <a:avLst/>
          </a:prstGeom>
          <a:noFill/>
          <a:ln>
            <a:noFill/>
          </a:ln>
        </p:spPr>
      </p:pic>
    </p:spTree>
    <p:extLst>
      <p:ext uri="{BB962C8B-B14F-4D97-AF65-F5344CB8AC3E}">
        <p14:creationId xmlns:p14="http://schemas.microsoft.com/office/powerpoint/2010/main" val="4047964599"/>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143</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pic>
        <p:nvPicPr>
          <p:cNvPr id="15" name="Marcador de contenido 5" descr="C-295 ACH &quot;Persuader&quot;">
            <a:extLst>
              <a:ext uri="{FF2B5EF4-FFF2-40B4-BE49-F238E27FC236}">
                <a16:creationId xmlns:a16="http://schemas.microsoft.com/office/drawing/2014/main" id="{7C45FE8A-C660-48C2-83F7-BDA3F7A77A3F}"/>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433756" y="2417588"/>
            <a:ext cx="8170692" cy="3617749"/>
          </a:xfrm>
          <a:prstGeom prst="rect">
            <a:avLst/>
          </a:prstGeom>
          <a:noFill/>
          <a:ln>
            <a:noFill/>
          </a:ln>
        </p:spPr>
      </p:pic>
      <p:sp>
        <p:nvSpPr>
          <p:cNvPr id="16" name="23 Rectángulo redondeado">
            <a:extLst>
              <a:ext uri="{FF2B5EF4-FFF2-40B4-BE49-F238E27FC236}">
                <a16:creationId xmlns:a16="http://schemas.microsoft.com/office/drawing/2014/main" id="{334C2605-E16F-4A7C-B064-CD6E059F3885}"/>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Aeronaves (Ala fija - De exploración)</a:t>
            </a:r>
          </a:p>
        </p:txBody>
      </p:sp>
    </p:spTree>
    <p:extLst>
      <p:ext uri="{BB962C8B-B14F-4D97-AF65-F5344CB8AC3E}">
        <p14:creationId xmlns:p14="http://schemas.microsoft.com/office/powerpoint/2010/main" val="278290054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Aeronaves (Ala fija - De exploración)</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144</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5" name="Rectangle 1">
            <a:extLst>
              <a:ext uri="{FF2B5EF4-FFF2-40B4-BE49-F238E27FC236}">
                <a16:creationId xmlns:a16="http://schemas.microsoft.com/office/drawing/2014/main" id="{D665AAB9-7ED6-4D58-88BA-AF0E42EE0BA8}"/>
              </a:ext>
            </a:extLst>
          </p:cNvPr>
          <p:cNvSpPr txBox="1">
            <a:spLocks noChangeArrowheads="1"/>
          </p:cNvSpPr>
          <p:nvPr/>
        </p:nvSpPr>
        <p:spPr bwMode="auto">
          <a:xfrm>
            <a:off x="433756" y="2420888"/>
            <a:ext cx="8170692" cy="3600986"/>
          </a:xfrm>
          <a:prstGeom prst="rect">
            <a:avLst/>
          </a:prstGeom>
          <a:solidFill>
            <a:srgbClr val="002060"/>
          </a:solidFill>
          <a:ln>
            <a:solidFill>
              <a:srgbClr val="FFFF00"/>
            </a:solidFill>
          </a:ln>
          <a:effectLst/>
        </p:spPr>
        <p:txBody>
          <a:bodyPr vert="horz" wrap="square" lIns="91440" tIns="45720" rIns="91440" bIns="45720" numCol="1" rtlCol="0" anchor="ctr" anchorCtr="0" compatLnSpc="1">
            <a:prstTxWarp prst="textNoShape">
              <a:avLst/>
            </a:prstTxWarp>
            <a:sp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fontAlgn="base" hangingPunct="0">
              <a:spcBef>
                <a:spcPct val="0"/>
              </a:spcBef>
              <a:spcAft>
                <a:spcPct val="0"/>
              </a:spcAft>
              <a:buFontTx/>
              <a:buNone/>
            </a:pP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Avión que vigila grandes áreas de superficie, busca SS sumergidos, emplea armas anti buque y A/S.</a:t>
            </a:r>
            <a:r>
              <a:rPr lang="es-CL" altLang="es-CL" sz="1200" b="1" dirty="0">
                <a:solidFill>
                  <a:srgbClr val="FFFF00"/>
                </a:solidFill>
                <a:latin typeface="Arial" panose="020B0604020202020204" pitchFamily="34" charset="0"/>
                <a:cs typeface="Arial" panose="020B0604020202020204" pitchFamily="34" charset="0"/>
              </a:rPr>
              <a:t> </a:t>
            </a: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Lo descrito corresponde representa aviones de PAM de 2 o 4 motores  (Turbinas) que opera desde bases en tierra.</a:t>
            </a:r>
          </a:p>
          <a:p>
            <a:pPr algn="just" eaLnBrk="0" fontAlgn="base" hangingPunct="0">
              <a:spcBef>
                <a:spcPct val="0"/>
              </a:spcBef>
              <a:spcAft>
                <a:spcPct val="0"/>
              </a:spcAft>
              <a:buFontTx/>
              <a:buNone/>
            </a:pPr>
            <a:endPar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endParaRPr>
          </a:p>
          <a:p>
            <a:pPr algn="just" eaLnBrk="0" fontAlgn="base" hangingPunct="0">
              <a:spcBef>
                <a:spcPct val="0"/>
              </a:spcBef>
              <a:spcAft>
                <a:spcPct val="0"/>
              </a:spcAft>
              <a:buFontTx/>
              <a:buNone/>
            </a:pP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Movilidad. Velocidad alta (comparado con buque) pero baja permanencia. Se mantiene por unas horas pero se desplaza a 350 nudos y patrulla a 180 nudos. Puede volar a baja altura (100 pies) y evolucionar para la Guerra A/S.</a:t>
            </a:r>
            <a:endParaRPr lang="es-CL" altLang="es-CL" sz="1200" b="1" dirty="0">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buFontTx/>
              <a:buNone/>
            </a:pPr>
            <a:endPar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endParaRPr>
          </a:p>
          <a:p>
            <a:pPr algn="just" eaLnBrk="0" fontAlgn="base" hangingPunct="0">
              <a:spcBef>
                <a:spcPct val="0"/>
              </a:spcBef>
              <a:spcAft>
                <a:spcPct val="0"/>
              </a:spcAft>
              <a:buFontTx/>
              <a:buNone/>
            </a:pP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Poder Ofensivo. Pueden llevar misiles A-Su y </a:t>
            </a:r>
            <a:r>
              <a:rPr lang="es-ES_tradnl" altLang="es-CL" sz="1200" b="1" dirty="0" err="1">
                <a:solidFill>
                  <a:srgbClr val="FFFF00"/>
                </a:solidFill>
                <a:latin typeface="Arial" panose="020B0604020202020204" pitchFamily="34" charset="0"/>
                <a:ea typeface="Times New Roman" panose="02020603050405020304" pitchFamily="18" charset="0"/>
                <a:cs typeface="Arial" panose="020B0604020202020204" pitchFamily="34" charset="0"/>
              </a:rPr>
              <a:t>Tp</a:t>
            </a: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 A/S, puede llevar </a:t>
            </a:r>
            <a:r>
              <a:rPr lang="es-ES_tradnl" altLang="es-CL" sz="1200" b="1" dirty="0" err="1">
                <a:solidFill>
                  <a:srgbClr val="FFFF00"/>
                </a:solidFill>
                <a:latin typeface="Arial" panose="020B0604020202020204" pitchFamily="34" charset="0"/>
                <a:ea typeface="Times New Roman" panose="02020603050405020304" pitchFamily="18" charset="0"/>
                <a:cs typeface="Arial" panose="020B0604020202020204" pitchFamily="34" charset="0"/>
              </a:rPr>
              <a:t>rockets</a:t>
            </a: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 contra mercantes y pesqueros.</a:t>
            </a:r>
            <a:endParaRPr lang="es-CL" altLang="es-CL" sz="1200" b="1" dirty="0">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buFontTx/>
              <a:buNone/>
            </a:pPr>
            <a:endPar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endParaRPr>
          </a:p>
          <a:p>
            <a:pPr algn="just" eaLnBrk="0" fontAlgn="base" hangingPunct="0">
              <a:spcBef>
                <a:spcPct val="0"/>
              </a:spcBef>
              <a:spcAft>
                <a:spcPct val="0"/>
              </a:spcAft>
              <a:buFontTx/>
              <a:buNone/>
            </a:pP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Capacidad Defensiva. Poca capacidad defensiva. Podrían llevar misiles aire-aire y equipos de EW. En general no operar en zonas de Control de Aire enemigo.</a:t>
            </a:r>
            <a:endParaRPr lang="es-CL" altLang="es-CL" sz="1200" b="1" dirty="0">
              <a:solidFill>
                <a:srgbClr val="FFFF00"/>
              </a:solidFill>
              <a:latin typeface="Arial" panose="020B0604020202020204" pitchFamily="34" charset="0"/>
              <a:cs typeface="Arial" panose="020B0604020202020204" pitchFamily="34" charset="0"/>
            </a:endParaRPr>
          </a:p>
          <a:p>
            <a:pPr algn="just" eaLnBrk="0" fontAlgn="base" hangingPunct="0">
              <a:spcBef>
                <a:spcPct val="0"/>
              </a:spcBef>
              <a:spcAft>
                <a:spcPct val="0"/>
              </a:spcAft>
            </a:pPr>
            <a:endPar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endParaRPr>
          </a:p>
          <a:p>
            <a:pPr algn="just" eaLnBrk="0" fontAlgn="base" hangingPunct="0">
              <a:spcBef>
                <a:spcPct val="0"/>
              </a:spcBef>
              <a:spcAft>
                <a:spcPct val="0"/>
              </a:spcAft>
            </a:pPr>
            <a:r>
              <a:rPr lang="es-ES_tradnl" altLang="es-CL" sz="1200" b="1" dirty="0">
                <a:solidFill>
                  <a:srgbClr val="FFFF00"/>
                </a:solidFill>
                <a:latin typeface="Arial" panose="020B0604020202020204" pitchFamily="34" charset="0"/>
                <a:ea typeface="Times New Roman" panose="02020603050405020304" pitchFamily="18" charset="0"/>
                <a:cs typeface="Arial" panose="020B0604020202020204" pitchFamily="34" charset="0"/>
              </a:rPr>
              <a:t>Mando y Control. Sensores capaces de detectar embarcaciones de superficie y elementos pequeños como periscopios de SS. Lo afectan las condiciones meteorológicas. Posee MAE (Medidas de Apoyo Electrónico) para detectar emisiones de radar o radio. Emplea sonoboyas y detectores de anomalías magnéticas (MAD) para Guerra A/S. Dotado  de equipos radio que le permiten un enlace amplio con su base, buques y otras aeronaves. Puede asumir  el  mando  de  una Unidad  de  Tarea  de varios  buques, helicópteros  y  aviones  para  las  primeras fases de una acción A/S. También puede control y guiar aviones de ataque contra buques.</a:t>
            </a:r>
            <a:endParaRPr lang="es-ES_tradnl" altLang="es-CL" sz="1200" b="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262855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Aeronaves (Ala rotatoria - De ataque)</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145</a:t>
            </a:fld>
            <a:endParaRPr lang="es-CL"/>
          </a:p>
        </p:txBody>
      </p:sp>
      <p:sp>
        <p:nvSpPr>
          <p:cNvPr id="17" name="Título 1">
            <a:extLst>
              <a:ext uri="{FF2B5EF4-FFF2-40B4-BE49-F238E27FC236}">
                <a16:creationId xmlns:a16="http://schemas.microsoft.com/office/drawing/2014/main" id="{7D1F4F8B-B4BE-454F-88B7-E5048B55A032}"/>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Introducción a medios y procedimientos</a:t>
            </a:r>
            <a:endParaRPr lang="es-CL" sz="2800" dirty="0">
              <a:latin typeface="Arial" panose="020B0604020202020204" pitchFamily="34" charset="0"/>
              <a:cs typeface="Arial" panose="020B0604020202020204" pitchFamily="34" charset="0"/>
            </a:endParaRPr>
          </a:p>
        </p:txBody>
      </p:sp>
      <p:sp>
        <p:nvSpPr>
          <p:cNvPr id="15" name="Rectangle 2">
            <a:extLst>
              <a:ext uri="{FF2B5EF4-FFF2-40B4-BE49-F238E27FC236}">
                <a16:creationId xmlns:a16="http://schemas.microsoft.com/office/drawing/2014/main" id="{DF465C9B-D1C4-4648-87EB-930C8DE00798}"/>
              </a:ext>
            </a:extLst>
          </p:cNvPr>
          <p:cNvSpPr>
            <a:spLocks noChangeArrowheads="1"/>
          </p:cNvSpPr>
          <p:nvPr/>
        </p:nvSpPr>
        <p:spPr bwMode="auto">
          <a:xfrm>
            <a:off x="433757" y="2420888"/>
            <a:ext cx="5167310" cy="3416320"/>
          </a:xfrm>
          <a:prstGeom prst="rect">
            <a:avLst/>
          </a:prstGeom>
          <a:solidFill>
            <a:srgbClr val="002060"/>
          </a:solidFill>
          <a:ln>
            <a:solidFill>
              <a:srgbClr val="FFFF00"/>
            </a:solidFill>
          </a:ln>
          <a:effectLst/>
        </p:spPr>
        <p:txBody>
          <a:bodyPr vert="horz" wrap="square" lIns="91440" tIns="45720" rIns="91440" bIns="45720" numCol="1" anchor="ctr" anchorCtr="0" compatLnSpc="1">
            <a:prstTxWarp prst="textNoShape">
              <a:avLst/>
            </a:prstTxWarp>
            <a:spAutoFit/>
          </a:bodyPr>
          <a:lstStyle/>
          <a:p>
            <a:pPr algn="just"/>
            <a:r>
              <a:rPr lang="es-ES_tradnl" sz="1200" b="1" dirty="0">
                <a:solidFill>
                  <a:srgbClr val="FFFF00"/>
                </a:solidFill>
                <a:latin typeface="Arial" panose="020B0604020202020204" pitchFamily="34" charset="0"/>
                <a:cs typeface="Arial" panose="020B0604020202020204" pitchFamily="34" charset="0"/>
              </a:rPr>
              <a:t>Helicóptero: Parte integrante y fundamental del buque de guerra. Versatilidad para gran gama de actividades. Modelos usados a bordo operan desde fragatas y destructores.</a:t>
            </a:r>
            <a:endParaRPr lang="es-CL" sz="1200" b="1" dirty="0">
              <a:solidFill>
                <a:srgbClr val="FFFF00"/>
              </a:solidFill>
              <a:latin typeface="Arial" panose="020B0604020202020204" pitchFamily="34" charset="0"/>
              <a:cs typeface="Arial" panose="020B0604020202020204" pitchFamily="34" charset="0"/>
            </a:endParaRPr>
          </a:p>
          <a:p>
            <a:pPr algn="just"/>
            <a:endParaRPr lang="es-ES_tradnl" sz="1200" b="1" dirty="0">
              <a:solidFill>
                <a:srgbClr val="FFFF00"/>
              </a:solidFill>
              <a:latin typeface="Arial" panose="020B0604020202020204" pitchFamily="34" charset="0"/>
              <a:cs typeface="Arial" panose="020B0604020202020204" pitchFamily="34" charset="0"/>
            </a:endParaRPr>
          </a:p>
          <a:p>
            <a:pPr algn="just"/>
            <a:r>
              <a:rPr lang="es-ES_tradnl" sz="1200" b="1" dirty="0">
                <a:solidFill>
                  <a:srgbClr val="FFFF00"/>
                </a:solidFill>
                <a:latin typeface="Arial" panose="020B0604020202020204" pitchFamily="34" charset="0"/>
                <a:cs typeface="Arial" panose="020B0604020202020204" pitchFamily="34" charset="0"/>
              </a:rPr>
              <a:t>Movilidad. Vehículo de mayor agilidad que se ha creado. Puede moverse en cualquier dirección, permanecer estacionario o volar  a 140 nudos.  Puede  posarse  en  espacios pequeños e incluso en el agua. Limitación: peso a  transportar (armas, equipos y pasajeros). Rara vez vuela + 4 horas sin reabastecerse.</a:t>
            </a:r>
            <a:endParaRPr lang="es-CL" sz="1200" b="1" dirty="0">
              <a:solidFill>
                <a:srgbClr val="FFFF00"/>
              </a:solidFill>
              <a:latin typeface="Arial" panose="020B0604020202020204" pitchFamily="34" charset="0"/>
              <a:cs typeface="Arial" panose="020B0604020202020204" pitchFamily="34" charset="0"/>
            </a:endParaRPr>
          </a:p>
          <a:p>
            <a:pPr algn="just"/>
            <a:endParaRPr lang="es-ES_tradnl" sz="1200" b="1" dirty="0">
              <a:solidFill>
                <a:srgbClr val="FFFF00"/>
              </a:solidFill>
              <a:latin typeface="Arial" panose="020B0604020202020204" pitchFamily="34" charset="0"/>
              <a:cs typeface="Arial" panose="020B0604020202020204" pitchFamily="34" charset="0"/>
            </a:endParaRPr>
          </a:p>
          <a:p>
            <a:pPr algn="just"/>
            <a:r>
              <a:rPr lang="es-ES_tradnl" sz="1200" b="1" dirty="0">
                <a:solidFill>
                  <a:srgbClr val="FFFF00"/>
                </a:solidFill>
                <a:latin typeface="Arial" panose="020B0604020202020204" pitchFamily="34" charset="0"/>
                <a:cs typeface="Arial" panose="020B0604020202020204" pitchFamily="34" charset="0"/>
              </a:rPr>
              <a:t>Poder Ofensivo. Armas A/S (</a:t>
            </a:r>
            <a:r>
              <a:rPr lang="es-ES_tradnl" sz="1200" b="1" dirty="0" err="1">
                <a:solidFill>
                  <a:srgbClr val="FFFF00"/>
                </a:solidFill>
                <a:latin typeface="Arial" panose="020B0604020202020204" pitchFamily="34" charset="0"/>
                <a:cs typeface="Arial" panose="020B0604020202020204" pitchFamily="34" charset="0"/>
              </a:rPr>
              <a:t>tp</a:t>
            </a:r>
            <a:r>
              <a:rPr lang="es-ES_tradnl" sz="1200" b="1" dirty="0">
                <a:solidFill>
                  <a:srgbClr val="FFFF00"/>
                </a:solidFill>
                <a:latin typeface="Arial" panose="020B0604020202020204" pitchFamily="34" charset="0"/>
                <a:cs typeface="Arial" panose="020B0604020202020204" pitchFamily="34" charset="0"/>
              </a:rPr>
              <a:t> o cargas de profundidad); misiles o rockets anti superficie; minas; bombas y equipos EW.</a:t>
            </a:r>
            <a:endParaRPr lang="es-CL" sz="1200" b="1" dirty="0">
              <a:solidFill>
                <a:srgbClr val="FFFF00"/>
              </a:solidFill>
              <a:latin typeface="Arial" panose="020B0604020202020204" pitchFamily="34" charset="0"/>
              <a:cs typeface="Arial" panose="020B0604020202020204" pitchFamily="34" charset="0"/>
            </a:endParaRPr>
          </a:p>
          <a:p>
            <a:pPr algn="just"/>
            <a:endParaRPr lang="es-ES_tradnl" sz="1200" b="1" dirty="0">
              <a:solidFill>
                <a:srgbClr val="FFFF00"/>
              </a:solidFill>
              <a:latin typeface="Arial" panose="020B0604020202020204" pitchFamily="34" charset="0"/>
              <a:cs typeface="Arial" panose="020B0604020202020204" pitchFamily="34" charset="0"/>
            </a:endParaRPr>
          </a:p>
          <a:p>
            <a:pPr algn="just"/>
            <a:r>
              <a:rPr lang="es-ES_tradnl" sz="1200" b="1" dirty="0">
                <a:solidFill>
                  <a:srgbClr val="FFFF00"/>
                </a:solidFill>
                <a:latin typeface="Arial" panose="020B0604020202020204" pitchFamily="34" charset="0"/>
                <a:cs typeface="Arial" panose="020B0604020202020204" pitchFamily="34" charset="0"/>
              </a:rPr>
              <a:t>Capacidad Defensiva. Prácticamente nula. Sólo su movilidad para evadir o evitar el impacto. Posee dos turbinas.</a:t>
            </a:r>
            <a:endParaRPr lang="es-CL" sz="1200" b="1" dirty="0">
              <a:solidFill>
                <a:srgbClr val="FFFF00"/>
              </a:solidFill>
              <a:latin typeface="Arial" panose="020B0604020202020204" pitchFamily="34" charset="0"/>
              <a:cs typeface="Arial" panose="020B0604020202020204" pitchFamily="34" charset="0"/>
            </a:endParaRPr>
          </a:p>
          <a:p>
            <a:pPr algn="just"/>
            <a:endParaRPr lang="es-ES_tradnl" sz="1200" b="1" dirty="0">
              <a:solidFill>
                <a:srgbClr val="FFFF00"/>
              </a:solidFill>
              <a:latin typeface="Arial" panose="020B0604020202020204" pitchFamily="34" charset="0"/>
              <a:cs typeface="Arial" panose="020B0604020202020204" pitchFamily="34" charset="0"/>
            </a:endParaRPr>
          </a:p>
          <a:p>
            <a:pPr algn="just"/>
            <a:r>
              <a:rPr lang="es-ES_tradnl" sz="1200" b="1" dirty="0">
                <a:solidFill>
                  <a:srgbClr val="FFFF00"/>
                </a:solidFill>
                <a:latin typeface="Arial" panose="020B0604020202020204" pitchFamily="34" charset="0"/>
                <a:cs typeface="Arial" panose="020B0604020202020204" pitchFamily="34" charset="0"/>
              </a:rPr>
              <a:t>Mando y Control. Buen capacidad por amplia gama de comunicaciones y sistemas Datos.</a:t>
            </a:r>
            <a:endParaRPr lang="es-CL" sz="1200" b="1" dirty="0">
              <a:solidFill>
                <a:srgbClr val="FFFF00"/>
              </a:solidFill>
              <a:latin typeface="Arial" panose="020B0604020202020204" pitchFamily="34" charset="0"/>
              <a:cs typeface="Arial" panose="020B0604020202020204" pitchFamily="34" charset="0"/>
            </a:endParaRPr>
          </a:p>
        </p:txBody>
      </p:sp>
      <p:pic>
        <p:nvPicPr>
          <p:cNvPr id="16" name="Marcador de contenido 5" descr="https://c1.staticflickr.com/3/2704/4037878486_3bf6178524_b.jpg">
            <a:extLst>
              <a:ext uri="{FF2B5EF4-FFF2-40B4-BE49-F238E27FC236}">
                <a16:creationId xmlns:a16="http://schemas.microsoft.com/office/drawing/2014/main" id="{E15D8A19-B119-48BA-84C6-8300D7241903}"/>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128" y="2423382"/>
            <a:ext cx="2863054" cy="1635584"/>
          </a:xfrm>
          <a:prstGeom prst="rect">
            <a:avLst/>
          </a:prstGeom>
          <a:noFill/>
          <a:ln>
            <a:noFill/>
          </a:ln>
        </p:spPr>
      </p:pic>
    </p:spTree>
    <p:extLst>
      <p:ext uri="{BB962C8B-B14F-4D97-AF65-F5344CB8AC3E}">
        <p14:creationId xmlns:p14="http://schemas.microsoft.com/office/powerpoint/2010/main" val="2311147808"/>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Sistemas de Armas</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tx1"/>
              </a:solidFill>
              <a:latin typeface="Arial" panose="020B0604020202020204" pitchFamily="34" charset="0"/>
              <a:cs typeface="Arial" panose="020B0604020202020204" pitchFamily="34" charset="0"/>
            </a:endParaRPr>
          </a:p>
          <a:p>
            <a:pPr eaLnBrk="0" hangingPunct="0">
              <a:spcBef>
                <a:spcPct val="0"/>
              </a:spcBef>
              <a:defRPr/>
            </a:pPr>
            <a:endParaRPr lang="es-CL" altLang="es-CL" sz="1800" b="1"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r>
              <a:rPr lang="es-CL" altLang="es-CL" sz="1800" dirty="0">
                <a:solidFill>
                  <a:schemeClr val="tx1"/>
                </a:solidFill>
                <a:latin typeface="Arial" panose="020B0604020202020204" pitchFamily="34" charset="0"/>
                <a:cs typeface="Arial" panose="020B0604020202020204" pitchFamily="34" charset="0"/>
              </a:rPr>
              <a:t>Son un conjunto de equipos y componentes que se encuentran enlazados y/o comunicados para una función particular, generalmente hablamos de un sistema de arma cuando tenemos el arma en sí y el sistema que permite que ésta arma se utilizada.</a:t>
            </a: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marL="285750" indent="-285750" algn="just" eaLnBrk="0" hangingPunct="0">
              <a:spcBef>
                <a:spcPct val="0"/>
              </a:spcBef>
              <a:buFont typeface="Arial" panose="020B0604020202020204" pitchFamily="34" charset="0"/>
              <a:buChar char="•"/>
              <a:defRPr/>
            </a:pPr>
            <a:r>
              <a:rPr lang="es-CL" altLang="es-CL" sz="1800" dirty="0">
                <a:solidFill>
                  <a:schemeClr val="tx1"/>
                </a:solidFill>
                <a:latin typeface="Arial" panose="020B0604020202020204" pitchFamily="34" charset="0"/>
                <a:cs typeface="Arial" panose="020B0604020202020204" pitchFamily="34" charset="0"/>
              </a:rPr>
              <a:t>Sistema de Control de Fuego “X” + Arma “Y”.</a:t>
            </a: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Definición </a:t>
            </a: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146</a:t>
            </a:fld>
            <a:endParaRPr lang="es-CL"/>
          </a:p>
        </p:txBody>
      </p:sp>
    </p:spTree>
    <p:extLst>
      <p:ext uri="{BB962C8B-B14F-4D97-AF65-F5344CB8AC3E}">
        <p14:creationId xmlns:p14="http://schemas.microsoft.com/office/powerpoint/2010/main" val="239281014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Sistemas de Armas</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tx1"/>
              </a:solidFill>
              <a:latin typeface="Arial" panose="020B0604020202020204" pitchFamily="34" charset="0"/>
              <a:cs typeface="Arial" panose="020B0604020202020204" pitchFamily="34" charset="0"/>
            </a:endParaRPr>
          </a:p>
          <a:p>
            <a:pPr eaLnBrk="0" hangingPunct="0">
              <a:spcBef>
                <a:spcPct val="0"/>
              </a:spcBef>
              <a:defRPr/>
            </a:pPr>
            <a:endParaRPr lang="es-CL" altLang="es-CL" sz="1800" b="1" dirty="0">
              <a:solidFill>
                <a:schemeClr val="tx1"/>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00A73847-D226-4C40-9AE9-DF62A7805F38}"/>
              </a:ext>
            </a:extLst>
          </p:cNvPr>
          <p:cNvSpPr>
            <a:spLocks noGrp="1"/>
          </p:cNvSpPr>
          <p:nvPr>
            <p:ph type="sldNum" sz="quarter" idx="12"/>
          </p:nvPr>
        </p:nvSpPr>
        <p:spPr/>
        <p:txBody>
          <a:bodyPr/>
          <a:lstStyle/>
          <a:p>
            <a:fld id="{A05041F8-EBEC-4C00-91E2-578FB82E8E8E}" type="slidenum">
              <a:rPr lang="es-CL" smtClean="0"/>
              <a:pPr/>
              <a:t>147</a:t>
            </a:fld>
            <a:endParaRPr lang="es-CL"/>
          </a:p>
        </p:txBody>
      </p:sp>
      <p:pic>
        <p:nvPicPr>
          <p:cNvPr id="3074" name="Picture 2" descr="Last ditch defence – the Phalanx close-in weapon system in focus | Navy  Lookout">
            <a:extLst>
              <a:ext uri="{FF2B5EF4-FFF2-40B4-BE49-F238E27FC236}">
                <a16:creationId xmlns:a16="http://schemas.microsoft.com/office/drawing/2014/main" id="{CCB03FF4-6F76-43CA-A1FB-04482BF845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1827765"/>
            <a:ext cx="4285741" cy="16414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K 15 Phalanx Close-In Weapons System (CIWS)">
            <a:extLst>
              <a:ext uri="{FF2B5EF4-FFF2-40B4-BE49-F238E27FC236}">
                <a16:creationId xmlns:a16="http://schemas.microsoft.com/office/drawing/2014/main" id="{11F0AD1E-6CFE-4986-9FCD-9C77A721E0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5" y="3548501"/>
            <a:ext cx="4285741" cy="248428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in on Combat Ships">
            <a:extLst>
              <a:ext uri="{FF2B5EF4-FFF2-40B4-BE49-F238E27FC236}">
                <a16:creationId xmlns:a16="http://schemas.microsoft.com/office/drawing/2014/main" id="{C77AFF2A-2D90-46D6-8611-CF590027C0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8024" y="1822651"/>
            <a:ext cx="3815473" cy="4210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83485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Mando y Control</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3</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r>
              <a:rPr lang="es-CL" altLang="es-CL" sz="1800" dirty="0">
                <a:solidFill>
                  <a:schemeClr val="tx1"/>
                </a:solidFill>
                <a:latin typeface="Arial" panose="020B0604020202020204" pitchFamily="34" charset="0"/>
                <a:cs typeface="Arial" panose="020B0604020202020204" pitchFamily="34" charset="0"/>
              </a:rPr>
              <a:t>Abreviado comúnmente como C2 (</a:t>
            </a:r>
            <a:r>
              <a:rPr lang="es-CL" altLang="es-CL" sz="1800" dirty="0" err="1">
                <a:solidFill>
                  <a:schemeClr val="tx1"/>
                </a:solidFill>
                <a:latin typeface="Arial" panose="020B0604020202020204" pitchFamily="34" charset="0"/>
                <a:cs typeface="Arial" panose="020B0604020202020204" pitchFamily="34" charset="0"/>
              </a:rPr>
              <a:t>Command</a:t>
            </a:r>
            <a:r>
              <a:rPr lang="es-CL" altLang="es-CL" sz="1800" dirty="0">
                <a:solidFill>
                  <a:schemeClr val="tx1"/>
                </a:solidFill>
                <a:latin typeface="Arial" panose="020B0604020202020204" pitchFamily="34" charset="0"/>
                <a:cs typeface="Arial" panose="020B0604020202020204" pitchFamily="34" charset="0"/>
              </a:rPr>
              <a:t> and Control), corresponde a una serie de equipos y elementos que permiten el enlace de distintos equipos de una unidad y/o el enlace entre unidades.</a:t>
            </a: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r>
              <a:rPr lang="es-CL" altLang="es-CL" sz="1800" dirty="0">
                <a:solidFill>
                  <a:schemeClr val="tx1"/>
                </a:solidFill>
                <a:latin typeface="Arial" panose="020B0604020202020204" pitchFamily="34" charset="0"/>
                <a:cs typeface="Arial" panose="020B0604020202020204" pitchFamily="34" charset="0"/>
              </a:rPr>
              <a:t>Un sistema de Mando y Control permite, dada su configuración, ejercer el Mando y Controlar medios asignados para ser utilizados en una tarea dada.</a:t>
            </a: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¿Qué es?</a:t>
            </a:r>
          </a:p>
        </p:txBody>
      </p:sp>
      <p:sp>
        <p:nvSpPr>
          <p:cNvPr id="2" name="Marcador de número de diapositiva 1">
            <a:extLst>
              <a:ext uri="{FF2B5EF4-FFF2-40B4-BE49-F238E27FC236}">
                <a16:creationId xmlns:a16="http://schemas.microsoft.com/office/drawing/2014/main" id="{7E3A5E3A-2DBC-47F8-B61F-9BFEE32162C3}"/>
              </a:ext>
            </a:extLst>
          </p:cNvPr>
          <p:cNvSpPr>
            <a:spLocks noGrp="1"/>
          </p:cNvSpPr>
          <p:nvPr>
            <p:ph type="sldNum" sz="quarter" idx="12"/>
          </p:nvPr>
        </p:nvSpPr>
        <p:spPr/>
        <p:txBody>
          <a:bodyPr/>
          <a:lstStyle/>
          <a:p>
            <a:fld id="{A05041F8-EBEC-4C00-91E2-578FB82E8E8E}" type="slidenum">
              <a:rPr lang="es-CL" smtClean="0"/>
              <a:pPr/>
              <a:t>148</a:t>
            </a:fld>
            <a:endParaRPr lang="es-CL"/>
          </a:p>
        </p:txBody>
      </p:sp>
    </p:spTree>
    <p:extLst>
      <p:ext uri="{BB962C8B-B14F-4D97-AF65-F5344CB8AC3E}">
        <p14:creationId xmlns:p14="http://schemas.microsoft.com/office/powerpoint/2010/main" val="301298210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Mando y Control</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3</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7E3A5E3A-2DBC-47F8-B61F-9BFEE32162C3}"/>
              </a:ext>
            </a:extLst>
          </p:cNvPr>
          <p:cNvSpPr>
            <a:spLocks noGrp="1"/>
          </p:cNvSpPr>
          <p:nvPr>
            <p:ph type="sldNum" sz="quarter" idx="12"/>
          </p:nvPr>
        </p:nvSpPr>
        <p:spPr/>
        <p:txBody>
          <a:bodyPr/>
          <a:lstStyle/>
          <a:p>
            <a:fld id="{A05041F8-EBEC-4C00-91E2-578FB82E8E8E}" type="slidenum">
              <a:rPr lang="es-CL" smtClean="0"/>
              <a:pPr/>
              <a:t>149</a:t>
            </a:fld>
            <a:endParaRPr lang="es-CL"/>
          </a:p>
        </p:txBody>
      </p:sp>
      <p:pic>
        <p:nvPicPr>
          <p:cNvPr id="2050" name="Picture 2" descr="upload.wikimedia.org/wikipedia/commons/thumb/c/...">
            <a:extLst>
              <a:ext uri="{FF2B5EF4-FFF2-40B4-BE49-F238E27FC236}">
                <a16:creationId xmlns:a16="http://schemas.microsoft.com/office/drawing/2014/main" id="{EDDE4FEA-D074-4232-AF29-B6DA0243A6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661" y="1824432"/>
            <a:ext cx="4082752" cy="25406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ISDEF | Defensa - Mando de control | BMS TACFINDER">
            <a:extLst>
              <a:ext uri="{FF2B5EF4-FFF2-40B4-BE49-F238E27FC236}">
                <a16:creationId xmlns:a16="http://schemas.microsoft.com/office/drawing/2014/main" id="{4DA64251-7676-43D8-910B-6465CF362A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8991" y="1824432"/>
            <a:ext cx="4162674" cy="174858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entro de Mando y Control Elipse | CODALTEC">
            <a:extLst>
              <a:ext uri="{FF2B5EF4-FFF2-40B4-BE49-F238E27FC236}">
                <a16:creationId xmlns:a16="http://schemas.microsoft.com/office/drawing/2014/main" id="{75888E27-7393-41D2-A0AA-8B01A2EBC3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88991" y="3616597"/>
            <a:ext cx="4169267" cy="2345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41294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Guerra Electrónica</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4</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r>
              <a:rPr lang="es-CL" altLang="es-CL" sz="1800" dirty="0">
                <a:solidFill>
                  <a:schemeClr val="tx1"/>
                </a:solidFill>
                <a:latin typeface="Arial" panose="020B0604020202020204" pitchFamily="34" charset="0"/>
                <a:cs typeface="Arial" panose="020B0604020202020204" pitchFamily="34" charset="0"/>
              </a:rPr>
              <a:t>La guerra electrónica corresponde al empleo de equipos electrónicos y de contramedidas electrónicas que se emplean en el espectro electromagnético.</a:t>
            </a: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r>
              <a:rPr lang="es-CL" altLang="es-CL" sz="1800" dirty="0">
                <a:solidFill>
                  <a:schemeClr val="tx1"/>
                </a:solidFill>
                <a:latin typeface="Arial" panose="020B0604020202020204" pitchFamily="34" charset="0"/>
                <a:cs typeface="Arial" panose="020B0604020202020204" pitchFamily="34" charset="0"/>
              </a:rPr>
              <a:t>Aquí es donde se encuentran:</a:t>
            </a:r>
          </a:p>
          <a:p>
            <a:pPr marL="285750" indent="-285750" algn="just" eaLnBrk="0" hangingPunct="0">
              <a:spcBef>
                <a:spcPct val="0"/>
              </a:spcBef>
              <a:buFont typeface="Arial" panose="020B0604020202020204" pitchFamily="34" charset="0"/>
              <a:buChar char="•"/>
              <a:defRPr/>
            </a:pPr>
            <a:endParaRPr lang="es-CL" altLang="es-CL" sz="1800" dirty="0">
              <a:solidFill>
                <a:schemeClr val="tx1"/>
              </a:solidFill>
              <a:latin typeface="Arial" panose="020B0604020202020204" pitchFamily="34" charset="0"/>
              <a:cs typeface="Arial" panose="020B0604020202020204" pitchFamily="34" charset="0"/>
            </a:endParaRPr>
          </a:p>
          <a:p>
            <a:pPr marL="285750" indent="-285750" algn="just" eaLnBrk="0" hangingPunct="0">
              <a:spcBef>
                <a:spcPct val="0"/>
              </a:spcBef>
              <a:buFont typeface="Arial" panose="020B0604020202020204" pitchFamily="34" charset="0"/>
              <a:buChar char="•"/>
              <a:defRPr/>
            </a:pPr>
            <a:r>
              <a:rPr lang="es-CL" altLang="es-CL" sz="1800" dirty="0">
                <a:solidFill>
                  <a:schemeClr val="tx1"/>
                </a:solidFill>
                <a:latin typeface="Arial" panose="020B0604020202020204" pitchFamily="34" charset="0"/>
                <a:cs typeface="Arial" panose="020B0604020202020204" pitchFamily="34" charset="0"/>
              </a:rPr>
              <a:t>Radares</a:t>
            </a:r>
          </a:p>
          <a:p>
            <a:pPr marL="285750" indent="-285750" algn="just" eaLnBrk="0" hangingPunct="0">
              <a:spcBef>
                <a:spcPct val="0"/>
              </a:spcBef>
              <a:buFont typeface="Arial" panose="020B0604020202020204" pitchFamily="34" charset="0"/>
              <a:buChar char="•"/>
              <a:defRPr/>
            </a:pPr>
            <a:r>
              <a:rPr lang="es-CL" altLang="es-CL" sz="1800" dirty="0">
                <a:solidFill>
                  <a:schemeClr val="tx1"/>
                </a:solidFill>
                <a:latin typeface="Arial" panose="020B0604020202020204" pitchFamily="34" charset="0"/>
                <a:cs typeface="Arial" panose="020B0604020202020204" pitchFamily="34" charset="0"/>
              </a:rPr>
              <a:t>MAE</a:t>
            </a:r>
          </a:p>
          <a:p>
            <a:pPr marL="285750" indent="-285750" algn="just" eaLnBrk="0" hangingPunct="0">
              <a:spcBef>
                <a:spcPct val="0"/>
              </a:spcBef>
              <a:buFont typeface="Arial" panose="020B0604020202020204" pitchFamily="34" charset="0"/>
              <a:buChar char="•"/>
              <a:defRPr/>
            </a:pPr>
            <a:r>
              <a:rPr lang="es-CL" altLang="es-CL" sz="1800" dirty="0" err="1">
                <a:solidFill>
                  <a:schemeClr val="tx1"/>
                </a:solidFill>
                <a:latin typeface="Arial" panose="020B0604020202020204" pitchFamily="34" charset="0"/>
                <a:cs typeface="Arial" panose="020B0604020202020204" pitchFamily="34" charset="0"/>
              </a:rPr>
              <a:t>Jammer</a:t>
            </a:r>
            <a:endParaRPr lang="es-CL" altLang="es-CL" sz="1800" dirty="0">
              <a:solidFill>
                <a:schemeClr val="tx1"/>
              </a:solidFill>
              <a:latin typeface="Arial" panose="020B0604020202020204" pitchFamily="34" charset="0"/>
              <a:cs typeface="Arial" panose="020B0604020202020204" pitchFamily="34" charset="0"/>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¿Qué es?</a:t>
            </a:r>
          </a:p>
        </p:txBody>
      </p:sp>
      <p:sp>
        <p:nvSpPr>
          <p:cNvPr id="2" name="Marcador de número de diapositiva 1">
            <a:extLst>
              <a:ext uri="{FF2B5EF4-FFF2-40B4-BE49-F238E27FC236}">
                <a16:creationId xmlns:a16="http://schemas.microsoft.com/office/drawing/2014/main" id="{67ACAD9F-8399-446E-B942-C05F938E0D4E}"/>
              </a:ext>
            </a:extLst>
          </p:cNvPr>
          <p:cNvSpPr>
            <a:spLocks noGrp="1"/>
          </p:cNvSpPr>
          <p:nvPr>
            <p:ph type="sldNum" sz="quarter" idx="12"/>
          </p:nvPr>
        </p:nvSpPr>
        <p:spPr/>
        <p:txBody>
          <a:bodyPr/>
          <a:lstStyle/>
          <a:p>
            <a:fld id="{A05041F8-EBEC-4C00-91E2-578FB82E8E8E}" type="slidenum">
              <a:rPr lang="es-CL" smtClean="0"/>
              <a:pPr/>
              <a:t>150</a:t>
            </a:fld>
            <a:endParaRPr lang="es-CL"/>
          </a:p>
        </p:txBody>
      </p:sp>
      <p:pic>
        <p:nvPicPr>
          <p:cNvPr id="5122" name="Picture 2" descr="Espectro Radioeléctrico – EsOpo">
            <a:extLst>
              <a:ext uri="{FF2B5EF4-FFF2-40B4-BE49-F238E27FC236}">
                <a16:creationId xmlns:a16="http://schemas.microsoft.com/office/drawing/2014/main" id="{D4CD074B-DA01-4E85-A357-0C396CB46D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3212976"/>
            <a:ext cx="4310544" cy="282269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820B8592-8911-4CAD-A2B5-B5F65887D08F}"/>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63688" y="4195885"/>
            <a:ext cx="2404549" cy="1245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503523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1">
            <a:schemeClr val="dk1"/>
          </a:lnRef>
          <a:fillRef idx="2">
            <a:schemeClr val="dk1"/>
          </a:fillRef>
          <a:effectRef idx="1">
            <a:schemeClr val="dk1"/>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Guerra Electrónica</a:t>
            </a:r>
            <a:endParaRPr lang="es-CL" sz="28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3 Contenido 4</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accent3">
              <a:lumMod val="40000"/>
              <a:lumOff val="6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a:p>
            <a:pPr algn="just" eaLnBrk="0" hangingPunct="0">
              <a:spcBef>
                <a:spcPct val="0"/>
              </a:spcBef>
              <a:defRPr/>
            </a:pPr>
            <a:endParaRPr lang="es-CL" altLang="es-CL" sz="1800" dirty="0">
              <a:solidFill>
                <a:schemeClr val="tx1"/>
              </a:solidFill>
              <a:latin typeface="Arial" panose="020B0604020202020204" pitchFamily="34" charset="0"/>
              <a:cs typeface="Arial" panose="020B0604020202020204" pitchFamily="34" charset="0"/>
            </a:endParaRPr>
          </a:p>
        </p:txBody>
      </p:sp>
      <p:sp>
        <p:nvSpPr>
          <p:cNvPr id="2" name="Marcador de número de diapositiva 1">
            <a:extLst>
              <a:ext uri="{FF2B5EF4-FFF2-40B4-BE49-F238E27FC236}">
                <a16:creationId xmlns:a16="http://schemas.microsoft.com/office/drawing/2014/main" id="{67ACAD9F-8399-446E-B942-C05F938E0D4E}"/>
              </a:ext>
            </a:extLst>
          </p:cNvPr>
          <p:cNvSpPr>
            <a:spLocks noGrp="1"/>
          </p:cNvSpPr>
          <p:nvPr>
            <p:ph type="sldNum" sz="quarter" idx="12"/>
          </p:nvPr>
        </p:nvSpPr>
        <p:spPr/>
        <p:txBody>
          <a:bodyPr/>
          <a:lstStyle/>
          <a:p>
            <a:fld id="{A05041F8-EBEC-4C00-91E2-578FB82E8E8E}" type="slidenum">
              <a:rPr lang="es-CL" smtClean="0"/>
              <a:pPr/>
              <a:t>151</a:t>
            </a:fld>
            <a:endParaRPr lang="es-CL"/>
          </a:p>
        </p:txBody>
      </p:sp>
      <p:pic>
        <p:nvPicPr>
          <p:cNvPr id="4098" name="Picture 2">
            <a:extLst>
              <a:ext uri="{FF2B5EF4-FFF2-40B4-BE49-F238E27FC236}">
                <a16:creationId xmlns:a16="http://schemas.microsoft.com/office/drawing/2014/main" id="{DBB2C373-6D7F-4100-8FF2-C73211F5BC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794332"/>
            <a:ext cx="8363272" cy="424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836589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t>
            </a:r>
            <a:r>
              <a:rPr lang="es-CL" sz="2800" b="1" dirty="0" err="1">
                <a:solidFill>
                  <a:srgbClr val="FFFF00"/>
                </a:solidFill>
                <a:latin typeface="Arial" panose="020B0604020202020204" pitchFamily="34" charset="0"/>
                <a:cs typeface="Arial" panose="020B0604020202020204" pitchFamily="34" charset="0"/>
              </a:rPr>
              <a:t>Antisuperficie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773B9DE3-EE05-4BD0-BD34-A109E3BD9420}"/>
              </a:ext>
            </a:extLst>
          </p:cNvPr>
          <p:cNvSpPr>
            <a:spLocks noGrp="1"/>
          </p:cNvSpPr>
          <p:nvPr>
            <p:ph type="sldNum" sz="quarter" idx="12"/>
          </p:nvPr>
        </p:nvSpPr>
        <p:spPr/>
        <p:txBody>
          <a:bodyPr/>
          <a:lstStyle/>
          <a:p>
            <a:fld id="{A05041F8-EBEC-4C00-91E2-578FB82E8E8E}" type="slidenum">
              <a:rPr lang="es-CL" smtClean="0"/>
              <a:pPr/>
              <a:t>152</a:t>
            </a:fld>
            <a:endParaRPr lang="es-CL"/>
          </a:p>
        </p:txBody>
      </p:sp>
      <p:sp>
        <p:nvSpPr>
          <p:cNvPr id="15" name="Marcador de contenido 2">
            <a:extLst>
              <a:ext uri="{FF2B5EF4-FFF2-40B4-BE49-F238E27FC236}">
                <a16:creationId xmlns:a16="http://schemas.microsoft.com/office/drawing/2014/main" id="{C3F464EF-259B-4CC3-8E2C-C52AD9294043}"/>
              </a:ext>
            </a:extLst>
          </p:cNvPr>
          <p:cNvSpPr txBox="1">
            <a:spLocks/>
          </p:cNvSpPr>
          <p:nvPr/>
        </p:nvSpPr>
        <p:spPr>
          <a:xfrm>
            <a:off x="433756" y="2381561"/>
            <a:ext cx="5400600" cy="1673533"/>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dirty="0">
                <a:solidFill>
                  <a:srgbClr val="FFFF00"/>
                </a:solidFill>
                <a:latin typeface="Arial" panose="020B0604020202020204" pitchFamily="34" charset="0"/>
                <a:cs typeface="Arial" panose="020B0604020202020204" pitchFamily="34" charset="0"/>
              </a:rPr>
              <a:t>Todas las operaciones para a contrarrestar la amenaza de superficie, empleando cañones y misiles de alcance corto y </a:t>
            </a:r>
            <a:r>
              <a:rPr lang="es-ES_tradnl" sz="1400" b="1" dirty="0" err="1">
                <a:solidFill>
                  <a:srgbClr val="FFFF00"/>
                </a:solidFill>
                <a:latin typeface="Arial" panose="020B0604020202020204" pitchFamily="34" charset="0"/>
                <a:cs typeface="Arial" panose="020B0604020202020204" pitchFamily="34" charset="0"/>
              </a:rPr>
              <a:t>transhorizonte</a:t>
            </a:r>
            <a:r>
              <a:rPr lang="es-ES_tradnl" sz="1400" b="1" dirty="0">
                <a:solidFill>
                  <a:srgbClr val="FFFF00"/>
                </a:solidFill>
                <a:latin typeface="Arial" panose="020B0604020202020204" pitchFamily="34" charset="0"/>
                <a:cs typeface="Arial" panose="020B0604020202020204" pitchFamily="34" charset="0"/>
              </a:rPr>
              <a:t>, lanchas rápidas o misileras, y aeronaves de ala fija o rotatoria.</a:t>
            </a:r>
            <a:endParaRPr lang="es-CL" sz="1400" b="1" dirty="0">
              <a:solidFill>
                <a:srgbClr val="FFFF00"/>
              </a:solidFill>
              <a:latin typeface="Arial" panose="020B0604020202020204" pitchFamily="34" charset="0"/>
              <a:cs typeface="Arial" panose="020B0604020202020204" pitchFamily="34" charset="0"/>
            </a:endParaRPr>
          </a:p>
          <a:p>
            <a:pPr algn="just"/>
            <a:r>
              <a:rPr lang="es-ES_tradnl" sz="1400" b="1" dirty="0">
                <a:solidFill>
                  <a:srgbClr val="FFFF00"/>
                </a:solidFill>
                <a:latin typeface="Arial" panose="020B0604020202020204" pitchFamily="34" charset="0"/>
                <a:cs typeface="Arial" panose="020B0604020202020204" pitchFamily="34" charset="0"/>
              </a:rPr>
              <a:t>Se emplean radares de alerta temprana, radares tácticos, de navegación y control de fuego (CF), MAE, medidas de apoyo en comunicaciones (MAC) y la visión humana.</a:t>
            </a:r>
            <a:endParaRPr lang="es-CL" sz="1400" b="1" dirty="0">
              <a:solidFill>
                <a:srgbClr val="FFFF00"/>
              </a:solidFill>
              <a:latin typeface="Arial" panose="020B0604020202020204" pitchFamily="34" charset="0"/>
              <a:cs typeface="Arial" panose="020B0604020202020204" pitchFamily="34" charset="0"/>
            </a:endParaRPr>
          </a:p>
        </p:txBody>
      </p:sp>
      <p:pic>
        <p:nvPicPr>
          <p:cNvPr id="16" name="Marcador de contenido 4" descr="http://3.bp.blogspot.com/-k5GhVtT5X_A/UZ-iPYTaagI/AAAAAAAAAgc/b-v6JjLminA/s1600/ORD_Vertical_Missile_Launches_DDG-64-68-80_CG-69_lg.jpg">
            <a:extLst>
              <a:ext uri="{FF2B5EF4-FFF2-40B4-BE49-F238E27FC236}">
                <a16:creationId xmlns:a16="http://schemas.microsoft.com/office/drawing/2014/main" id="{1C754100-D4FE-4BF1-BDC4-46D9DF6C11C1}"/>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433756" y="4134400"/>
            <a:ext cx="5400600" cy="1850429"/>
          </a:xfrm>
          <a:prstGeom prst="rect">
            <a:avLst/>
          </a:prstGeom>
          <a:noFill/>
          <a:ln>
            <a:noFill/>
          </a:ln>
        </p:spPr>
      </p:pic>
      <p:pic>
        <p:nvPicPr>
          <p:cNvPr id="17" name="Picture 4" descr="http://2.bp.blogspot.com/-luLD5j3Cli0/TrPEcVihatI/AAAAAAAACO4/-yl7_Hh0bl0/s1600/MH-60R%25283%2529.jpg">
            <a:extLst>
              <a:ext uri="{FF2B5EF4-FFF2-40B4-BE49-F238E27FC236}">
                <a16:creationId xmlns:a16="http://schemas.microsoft.com/office/drawing/2014/main" id="{B0295DE3-C7FA-43D9-9187-EDB0538C1CE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152" y="2428786"/>
            <a:ext cx="2664295" cy="15398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Resultado de imagen para avion p3">
            <a:extLst>
              <a:ext uri="{FF2B5EF4-FFF2-40B4-BE49-F238E27FC236}">
                <a16:creationId xmlns:a16="http://schemas.microsoft.com/office/drawing/2014/main" id="{6BFA6439-C726-434A-8224-D4245160B7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152" y="4077072"/>
            <a:ext cx="2664295" cy="1907756"/>
          </a:xfrm>
          <a:prstGeom prst="rect">
            <a:avLst/>
          </a:prstGeom>
          <a:noFill/>
          <a:extLst>
            <a:ext uri="{909E8E84-426E-40DD-AFC4-6F175D3DCCD1}">
              <a14:hiddenFill xmlns:a14="http://schemas.microsoft.com/office/drawing/2010/main">
                <a:solidFill>
                  <a:srgbClr val="FFFFFF"/>
                </a:solidFill>
              </a14:hiddenFill>
            </a:ext>
          </a:extLst>
        </p:spPr>
      </p:pic>
      <p:sp>
        <p:nvSpPr>
          <p:cNvPr id="19" name="23 Rectángulo redondeado">
            <a:extLst>
              <a:ext uri="{FF2B5EF4-FFF2-40B4-BE49-F238E27FC236}">
                <a16:creationId xmlns:a16="http://schemas.microsoft.com/office/drawing/2014/main" id="{773655ED-675B-4B74-AE61-B7A49EA1DADB}"/>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La Guerra de Superficie</a:t>
            </a:r>
          </a:p>
        </p:txBody>
      </p:sp>
    </p:spTree>
    <p:extLst>
      <p:ext uri="{BB962C8B-B14F-4D97-AF65-F5344CB8AC3E}">
        <p14:creationId xmlns:p14="http://schemas.microsoft.com/office/powerpoint/2010/main" val="80726679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t>
            </a:r>
            <a:r>
              <a:rPr lang="es-CL" sz="2800" b="1" dirty="0" err="1">
                <a:solidFill>
                  <a:srgbClr val="FFFF00"/>
                </a:solidFill>
                <a:latin typeface="Arial" panose="020B0604020202020204" pitchFamily="34" charset="0"/>
                <a:cs typeface="Arial" panose="020B0604020202020204" pitchFamily="34" charset="0"/>
              </a:rPr>
              <a:t>Antisuperficie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773B9DE3-EE05-4BD0-BD34-A109E3BD9420}"/>
              </a:ext>
            </a:extLst>
          </p:cNvPr>
          <p:cNvSpPr>
            <a:spLocks noGrp="1"/>
          </p:cNvSpPr>
          <p:nvPr>
            <p:ph type="sldNum" sz="quarter" idx="12"/>
          </p:nvPr>
        </p:nvSpPr>
        <p:spPr/>
        <p:txBody>
          <a:bodyPr/>
          <a:lstStyle/>
          <a:p>
            <a:fld id="{A05041F8-EBEC-4C00-91E2-578FB82E8E8E}" type="slidenum">
              <a:rPr lang="es-CL" smtClean="0"/>
              <a:pPr/>
              <a:t>153</a:t>
            </a:fld>
            <a:endParaRPr lang="es-CL"/>
          </a:p>
        </p:txBody>
      </p:sp>
      <p:sp>
        <p:nvSpPr>
          <p:cNvPr id="19" name="23 Rectángulo redondeado">
            <a:extLst>
              <a:ext uri="{FF2B5EF4-FFF2-40B4-BE49-F238E27FC236}">
                <a16:creationId xmlns:a16="http://schemas.microsoft.com/office/drawing/2014/main" id="{CC0F902D-BF75-4316-9C51-258E5396B4D0}"/>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Problemas de la Guerra de Superficie</a:t>
            </a:r>
          </a:p>
        </p:txBody>
      </p:sp>
      <p:sp>
        <p:nvSpPr>
          <p:cNvPr id="20" name="Marcador de contenido 2">
            <a:extLst>
              <a:ext uri="{FF2B5EF4-FFF2-40B4-BE49-F238E27FC236}">
                <a16:creationId xmlns:a16="http://schemas.microsoft.com/office/drawing/2014/main" id="{9E87D2D7-A59A-4BAD-84B9-27923CB376DF}"/>
              </a:ext>
            </a:extLst>
          </p:cNvPr>
          <p:cNvSpPr txBox="1">
            <a:spLocks/>
          </p:cNvSpPr>
          <p:nvPr/>
        </p:nvSpPr>
        <p:spPr>
          <a:xfrm>
            <a:off x="433756" y="2392461"/>
            <a:ext cx="8170692" cy="2937893"/>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0" indent="-34290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Toda unidad de superficie evita usar radar por riesgo a ser  detectado  por  MAE enemigas. </a:t>
            </a:r>
          </a:p>
          <a:p>
            <a:pPr marL="342900" indent="-34290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Para   lanzar misiles  </a:t>
            </a:r>
            <a:r>
              <a:rPr lang="es-ES_tradnl" sz="1400" b="1" dirty="0" err="1">
                <a:solidFill>
                  <a:srgbClr val="FFFF00"/>
                </a:solidFill>
                <a:latin typeface="Arial" panose="020B0604020202020204" pitchFamily="34" charset="0"/>
                <a:cs typeface="Arial" panose="020B0604020202020204" pitchFamily="34" charset="0"/>
              </a:rPr>
              <a:t>sup</a:t>
            </a:r>
            <a:r>
              <a:rPr lang="es-ES_tradnl" sz="1400" b="1" dirty="0">
                <a:solidFill>
                  <a:srgbClr val="FFFF00"/>
                </a:solidFill>
                <a:latin typeface="Arial" panose="020B0604020202020204" pitchFamily="34" charset="0"/>
                <a:cs typeface="Arial" panose="020B0604020202020204" pitchFamily="34" charset="0"/>
              </a:rPr>
              <a:t>-supe </a:t>
            </a:r>
            <a:r>
              <a:rPr lang="es-ES_tradnl" sz="1400" b="1" dirty="0" err="1">
                <a:solidFill>
                  <a:srgbClr val="FFFF00"/>
                </a:solidFill>
                <a:latin typeface="Arial" panose="020B0604020202020204" pitchFamily="34" charset="0"/>
                <a:cs typeface="Arial" panose="020B0604020202020204" pitchFamily="34" charset="0"/>
              </a:rPr>
              <a:t>transhorizonte</a:t>
            </a:r>
            <a:r>
              <a:rPr lang="es-ES_tradnl" sz="1400" b="1" dirty="0">
                <a:solidFill>
                  <a:srgbClr val="FFFF00"/>
                </a:solidFill>
                <a:latin typeface="Arial" panose="020B0604020202020204" pitchFamily="34" charset="0"/>
                <a:cs typeface="Arial" panose="020B0604020202020204" pitchFamily="34" charset="0"/>
              </a:rPr>
              <a:t> se requiere un avión o helicóptero capaz de detectar, identificar y guiar a los misiles.</a:t>
            </a:r>
            <a:endParaRPr lang="es-CL" sz="14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Distancias de combate pueden ser de  cientos de millas o al combate artillero de corto alcance.</a:t>
            </a:r>
          </a:p>
          <a:p>
            <a:pPr marL="342900" indent="-342900" algn="just">
              <a:buFont typeface="Arial" panose="020B0604020202020204" pitchFamily="34" charset="0"/>
              <a:buChar char="•"/>
            </a:pPr>
            <a:r>
              <a:rPr lang="es-ES_tradnl" sz="1400" b="1" cap="none" dirty="0">
                <a:solidFill>
                  <a:srgbClr val="FFFF00"/>
                </a:solidFill>
                <a:effectLst/>
                <a:latin typeface="Arial" panose="020B0604020202020204" pitchFamily="34" charset="0"/>
                <a:cs typeface="Arial" panose="020B0604020202020204" pitchFamily="34" charset="0"/>
              </a:rPr>
              <a:t>Esencial la detección  temprana ya sea por MAE, MAC, inteligencia, “piquetes”, aviones o helicópteros embarcados.</a:t>
            </a:r>
            <a:endParaRPr lang="es-CL" sz="14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1400" b="1" cap="none" dirty="0">
                <a:solidFill>
                  <a:srgbClr val="FFFF00"/>
                </a:solidFill>
                <a:effectLst/>
                <a:latin typeface="Arial" panose="020B0604020202020204" pitchFamily="34" charset="0"/>
                <a:cs typeface="Arial" panose="020B0604020202020204" pitchFamily="34" charset="0"/>
              </a:rPr>
              <a:t>Meteorología. Barlovento da ventajas:  misiles tienen mayor alcance y radares   menos  afectados por retorno de mar, mejor capacidad de detección.</a:t>
            </a:r>
            <a:endParaRPr lang="es-CL" sz="1400" b="1" dirty="0">
              <a:solidFill>
                <a:srgbClr val="FFFF00"/>
              </a:solidFill>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s-ES_tradnl" sz="1400" b="1" cap="none" dirty="0">
                <a:solidFill>
                  <a:srgbClr val="FFFF00"/>
                </a:solidFill>
                <a:effectLst/>
                <a:latin typeface="Arial" panose="020B0604020202020204" pitchFamily="34" charset="0"/>
                <a:cs typeface="Arial" panose="020B0604020202020204" pitchFamily="34" charset="0"/>
              </a:rPr>
              <a:t>Geografía: Ocultamiento permite sorpresa y protección contra misiles auto guiados por radar.</a:t>
            </a:r>
            <a:endParaRPr lang="es-CL" sz="1400" b="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403371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t>
            </a:r>
            <a:r>
              <a:rPr lang="es-CL" sz="2800" b="1" dirty="0" err="1">
                <a:solidFill>
                  <a:srgbClr val="FFFF00"/>
                </a:solidFill>
                <a:latin typeface="Arial" panose="020B0604020202020204" pitchFamily="34" charset="0"/>
                <a:cs typeface="Arial" panose="020B0604020202020204" pitchFamily="34" charset="0"/>
              </a:rPr>
              <a:t>Antisuperficie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773B9DE3-EE05-4BD0-BD34-A109E3BD9420}"/>
              </a:ext>
            </a:extLst>
          </p:cNvPr>
          <p:cNvSpPr>
            <a:spLocks noGrp="1"/>
          </p:cNvSpPr>
          <p:nvPr>
            <p:ph type="sldNum" sz="quarter" idx="12"/>
          </p:nvPr>
        </p:nvSpPr>
        <p:spPr/>
        <p:txBody>
          <a:bodyPr/>
          <a:lstStyle/>
          <a:p>
            <a:fld id="{A05041F8-EBEC-4C00-91E2-578FB82E8E8E}" type="slidenum">
              <a:rPr lang="es-CL" smtClean="0"/>
              <a:pPr/>
              <a:t>154</a:t>
            </a:fld>
            <a:endParaRPr lang="es-CL"/>
          </a:p>
        </p:txBody>
      </p:sp>
      <p:sp>
        <p:nvSpPr>
          <p:cNvPr id="19" name="23 Rectángulo redondeado">
            <a:extLst>
              <a:ext uri="{FF2B5EF4-FFF2-40B4-BE49-F238E27FC236}">
                <a16:creationId xmlns:a16="http://schemas.microsoft.com/office/drawing/2014/main" id="{CC0F902D-BF75-4316-9C51-258E5396B4D0}"/>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Desarrollo de una acción de superficie</a:t>
            </a:r>
          </a:p>
        </p:txBody>
      </p:sp>
      <p:sp>
        <p:nvSpPr>
          <p:cNvPr id="20" name="Marcador de contenido 2">
            <a:extLst>
              <a:ext uri="{FF2B5EF4-FFF2-40B4-BE49-F238E27FC236}">
                <a16:creationId xmlns:a16="http://schemas.microsoft.com/office/drawing/2014/main" id="{9E87D2D7-A59A-4BAD-84B9-27923CB376DF}"/>
              </a:ext>
            </a:extLst>
          </p:cNvPr>
          <p:cNvSpPr txBox="1">
            <a:spLocks/>
          </p:cNvSpPr>
          <p:nvPr/>
        </p:nvSpPr>
        <p:spPr>
          <a:xfrm>
            <a:off x="433756" y="2392461"/>
            <a:ext cx="4858324" cy="3642877"/>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indent="0" algn="just">
              <a:buNone/>
            </a:pPr>
            <a:r>
              <a:rPr lang="es-ES_tradnl" sz="1400" b="1" cap="none" dirty="0">
                <a:effectLst/>
                <a:latin typeface="Arial" panose="020B0604020202020204" pitchFamily="34" charset="0"/>
                <a:cs typeface="Arial" panose="020B0604020202020204" pitchFamily="34" charset="0"/>
              </a:rPr>
              <a:t>Preparación</a:t>
            </a:r>
            <a:r>
              <a:rPr lang="es-ES_tradnl" sz="1400" b="1" cap="none" dirty="0">
                <a:solidFill>
                  <a:srgbClr val="FFFF00"/>
                </a:solidFill>
                <a:effectLst/>
                <a:latin typeface="Arial" panose="020B0604020202020204" pitchFamily="34" charset="0"/>
                <a:cs typeface="Arial" panose="020B0604020202020204" pitchFamily="34" charset="0"/>
              </a:rPr>
              <a:t>. Comienza al llegar al alcance de las armas del enemigo y finaliza al llegar a distancia de lanzamiento de los misiles o armas propias. Rápido  desplazamiento para minimizar exposición al ataque enemigo. Si armamento propio tiene mayor o igual alcance que el enemigo, esta fase se confunde con la anterior.</a:t>
            </a:r>
            <a:endParaRPr lang="es-CL" sz="1400" b="1" cap="none" dirty="0">
              <a:solidFill>
                <a:srgbClr val="FFFF00"/>
              </a:solidFill>
              <a:effectLst/>
              <a:latin typeface="Arial" panose="020B0604020202020204" pitchFamily="34" charset="0"/>
              <a:cs typeface="Arial" panose="020B0604020202020204" pitchFamily="34" charset="0"/>
            </a:endParaRPr>
          </a:p>
          <a:p>
            <a:pPr marL="0" indent="0" algn="just">
              <a:buNone/>
            </a:pPr>
            <a:r>
              <a:rPr lang="es-ES_tradnl" sz="1400" b="1" cap="none" dirty="0">
                <a:effectLst/>
                <a:latin typeface="Arial" panose="020B0604020202020204" pitchFamily="34" charset="0"/>
                <a:cs typeface="Arial" panose="020B0604020202020204" pitchFamily="34" charset="0"/>
              </a:rPr>
              <a:t>Combate</a:t>
            </a:r>
            <a:r>
              <a:rPr lang="es-ES_tradnl" sz="1400" b="1" cap="none" dirty="0">
                <a:solidFill>
                  <a:srgbClr val="FFFF00"/>
                </a:solidFill>
                <a:effectLst/>
                <a:latin typeface="Arial" panose="020B0604020202020204" pitchFamily="34" charset="0"/>
                <a:cs typeface="Arial" panose="020B0604020202020204" pitchFamily="34" charset="0"/>
              </a:rPr>
              <a:t>. Del momento de adquisición de sistemas de armas o al quedar bajo fuego enemigo, hasta el término  del combate. Incluye acción misilera y artillera. Una vez finaliza acción misilera, se cierra distancia para la acción artillera.</a:t>
            </a:r>
          </a:p>
          <a:p>
            <a:pPr marL="0" indent="0" algn="just">
              <a:buNone/>
            </a:pPr>
            <a:r>
              <a:rPr lang="es-ES_tradnl" sz="1400" b="1" cap="none" dirty="0">
                <a:effectLst/>
                <a:latin typeface="Arial" panose="020B0604020202020204" pitchFamily="34" charset="0"/>
                <a:cs typeface="Arial" panose="020B0604020202020204" pitchFamily="34" charset="0"/>
              </a:rPr>
              <a:t>Persecución</a:t>
            </a:r>
            <a:r>
              <a:rPr lang="es-ES_tradnl" sz="1400" b="1" cap="none" dirty="0">
                <a:solidFill>
                  <a:srgbClr val="FFFF00"/>
                </a:solidFill>
                <a:effectLst/>
                <a:latin typeface="Arial" panose="020B0604020202020204" pitchFamily="34" charset="0"/>
                <a:cs typeface="Arial" panose="020B0604020202020204" pitchFamily="34" charset="0"/>
              </a:rPr>
              <a:t>. Busca completar la destrucción del adversario que trata de romper contacto y retirarse.</a:t>
            </a:r>
            <a:endParaRPr lang="es-CL" sz="1400" b="1" cap="none" dirty="0">
              <a:solidFill>
                <a:srgbClr val="FFFF00"/>
              </a:solidFill>
              <a:effectLst/>
              <a:latin typeface="Arial" panose="020B0604020202020204" pitchFamily="34" charset="0"/>
              <a:cs typeface="Arial" panose="020B0604020202020204" pitchFamily="34" charset="0"/>
            </a:endParaRPr>
          </a:p>
          <a:p>
            <a:pPr marL="0" indent="0" algn="just">
              <a:buNone/>
            </a:pPr>
            <a:r>
              <a:rPr lang="es-ES_tradnl" sz="1400" b="1" cap="none" dirty="0">
                <a:effectLst/>
                <a:latin typeface="Arial" panose="020B0604020202020204" pitchFamily="34" charset="0"/>
                <a:cs typeface="Arial" panose="020B0604020202020204" pitchFamily="34" charset="0"/>
              </a:rPr>
              <a:t>Retirada</a:t>
            </a:r>
            <a:r>
              <a:rPr lang="es-ES_tradnl" sz="1400" b="1" cap="none" dirty="0">
                <a:solidFill>
                  <a:srgbClr val="FFFF00"/>
                </a:solidFill>
                <a:effectLst/>
                <a:latin typeface="Arial" panose="020B0604020202020204" pitchFamily="34" charset="0"/>
                <a:cs typeface="Arial" panose="020B0604020202020204" pitchFamily="34" charset="0"/>
              </a:rPr>
              <a:t>. Acciones para suspender acción de superficie y romper el contacto.</a:t>
            </a:r>
            <a:endParaRPr lang="es-CL" sz="1400" b="1" cap="none" dirty="0">
              <a:solidFill>
                <a:srgbClr val="FFFF00"/>
              </a:solidFill>
              <a:effectLst/>
              <a:latin typeface="Arial" panose="020B0604020202020204" pitchFamily="34" charset="0"/>
              <a:cs typeface="Arial" panose="020B0604020202020204" pitchFamily="34" charset="0"/>
            </a:endParaRPr>
          </a:p>
        </p:txBody>
      </p:sp>
      <p:pic>
        <p:nvPicPr>
          <p:cNvPr id="14" name="Picture 2" descr="Resultado de imagen para buques con misiles">
            <a:extLst>
              <a:ext uri="{FF2B5EF4-FFF2-40B4-BE49-F238E27FC236}">
                <a16:creationId xmlns:a16="http://schemas.microsoft.com/office/drawing/2014/main" id="{1715E02B-3362-43C4-B4A7-25ACE2B409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2402246"/>
            <a:ext cx="3240360" cy="2622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76753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t>
            </a:r>
            <a:r>
              <a:rPr lang="es-CL" sz="2800" b="1" dirty="0" err="1">
                <a:solidFill>
                  <a:srgbClr val="FFFF00"/>
                </a:solidFill>
                <a:latin typeface="Arial" panose="020B0604020202020204" pitchFamily="34" charset="0"/>
                <a:cs typeface="Arial" panose="020B0604020202020204" pitchFamily="34" charset="0"/>
              </a:rPr>
              <a:t>Antisuperficie</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1</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773B9DE3-EE05-4BD0-BD34-A109E3BD9420}"/>
              </a:ext>
            </a:extLst>
          </p:cNvPr>
          <p:cNvSpPr>
            <a:spLocks noGrp="1"/>
          </p:cNvSpPr>
          <p:nvPr>
            <p:ph type="sldNum" sz="quarter" idx="12"/>
          </p:nvPr>
        </p:nvSpPr>
        <p:spPr/>
        <p:txBody>
          <a:bodyPr/>
          <a:lstStyle/>
          <a:p>
            <a:fld id="{A05041F8-EBEC-4C00-91E2-578FB82E8E8E}" type="slidenum">
              <a:rPr lang="es-CL" smtClean="0"/>
              <a:pPr/>
              <a:t>155</a:t>
            </a:fld>
            <a:endParaRPr lang="es-CL"/>
          </a:p>
        </p:txBody>
      </p:sp>
      <p:sp>
        <p:nvSpPr>
          <p:cNvPr id="19" name="23 Rectángulo redondeado">
            <a:extLst>
              <a:ext uri="{FF2B5EF4-FFF2-40B4-BE49-F238E27FC236}">
                <a16:creationId xmlns:a16="http://schemas.microsoft.com/office/drawing/2014/main" id="{CC0F902D-BF75-4316-9C51-258E5396B4D0}"/>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Las defensas antimisiles</a:t>
            </a:r>
          </a:p>
        </p:txBody>
      </p:sp>
      <p:sp>
        <p:nvSpPr>
          <p:cNvPr id="15" name="Marcador de contenido 2">
            <a:extLst>
              <a:ext uri="{FF2B5EF4-FFF2-40B4-BE49-F238E27FC236}">
                <a16:creationId xmlns:a16="http://schemas.microsoft.com/office/drawing/2014/main" id="{85B8FC77-8460-471C-B427-6EAA70855C91}"/>
              </a:ext>
            </a:extLst>
          </p:cNvPr>
          <p:cNvSpPr txBox="1">
            <a:spLocks/>
          </p:cNvSpPr>
          <p:nvPr/>
        </p:nvSpPr>
        <p:spPr>
          <a:xfrm>
            <a:off x="433756" y="2396945"/>
            <a:ext cx="5434387" cy="3638393"/>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228600" indent="-228600" algn="just">
              <a:buFont typeface="+mj-lt"/>
              <a:buAutoNum type="arabicPeriod"/>
            </a:pPr>
            <a:r>
              <a:rPr lang="es-ES_tradnl" sz="1400" b="1">
                <a:solidFill>
                  <a:srgbClr val="FFFF00"/>
                </a:solidFill>
                <a:latin typeface="Arial" panose="020B0604020202020204" pitchFamily="34" charset="0"/>
                <a:cs typeface="Arial" panose="020B0604020202020204" pitchFamily="34" charset="0"/>
              </a:rPr>
              <a:t>Neutralizar plataforma lanzadora antes de lanzar.</a:t>
            </a:r>
            <a:endParaRPr lang="es-CL" sz="1400" b="1">
              <a:solidFill>
                <a:srgbClr val="FFFF00"/>
              </a:solidFill>
              <a:latin typeface="Arial" panose="020B0604020202020204" pitchFamily="34" charset="0"/>
              <a:cs typeface="Arial" panose="020B0604020202020204" pitchFamily="34" charset="0"/>
            </a:endParaRPr>
          </a:p>
          <a:p>
            <a:pPr marL="228600" indent="-228600" algn="just">
              <a:buFont typeface="+mj-lt"/>
              <a:buAutoNum type="arabicPeriod"/>
            </a:pPr>
            <a:r>
              <a:rPr lang="es-ES_tradnl" sz="1400" b="1">
                <a:solidFill>
                  <a:srgbClr val="FFFF00"/>
                </a:solidFill>
                <a:latin typeface="Arial" panose="020B0604020202020204" pitchFamily="34" charset="0"/>
                <a:cs typeface="Arial" panose="020B0604020202020204" pitchFamily="34" charset="0"/>
              </a:rPr>
              <a:t>Neutralizar misil antes que impacte.</a:t>
            </a:r>
            <a:endParaRPr lang="es-CL" sz="1400" b="1">
              <a:solidFill>
                <a:srgbClr val="FFFF00"/>
              </a:solidFill>
              <a:latin typeface="Arial" panose="020B0604020202020204" pitchFamily="34" charset="0"/>
              <a:cs typeface="Arial" panose="020B0604020202020204" pitchFamily="34" charset="0"/>
            </a:endParaRPr>
          </a:p>
          <a:p>
            <a:pPr algn="just"/>
            <a:r>
              <a:rPr lang="es-ES_tradnl" sz="1400" b="1">
                <a:solidFill>
                  <a:srgbClr val="FFFF00"/>
                </a:solidFill>
                <a:latin typeface="Arial" panose="020B0604020202020204" pitchFamily="34" charset="0"/>
                <a:cs typeface="Arial" panose="020B0604020202020204" pitchFamily="34" charset="0"/>
              </a:rPr>
              <a:t>Mejor acción: neutralizar plataforma lanzadora con aviones o helicópteros con misiles aire-sup o a misiles sup-sup.</a:t>
            </a:r>
            <a:endParaRPr lang="es-CL" sz="1400" b="1">
              <a:solidFill>
                <a:srgbClr val="FFFF00"/>
              </a:solidFill>
              <a:latin typeface="Arial" panose="020B0604020202020204" pitchFamily="34" charset="0"/>
              <a:cs typeface="Arial" panose="020B0604020202020204" pitchFamily="34" charset="0"/>
            </a:endParaRPr>
          </a:p>
          <a:p>
            <a:pPr algn="just"/>
            <a:r>
              <a:rPr lang="es-ES_tradnl" sz="1400" b="1">
                <a:solidFill>
                  <a:srgbClr val="FFFF00"/>
                </a:solidFill>
                <a:latin typeface="Arial" panose="020B0604020202020204" pitchFamily="34" charset="0"/>
                <a:cs typeface="Arial" panose="020B0604020202020204" pitchFamily="34" charset="0"/>
              </a:rPr>
              <a:t>Sistemas Anti misil:  Defensa  activa  y pasiva.</a:t>
            </a:r>
            <a:endParaRPr lang="es-CL" sz="1400" b="1">
              <a:solidFill>
                <a:srgbClr val="FFFF00"/>
              </a:solidFill>
              <a:latin typeface="Arial" panose="020B0604020202020204" pitchFamily="34" charset="0"/>
              <a:cs typeface="Arial" panose="020B0604020202020204" pitchFamily="34" charset="0"/>
            </a:endParaRPr>
          </a:p>
          <a:p>
            <a:pPr marL="342900" indent="-342900" algn="just">
              <a:buFont typeface="+mj-lt"/>
              <a:buAutoNum type="arabicPeriod"/>
            </a:pPr>
            <a:r>
              <a:rPr lang="es-ES_tradnl" sz="1400" b="1">
                <a:solidFill>
                  <a:srgbClr val="FFFF00"/>
                </a:solidFill>
                <a:latin typeface="Arial" panose="020B0604020202020204" pitchFamily="34" charset="0"/>
                <a:cs typeface="Arial" panose="020B0604020202020204" pitchFamily="34" charset="0"/>
              </a:rPr>
              <a:t>Defensa activa: Busca destruir misiles atacantes mediante misiles y cañones.</a:t>
            </a:r>
            <a:endParaRPr lang="es-CL" sz="1400" b="1">
              <a:solidFill>
                <a:srgbClr val="FFFF00"/>
              </a:solidFill>
              <a:latin typeface="Arial" panose="020B0604020202020204" pitchFamily="34" charset="0"/>
              <a:cs typeface="Arial" panose="020B0604020202020204" pitchFamily="34" charset="0"/>
            </a:endParaRPr>
          </a:p>
          <a:p>
            <a:pPr marL="342900" indent="-342900" algn="just">
              <a:buFont typeface="+mj-lt"/>
              <a:buAutoNum type="arabicPeriod"/>
            </a:pPr>
            <a:r>
              <a:rPr lang="es-ES_tradnl" sz="1400" b="1">
                <a:solidFill>
                  <a:srgbClr val="FFFF00"/>
                </a:solidFill>
                <a:latin typeface="Arial" panose="020B0604020202020204" pitchFamily="34" charset="0"/>
                <a:cs typeface="Arial" panose="020B0604020202020204" pitchFamily="34" charset="0"/>
              </a:rPr>
              <a:t>Defensa  pasiva: Contramedidas electrónicas y mecánicas que engañan sistemas  de dirección del misil para impedir que alcance el blanco.</a:t>
            </a:r>
            <a:endParaRPr lang="es-CL" sz="1400" b="1">
              <a:solidFill>
                <a:srgbClr val="FFFF00"/>
              </a:solidFill>
              <a:latin typeface="Arial" panose="020B0604020202020204" pitchFamily="34" charset="0"/>
              <a:cs typeface="Arial" panose="020B0604020202020204" pitchFamily="34" charset="0"/>
            </a:endParaRPr>
          </a:p>
          <a:p>
            <a:pPr algn="just"/>
            <a:r>
              <a:rPr lang="es-ES_tradnl" sz="1400" b="1">
                <a:solidFill>
                  <a:srgbClr val="FFFF00"/>
                </a:solidFill>
                <a:latin typeface="Arial" panose="020B0604020202020204" pitchFamily="34" charset="0"/>
                <a:cs typeface="Arial" panose="020B0604020202020204" pitchFamily="34" charset="0"/>
              </a:rPr>
              <a:t>Las  contramedidas  electrónicas permiten hacer “jamming” o bloqueo electrónico a radares, radio altímetros y equipos de comunicaciones.</a:t>
            </a:r>
            <a:endParaRPr lang="es-CL" sz="1400" b="1">
              <a:solidFill>
                <a:srgbClr val="FFFF00"/>
              </a:solidFill>
              <a:latin typeface="Arial" panose="020B0604020202020204" pitchFamily="34" charset="0"/>
              <a:cs typeface="Arial" panose="020B0604020202020204" pitchFamily="34" charset="0"/>
            </a:endParaRPr>
          </a:p>
          <a:p>
            <a:pPr algn="just"/>
            <a:r>
              <a:rPr lang="es-ES_tradnl" sz="1400" b="1">
                <a:solidFill>
                  <a:srgbClr val="FFFF00"/>
                </a:solidFill>
                <a:latin typeface="Arial" panose="020B0604020202020204" pitchFamily="34" charset="0"/>
                <a:cs typeface="Arial" panose="020B0604020202020204" pitchFamily="34" charset="0"/>
              </a:rPr>
              <a:t>Contramedidas  mecánicas: Chaff y deceptivos que producen engaños en la designación, adquisición y saturación de áreas.</a:t>
            </a:r>
            <a:endParaRPr lang="es-CL" sz="1400" b="1" dirty="0">
              <a:solidFill>
                <a:srgbClr val="FFFF00"/>
              </a:solidFill>
              <a:latin typeface="Arial" panose="020B0604020202020204" pitchFamily="34" charset="0"/>
              <a:cs typeface="Arial" panose="020B0604020202020204" pitchFamily="34" charset="0"/>
            </a:endParaRPr>
          </a:p>
        </p:txBody>
      </p:sp>
      <p:pic>
        <p:nvPicPr>
          <p:cNvPr id="16" name="Marcador de contenido 4">
            <a:extLst>
              <a:ext uri="{FF2B5EF4-FFF2-40B4-BE49-F238E27FC236}">
                <a16:creationId xmlns:a16="http://schemas.microsoft.com/office/drawing/2014/main" id="{6A82F26F-7A7E-421D-BBF2-472963D67214}"/>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5940153" y="2403775"/>
            <a:ext cx="2664296" cy="1637426"/>
          </a:xfrm>
          <a:prstGeom prst="rect">
            <a:avLst/>
          </a:prstGeom>
          <a:noFill/>
          <a:ln>
            <a:noFill/>
          </a:ln>
        </p:spPr>
      </p:pic>
      <p:pic>
        <p:nvPicPr>
          <p:cNvPr id="17" name="Picture 2" descr="Resultado de imagen para chaff">
            <a:extLst>
              <a:ext uri="{FF2B5EF4-FFF2-40B4-BE49-F238E27FC236}">
                <a16:creationId xmlns:a16="http://schemas.microsoft.com/office/drawing/2014/main" id="{D0F09919-B3A6-4EF4-989B-0A026876477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0153" y="4096096"/>
            <a:ext cx="2664295" cy="1939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929983"/>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Antisubmarina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82D847C5-4EBC-4437-9D05-70004B1ECD0C}"/>
              </a:ext>
            </a:extLst>
          </p:cNvPr>
          <p:cNvSpPr>
            <a:spLocks noGrp="1"/>
          </p:cNvSpPr>
          <p:nvPr>
            <p:ph type="sldNum" sz="quarter" idx="12"/>
          </p:nvPr>
        </p:nvSpPr>
        <p:spPr/>
        <p:txBody>
          <a:bodyPr/>
          <a:lstStyle/>
          <a:p>
            <a:fld id="{A05041F8-EBEC-4C00-91E2-578FB82E8E8E}" type="slidenum">
              <a:rPr lang="es-CL" smtClean="0"/>
              <a:pPr/>
              <a:t>156</a:t>
            </a:fld>
            <a:endParaRPr lang="es-CL"/>
          </a:p>
        </p:txBody>
      </p:sp>
      <p:sp>
        <p:nvSpPr>
          <p:cNvPr id="16" name="23 Rectángulo redondeado">
            <a:extLst>
              <a:ext uri="{FF2B5EF4-FFF2-40B4-BE49-F238E27FC236}">
                <a16:creationId xmlns:a16="http://schemas.microsoft.com/office/drawing/2014/main" id="{B56192C3-BECA-4F38-8A42-08AB4F512D0A}"/>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La Guerra antisubmarina</a:t>
            </a:r>
          </a:p>
        </p:txBody>
      </p:sp>
      <p:sp>
        <p:nvSpPr>
          <p:cNvPr id="17" name="Marcador de contenido 2">
            <a:extLst>
              <a:ext uri="{FF2B5EF4-FFF2-40B4-BE49-F238E27FC236}">
                <a16:creationId xmlns:a16="http://schemas.microsoft.com/office/drawing/2014/main" id="{B74A7BA9-4BCD-4A51-B1A0-C79A63CB8594}"/>
              </a:ext>
            </a:extLst>
          </p:cNvPr>
          <p:cNvSpPr txBox="1">
            <a:spLocks/>
          </p:cNvSpPr>
          <p:nvPr/>
        </p:nvSpPr>
        <p:spPr>
          <a:xfrm>
            <a:off x="433757" y="2399253"/>
            <a:ext cx="2626076" cy="957739"/>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a:solidFill>
                  <a:srgbClr val="FFFF00"/>
                </a:solidFill>
                <a:latin typeface="Arial" panose="020B0604020202020204" pitchFamily="34" charset="0"/>
                <a:cs typeface="Arial" panose="020B0604020202020204" pitchFamily="34" charset="0"/>
              </a:rPr>
              <a:t>El enemigo clásico de las LCM es el submarino y contra esta amenaza se desarrolla la guerra A/S.</a:t>
            </a:r>
            <a:endParaRPr lang="es-CL" sz="1400" b="1" dirty="0">
              <a:solidFill>
                <a:srgbClr val="FFFF00"/>
              </a:solidFill>
              <a:latin typeface="Arial" panose="020B0604020202020204" pitchFamily="34" charset="0"/>
              <a:cs typeface="Arial" panose="020B0604020202020204" pitchFamily="34" charset="0"/>
            </a:endParaRPr>
          </a:p>
        </p:txBody>
      </p:sp>
      <p:pic>
        <p:nvPicPr>
          <p:cNvPr id="18" name="Marcador de contenido 5" descr="http://3.bp.blogspot.com/-1N_iYRsPkGc/Ul_OVEyTLDI/AAAAAAAAGk8/bRcLcI1flhI/s1600/S2SAT.jpg">
            <a:extLst>
              <a:ext uri="{FF2B5EF4-FFF2-40B4-BE49-F238E27FC236}">
                <a16:creationId xmlns:a16="http://schemas.microsoft.com/office/drawing/2014/main" id="{00CF4A27-0D76-445B-B22E-670A862A816C}"/>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3111693" y="2412091"/>
            <a:ext cx="5492755" cy="3536678"/>
          </a:xfrm>
          <a:prstGeom prst="rect">
            <a:avLst/>
          </a:prstGeom>
          <a:noFill/>
          <a:ln>
            <a:noFill/>
          </a:ln>
        </p:spPr>
      </p:pic>
    </p:spTree>
    <p:extLst>
      <p:ext uri="{BB962C8B-B14F-4D97-AF65-F5344CB8AC3E}">
        <p14:creationId xmlns:p14="http://schemas.microsoft.com/office/powerpoint/2010/main" val="1968638232"/>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Antisubmarina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82D847C5-4EBC-4437-9D05-70004B1ECD0C}"/>
              </a:ext>
            </a:extLst>
          </p:cNvPr>
          <p:cNvSpPr>
            <a:spLocks noGrp="1"/>
          </p:cNvSpPr>
          <p:nvPr>
            <p:ph type="sldNum" sz="quarter" idx="12"/>
          </p:nvPr>
        </p:nvSpPr>
        <p:spPr/>
        <p:txBody>
          <a:bodyPr/>
          <a:lstStyle/>
          <a:p>
            <a:fld id="{A05041F8-EBEC-4C00-91E2-578FB82E8E8E}" type="slidenum">
              <a:rPr lang="es-CL" smtClean="0"/>
              <a:pPr/>
              <a:t>157</a:t>
            </a:fld>
            <a:endParaRPr lang="es-CL"/>
          </a:p>
        </p:txBody>
      </p:sp>
      <p:sp>
        <p:nvSpPr>
          <p:cNvPr id="16" name="23 Rectángulo redondeado">
            <a:extLst>
              <a:ext uri="{FF2B5EF4-FFF2-40B4-BE49-F238E27FC236}">
                <a16:creationId xmlns:a16="http://schemas.microsoft.com/office/drawing/2014/main" id="{B56192C3-BECA-4F38-8A42-08AB4F512D0A}"/>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Que se hace contra los submarinos</a:t>
            </a:r>
          </a:p>
        </p:txBody>
      </p:sp>
      <p:sp>
        <p:nvSpPr>
          <p:cNvPr id="15" name="Marcador de contenido 2">
            <a:extLst>
              <a:ext uri="{FF2B5EF4-FFF2-40B4-BE49-F238E27FC236}">
                <a16:creationId xmlns:a16="http://schemas.microsoft.com/office/drawing/2014/main" id="{4120BF05-613D-454C-9A7A-CECEB6A3BD22}"/>
              </a:ext>
            </a:extLst>
          </p:cNvPr>
          <p:cNvSpPr txBox="1">
            <a:spLocks/>
          </p:cNvSpPr>
          <p:nvPr/>
        </p:nvSpPr>
        <p:spPr>
          <a:xfrm>
            <a:off x="433756" y="2399100"/>
            <a:ext cx="3778204" cy="3636238"/>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dirty="0">
                <a:solidFill>
                  <a:srgbClr val="FFFF00"/>
                </a:solidFill>
                <a:latin typeface="Arial" panose="020B0604020202020204" pitchFamily="34" charset="0"/>
                <a:cs typeface="Arial" panose="020B0604020202020204" pitchFamily="34" charset="0"/>
              </a:rPr>
              <a:t>Acciones A/S con operaciones coordinadas:</a:t>
            </a:r>
            <a:endParaRPr lang="es-CL" sz="1400" b="1" dirty="0">
              <a:solidFill>
                <a:srgbClr val="FFFF00"/>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Aeronaves (ala fija o rotatoria) con armas y sensores.</a:t>
            </a:r>
            <a:endParaRPr lang="es-CL" sz="1400" b="1" dirty="0">
              <a:solidFill>
                <a:srgbClr val="FFFF00"/>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Unidades de superficie con sensores y armas.</a:t>
            </a:r>
            <a:endParaRPr lang="es-CL" sz="1400" b="1" dirty="0">
              <a:solidFill>
                <a:srgbClr val="FFFF00"/>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Submarinos con armas y sensores A/S.</a:t>
            </a:r>
            <a:endParaRPr lang="es-CL" sz="1400" b="1" dirty="0">
              <a:solidFill>
                <a:srgbClr val="FFFF00"/>
              </a:solidFill>
              <a:latin typeface="Arial" panose="020B0604020202020204" pitchFamily="34" charset="0"/>
              <a:cs typeface="Arial" panose="020B0604020202020204" pitchFamily="34" charset="0"/>
            </a:endParaRPr>
          </a:p>
          <a:p>
            <a:pPr algn="just"/>
            <a:endParaRPr lang="es-ES_tradnl" sz="1400" b="1" dirty="0">
              <a:solidFill>
                <a:srgbClr val="FFFF00"/>
              </a:solidFill>
              <a:latin typeface="Arial" panose="020B0604020202020204" pitchFamily="34" charset="0"/>
              <a:cs typeface="Arial" panose="020B0604020202020204" pitchFamily="34" charset="0"/>
            </a:endParaRPr>
          </a:p>
          <a:p>
            <a:pPr algn="just"/>
            <a:r>
              <a:rPr lang="es-ES_tradnl" sz="1400" b="1" dirty="0">
                <a:solidFill>
                  <a:srgbClr val="FFFF00"/>
                </a:solidFill>
                <a:latin typeface="Arial" panose="020B0604020202020204" pitchFamily="34" charset="0"/>
                <a:cs typeface="Arial" panose="020B0604020202020204" pitchFamily="34" charset="0"/>
              </a:rPr>
              <a:t>Sensores A/S: </a:t>
            </a:r>
          </a:p>
          <a:p>
            <a:pPr marL="285750" indent="-28575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De detección (sonar,  radar,  sonoboyas, MAE, ojo humano</a:t>
            </a:r>
          </a:p>
          <a:p>
            <a:pPr marL="285750" indent="-285750" algn="just">
              <a:buFont typeface="Arial" panose="020B0604020202020204" pitchFamily="34" charset="0"/>
              <a:buChar char="•"/>
            </a:pPr>
            <a:r>
              <a:rPr lang="es-ES_tradnl" sz="1400" b="1" dirty="0">
                <a:solidFill>
                  <a:srgbClr val="FFFF00"/>
                </a:solidFill>
                <a:latin typeface="Arial" panose="020B0604020202020204" pitchFamily="34" charset="0"/>
                <a:cs typeface="Arial" panose="020B0604020202020204" pitchFamily="34" charset="0"/>
              </a:rPr>
              <a:t>De localización  y  confirmación  como MAD  y Detector de Gases de Descarga ETI.</a:t>
            </a:r>
            <a:endParaRPr lang="es-CL" sz="1400" b="1" dirty="0">
              <a:solidFill>
                <a:srgbClr val="FFFF00"/>
              </a:solidFill>
              <a:latin typeface="Arial" panose="020B0604020202020204" pitchFamily="34" charset="0"/>
              <a:cs typeface="Arial" panose="020B0604020202020204" pitchFamily="34" charset="0"/>
            </a:endParaRPr>
          </a:p>
        </p:txBody>
      </p:sp>
      <p:pic>
        <p:nvPicPr>
          <p:cNvPr id="19" name="Picture 2" descr="http://www.infodefensa.com/archivo/images/SPAS_Montaje_06_20151-1024x901.jpg">
            <a:extLst>
              <a:ext uri="{FF2B5EF4-FFF2-40B4-BE49-F238E27FC236}">
                <a16:creationId xmlns:a16="http://schemas.microsoft.com/office/drawing/2014/main" id="{E1FFC99B-75DC-4FAE-88FB-1D22B5ADDF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2281" y="2399101"/>
            <a:ext cx="4362167" cy="3636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625419"/>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Antisubmarina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82D847C5-4EBC-4437-9D05-70004B1ECD0C}"/>
              </a:ext>
            </a:extLst>
          </p:cNvPr>
          <p:cNvSpPr>
            <a:spLocks noGrp="1"/>
          </p:cNvSpPr>
          <p:nvPr>
            <p:ph type="sldNum" sz="quarter" idx="12"/>
          </p:nvPr>
        </p:nvSpPr>
        <p:spPr/>
        <p:txBody>
          <a:bodyPr/>
          <a:lstStyle/>
          <a:p>
            <a:fld id="{A05041F8-EBEC-4C00-91E2-578FB82E8E8E}" type="slidenum">
              <a:rPr lang="es-CL" smtClean="0"/>
              <a:pPr/>
              <a:t>158</a:t>
            </a:fld>
            <a:endParaRPr lang="es-CL"/>
          </a:p>
        </p:txBody>
      </p:sp>
      <p:sp>
        <p:nvSpPr>
          <p:cNvPr id="16" name="23 Rectángulo redondeado">
            <a:extLst>
              <a:ext uri="{FF2B5EF4-FFF2-40B4-BE49-F238E27FC236}">
                <a16:creationId xmlns:a16="http://schemas.microsoft.com/office/drawing/2014/main" id="{B56192C3-BECA-4F38-8A42-08AB4F512D0A}"/>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Sensores antisubmarinos</a:t>
            </a:r>
          </a:p>
        </p:txBody>
      </p:sp>
      <p:sp>
        <p:nvSpPr>
          <p:cNvPr id="17" name="Marcador de contenido 2">
            <a:extLst>
              <a:ext uri="{FF2B5EF4-FFF2-40B4-BE49-F238E27FC236}">
                <a16:creationId xmlns:a16="http://schemas.microsoft.com/office/drawing/2014/main" id="{73AD3888-E05B-4B13-87A7-2BE5DB83BCCE}"/>
              </a:ext>
            </a:extLst>
          </p:cNvPr>
          <p:cNvSpPr txBox="1">
            <a:spLocks/>
          </p:cNvSpPr>
          <p:nvPr/>
        </p:nvSpPr>
        <p:spPr>
          <a:xfrm>
            <a:off x="433756" y="2403279"/>
            <a:ext cx="3202140" cy="3367329"/>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dirty="0">
                <a:solidFill>
                  <a:srgbClr val="FFFF00"/>
                </a:solidFill>
                <a:latin typeface="Arial" panose="020B0604020202020204" pitchFamily="34" charset="0"/>
                <a:cs typeface="Arial" panose="020B0604020202020204" pitchFamily="34" charset="0"/>
              </a:rPr>
              <a:t>Sonar se considera el mejor medio de detección submarina.</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Sonar: Activo y Pasivo.</a:t>
            </a: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Sonar VDS.</a:t>
            </a: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Sonoboyas: Pasivas o activas, direccionales u omnidireccionales.</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MAD.</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Resto de sensores: De oportunidad.</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Método de rebusca y ataque más efectivo basado en acción coordinada del binomio avión/helo-buque.</a:t>
            </a:r>
            <a:endParaRPr lang="es-CL" sz="1400" b="1" dirty="0">
              <a:solidFill>
                <a:srgbClr val="FFFF00"/>
              </a:solidFill>
              <a:latin typeface="Arial" panose="020B0604020202020204" pitchFamily="34" charset="0"/>
              <a:cs typeface="Arial" panose="020B0604020202020204" pitchFamily="34" charset="0"/>
            </a:endParaRPr>
          </a:p>
        </p:txBody>
      </p:sp>
      <p:pic>
        <p:nvPicPr>
          <p:cNvPr id="18" name="Picture 2" descr="Imagen relacionada">
            <a:extLst>
              <a:ext uri="{FF2B5EF4-FFF2-40B4-BE49-F238E27FC236}">
                <a16:creationId xmlns:a16="http://schemas.microsoft.com/office/drawing/2014/main" id="{457982DE-E112-45B8-99E9-0AB22361C3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4746" y="2403549"/>
            <a:ext cx="4889702" cy="3359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26330"/>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Antisubmarina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82D847C5-4EBC-4437-9D05-70004B1ECD0C}"/>
              </a:ext>
            </a:extLst>
          </p:cNvPr>
          <p:cNvSpPr>
            <a:spLocks noGrp="1"/>
          </p:cNvSpPr>
          <p:nvPr>
            <p:ph type="sldNum" sz="quarter" idx="12"/>
          </p:nvPr>
        </p:nvSpPr>
        <p:spPr/>
        <p:txBody>
          <a:bodyPr/>
          <a:lstStyle/>
          <a:p>
            <a:fld id="{A05041F8-EBEC-4C00-91E2-578FB82E8E8E}" type="slidenum">
              <a:rPr lang="es-CL" smtClean="0"/>
              <a:pPr/>
              <a:t>159</a:t>
            </a:fld>
            <a:endParaRPr lang="es-CL"/>
          </a:p>
        </p:txBody>
      </p:sp>
      <p:sp>
        <p:nvSpPr>
          <p:cNvPr id="16" name="23 Rectángulo redondeado">
            <a:extLst>
              <a:ext uri="{FF2B5EF4-FFF2-40B4-BE49-F238E27FC236}">
                <a16:creationId xmlns:a16="http://schemas.microsoft.com/office/drawing/2014/main" id="{B56192C3-BECA-4F38-8A42-08AB4F512D0A}"/>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Ventajas y limitaciones de los submarinos</a:t>
            </a:r>
          </a:p>
        </p:txBody>
      </p:sp>
      <p:sp>
        <p:nvSpPr>
          <p:cNvPr id="15" name="Marcador de contenido 2">
            <a:extLst>
              <a:ext uri="{FF2B5EF4-FFF2-40B4-BE49-F238E27FC236}">
                <a16:creationId xmlns:a16="http://schemas.microsoft.com/office/drawing/2014/main" id="{06793A9D-4EBA-43E6-8C74-E8098F1DA71F}"/>
              </a:ext>
            </a:extLst>
          </p:cNvPr>
          <p:cNvSpPr txBox="1">
            <a:spLocks/>
          </p:cNvSpPr>
          <p:nvPr/>
        </p:nvSpPr>
        <p:spPr>
          <a:xfrm>
            <a:off x="433757" y="2373990"/>
            <a:ext cx="3752818" cy="3661347"/>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1400" b="1" dirty="0">
                <a:solidFill>
                  <a:srgbClr val="FFFF00"/>
                </a:solidFill>
                <a:latin typeface="Arial" panose="020B0604020202020204" pitchFamily="34" charset="0"/>
                <a:cs typeface="Arial" panose="020B0604020202020204" pitchFamily="34" charset="0"/>
              </a:rPr>
              <a:t>Ventajas: </a:t>
            </a:r>
            <a:r>
              <a:rPr lang="es-ES_tradnl" sz="1400" b="1" dirty="0">
                <a:solidFill>
                  <a:srgbClr val="FFFF00"/>
                </a:solidFill>
                <a:latin typeface="Arial" panose="020B0604020202020204" pitchFamily="34" charset="0"/>
                <a:cs typeface="Arial" panose="020B0604020202020204" pitchFamily="34" charset="0"/>
              </a:rPr>
              <a:t>Arma ofensiva que opera sumergido por largos períodos</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Gran poder ofensivo de sus sistemas de armas.</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Autosuficiencia. Operan sin apoyo externo durante largo tiempo.</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Permanencia. Especialmente en áreas dominadas por el enemigo.</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Invisibilidad. Le permite actuar por sorpresa.</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Costo operacional bajo.</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Exige gran esfuerzo para neutralizarlo.</a:t>
            </a:r>
            <a:endParaRPr lang="es-CL" sz="1400" b="1" dirty="0">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dirty="0">
                <a:solidFill>
                  <a:srgbClr val="FFFF00"/>
                </a:solidFill>
                <a:latin typeface="Arial" panose="020B0604020202020204" pitchFamily="34" charset="0"/>
                <a:cs typeface="Arial" panose="020B0604020202020204" pitchFamily="34" charset="0"/>
              </a:rPr>
              <a:t>Iniciativa. El submarino quien decide cuándo, dónde y a quién atacar</a:t>
            </a:r>
            <a:endParaRPr lang="es-CL" sz="1400" b="1" dirty="0">
              <a:solidFill>
                <a:srgbClr val="FFFF00"/>
              </a:solidFill>
              <a:latin typeface="Arial" panose="020B0604020202020204" pitchFamily="34" charset="0"/>
              <a:cs typeface="Arial" panose="020B0604020202020204" pitchFamily="34" charset="0"/>
            </a:endParaRPr>
          </a:p>
        </p:txBody>
      </p:sp>
      <p:pic>
        <p:nvPicPr>
          <p:cNvPr id="19" name="Picture 2" descr="Resultado de imagen para guerra antisubmarina">
            <a:extLst>
              <a:ext uri="{FF2B5EF4-FFF2-40B4-BE49-F238E27FC236}">
                <a16:creationId xmlns:a16="http://schemas.microsoft.com/office/drawing/2014/main" id="{D4A3E4D7-71B9-47F2-A0F6-5B03B8EF2F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2370858"/>
            <a:ext cx="4320480" cy="3661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781290"/>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Antisubmarina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2</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2" name="Marcador de número de diapositiva 1">
            <a:extLst>
              <a:ext uri="{FF2B5EF4-FFF2-40B4-BE49-F238E27FC236}">
                <a16:creationId xmlns:a16="http://schemas.microsoft.com/office/drawing/2014/main" id="{82D847C5-4EBC-4437-9D05-70004B1ECD0C}"/>
              </a:ext>
            </a:extLst>
          </p:cNvPr>
          <p:cNvSpPr>
            <a:spLocks noGrp="1"/>
          </p:cNvSpPr>
          <p:nvPr>
            <p:ph type="sldNum" sz="quarter" idx="12"/>
          </p:nvPr>
        </p:nvSpPr>
        <p:spPr/>
        <p:txBody>
          <a:bodyPr/>
          <a:lstStyle/>
          <a:p>
            <a:fld id="{A05041F8-EBEC-4C00-91E2-578FB82E8E8E}" type="slidenum">
              <a:rPr lang="es-CL" smtClean="0"/>
              <a:pPr/>
              <a:t>160</a:t>
            </a:fld>
            <a:endParaRPr lang="es-CL"/>
          </a:p>
        </p:txBody>
      </p:sp>
      <p:sp>
        <p:nvSpPr>
          <p:cNvPr id="16" name="23 Rectángulo redondeado">
            <a:extLst>
              <a:ext uri="{FF2B5EF4-FFF2-40B4-BE49-F238E27FC236}">
                <a16:creationId xmlns:a16="http://schemas.microsoft.com/office/drawing/2014/main" id="{B56192C3-BECA-4F38-8A42-08AB4F512D0A}"/>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Ventajas y limitaciones de los submarinos</a:t>
            </a:r>
          </a:p>
        </p:txBody>
      </p:sp>
      <p:sp>
        <p:nvSpPr>
          <p:cNvPr id="17" name="Marcador de contenido 2">
            <a:extLst>
              <a:ext uri="{FF2B5EF4-FFF2-40B4-BE49-F238E27FC236}">
                <a16:creationId xmlns:a16="http://schemas.microsoft.com/office/drawing/2014/main" id="{D02201FE-F2C2-4449-AB17-90864FEE6865}"/>
              </a:ext>
            </a:extLst>
          </p:cNvPr>
          <p:cNvSpPr txBox="1">
            <a:spLocks/>
          </p:cNvSpPr>
          <p:nvPr/>
        </p:nvSpPr>
        <p:spPr>
          <a:xfrm>
            <a:off x="433757" y="2411283"/>
            <a:ext cx="3202140" cy="3030596"/>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a:solidFill>
                  <a:srgbClr val="FFFF00"/>
                </a:solidFill>
                <a:latin typeface="Arial" panose="020B0604020202020204" pitchFamily="34" charset="0"/>
                <a:cs typeface="Arial" panose="020B0604020202020204" pitchFamily="34" charset="0"/>
              </a:rPr>
              <a:t>Limitaciones:</a:t>
            </a:r>
          </a:p>
          <a:p>
            <a:pPr marL="457200" indent="-457200" algn="just">
              <a:buClr>
                <a:srgbClr val="FFFF00"/>
              </a:buClr>
              <a:buFont typeface="+mj-lt"/>
              <a:buAutoNum type="arabicPeriod"/>
            </a:pPr>
            <a:r>
              <a:rPr lang="es-ES_tradnl" sz="1400" b="1">
                <a:solidFill>
                  <a:srgbClr val="FFFF00"/>
                </a:solidFill>
                <a:latin typeface="Arial" panose="020B0604020202020204" pitchFamily="34" charset="0"/>
                <a:cs typeface="Arial" panose="020B0604020202020204" pitchFamily="34" charset="0"/>
              </a:rPr>
              <a:t>Lentitud de desplazamiento. Máximo 22 nudos, por un no más de 1 hora.</a:t>
            </a:r>
            <a:endParaRPr lang="es-CL" sz="1400" b="1">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a:solidFill>
                  <a:srgbClr val="FFFF00"/>
                </a:solidFill>
                <a:latin typeface="Arial" panose="020B0604020202020204" pitchFamily="34" charset="0"/>
                <a:cs typeface="Arial" panose="020B0604020202020204" pitchFamily="34" charset="0"/>
              </a:rPr>
              <a:t>Poca  capacidad  para  recibir  inteligencia y soportar daños.</a:t>
            </a:r>
            <a:endParaRPr lang="es-CL" sz="1400" b="1">
              <a:solidFill>
                <a:srgbClr val="FFFF00"/>
              </a:solidFill>
              <a:latin typeface="Arial" panose="020B0604020202020204" pitchFamily="34" charset="0"/>
              <a:cs typeface="Arial" panose="020B0604020202020204" pitchFamily="34" charset="0"/>
            </a:endParaRPr>
          </a:p>
          <a:p>
            <a:pPr marL="457200" indent="-457200" algn="just">
              <a:buClr>
                <a:srgbClr val="FFFF00"/>
              </a:buClr>
              <a:buFont typeface="+mj-lt"/>
              <a:buAutoNum type="arabicPeriod"/>
            </a:pPr>
            <a:r>
              <a:rPr lang="es-ES_tradnl" sz="1400" b="1">
                <a:solidFill>
                  <a:srgbClr val="FFFF00"/>
                </a:solidFill>
                <a:latin typeface="Arial" panose="020B0604020202020204" pitchFamily="34" charset="0"/>
                <a:cs typeface="Arial" panose="020B0604020202020204" pitchFamily="34" charset="0"/>
              </a:rPr>
              <a:t>Requiere panorama de superficie actualizado para posicionarse al alcance de sus armas. Requiere contar con binomio SS-aeronave al operar lejos de la fuerza propia.</a:t>
            </a:r>
            <a:endParaRPr lang="es-CL" sz="1400" b="1" dirty="0">
              <a:solidFill>
                <a:srgbClr val="FFFF00"/>
              </a:solidFill>
              <a:latin typeface="Arial" panose="020B0604020202020204" pitchFamily="34" charset="0"/>
              <a:cs typeface="Arial" panose="020B0604020202020204" pitchFamily="34" charset="0"/>
            </a:endParaRPr>
          </a:p>
        </p:txBody>
      </p:sp>
      <p:pic>
        <p:nvPicPr>
          <p:cNvPr id="18" name="Picture 2" descr="Imagen relacionada">
            <a:extLst>
              <a:ext uri="{FF2B5EF4-FFF2-40B4-BE49-F238E27FC236}">
                <a16:creationId xmlns:a16="http://schemas.microsoft.com/office/drawing/2014/main" id="{A52DD8D7-87AD-4B33-935B-6B88E3C330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8972" y="2415557"/>
            <a:ext cx="4876800" cy="3026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835426"/>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Operaciones Aeronavales</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3</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Conceptos básicos</a:t>
            </a:r>
          </a:p>
        </p:txBody>
      </p:sp>
      <p:sp>
        <p:nvSpPr>
          <p:cNvPr id="2" name="Marcador de número de diapositiva 1">
            <a:extLst>
              <a:ext uri="{FF2B5EF4-FFF2-40B4-BE49-F238E27FC236}">
                <a16:creationId xmlns:a16="http://schemas.microsoft.com/office/drawing/2014/main" id="{C4FC101A-CD1A-4089-9D4D-A19CD3E66D5D}"/>
              </a:ext>
            </a:extLst>
          </p:cNvPr>
          <p:cNvSpPr>
            <a:spLocks noGrp="1"/>
          </p:cNvSpPr>
          <p:nvPr>
            <p:ph type="sldNum" sz="quarter" idx="12"/>
          </p:nvPr>
        </p:nvSpPr>
        <p:spPr/>
        <p:txBody>
          <a:bodyPr/>
          <a:lstStyle/>
          <a:p>
            <a:fld id="{A05041F8-EBEC-4C00-91E2-578FB82E8E8E}" type="slidenum">
              <a:rPr lang="es-CL" smtClean="0"/>
              <a:pPr/>
              <a:t>161</a:t>
            </a:fld>
            <a:endParaRPr lang="es-CL"/>
          </a:p>
        </p:txBody>
      </p:sp>
      <p:sp>
        <p:nvSpPr>
          <p:cNvPr id="16" name="Marcador de contenido 2">
            <a:extLst>
              <a:ext uri="{FF2B5EF4-FFF2-40B4-BE49-F238E27FC236}">
                <a16:creationId xmlns:a16="http://schemas.microsoft.com/office/drawing/2014/main" id="{15EFB231-BE2E-45A4-9327-3AF3E52A2AF1}"/>
              </a:ext>
            </a:extLst>
          </p:cNvPr>
          <p:cNvSpPr txBox="1">
            <a:spLocks/>
          </p:cNvSpPr>
          <p:nvPr/>
        </p:nvSpPr>
        <p:spPr>
          <a:xfrm>
            <a:off x="433755" y="2416405"/>
            <a:ext cx="3539963" cy="1012596"/>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1400" b="1" dirty="0">
                <a:solidFill>
                  <a:srgbClr val="FFFF00"/>
                </a:solidFill>
                <a:latin typeface="Arial" panose="020B0604020202020204" pitchFamily="34" charset="0"/>
                <a:cs typeface="Arial" panose="020B0604020202020204" pitchFamily="34" charset="0"/>
              </a:rPr>
              <a:t>Corresponden a las operaciones que hacen uso o empleo de medios aeronavales y sirven a la guerra de superficie o antisubmarina.</a:t>
            </a:r>
          </a:p>
        </p:txBody>
      </p:sp>
      <p:sp>
        <p:nvSpPr>
          <p:cNvPr id="17" name="Marcador de contenido 2">
            <a:extLst>
              <a:ext uri="{FF2B5EF4-FFF2-40B4-BE49-F238E27FC236}">
                <a16:creationId xmlns:a16="http://schemas.microsoft.com/office/drawing/2014/main" id="{9BAE5A3E-A296-4FBD-A7F2-826D4D2BEBE8}"/>
              </a:ext>
            </a:extLst>
          </p:cNvPr>
          <p:cNvSpPr txBox="1">
            <a:spLocks/>
          </p:cNvSpPr>
          <p:nvPr/>
        </p:nvSpPr>
        <p:spPr>
          <a:xfrm>
            <a:off x="4067944" y="2419133"/>
            <a:ext cx="4536504" cy="3607152"/>
          </a:xfrm>
          <a:prstGeom prst="rect">
            <a:avLst/>
          </a:prstGeom>
          <a:solidFill>
            <a:srgbClr val="002060"/>
          </a:solidFill>
          <a:ln>
            <a:solidFill>
              <a:srgbClr val="FFFF00"/>
            </a:solidFill>
          </a:ln>
        </p:spPr>
        <p:txBody>
          <a:bodyPr vert="horz" lIns="91440" tIns="45720" rIns="91440" bIns="45720" rtlCol="0" anchor="ctr">
            <a:noAutofit/>
          </a:bodyPr>
          <a:lstStyle>
            <a:lvl1pPr marL="2857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pPr marL="0" indent="0" algn="just">
              <a:buFont typeface="Arial"/>
              <a:buNone/>
            </a:pPr>
            <a:r>
              <a:rPr lang="es-ES_tradnl" sz="1400" b="1" cap="none" dirty="0">
                <a:solidFill>
                  <a:srgbClr val="FFFF00"/>
                </a:solidFill>
                <a:effectLst/>
                <a:latin typeface="Arial" panose="020B0604020202020204" pitchFamily="34" charset="0"/>
                <a:cs typeface="Arial" panose="020B0604020202020204" pitchFamily="34" charset="0"/>
              </a:rPr>
              <a:t>Etapas de ataque aéreo:</a:t>
            </a:r>
            <a:endParaRPr lang="es-CL" sz="1400" b="1" cap="none" dirty="0">
              <a:solidFill>
                <a:srgbClr val="FFFF00"/>
              </a:solidFill>
              <a:effectLst/>
              <a:latin typeface="Arial" panose="020B0604020202020204" pitchFamily="34" charset="0"/>
              <a:cs typeface="Arial" panose="020B0604020202020204" pitchFamily="34" charset="0"/>
            </a:endParaRPr>
          </a:p>
          <a:p>
            <a:pPr marL="400050" indent="-400050" algn="just">
              <a:buClr>
                <a:srgbClr val="FFFF00"/>
              </a:buClr>
              <a:buFont typeface="+mj-lt"/>
              <a:buAutoNum type="romanUcPeriod"/>
            </a:pPr>
            <a:r>
              <a:rPr lang="es-ES_tradnl" sz="1400" b="1" cap="none" dirty="0">
                <a:solidFill>
                  <a:srgbClr val="FFFF00"/>
                </a:solidFill>
                <a:effectLst/>
                <a:latin typeface="Arial" panose="020B0604020202020204" pitchFamily="34" charset="0"/>
                <a:cs typeface="Arial" panose="020B0604020202020204" pitchFamily="34" charset="0"/>
              </a:rPr>
              <a:t>Descubrir o detectar buques: satélites, aeronaves, buques de superficie.</a:t>
            </a:r>
            <a:endParaRPr lang="es-CL" sz="1400" b="1" cap="none" dirty="0">
              <a:solidFill>
                <a:srgbClr val="FFFF00"/>
              </a:solidFill>
              <a:effectLst/>
              <a:latin typeface="Arial" panose="020B0604020202020204" pitchFamily="34" charset="0"/>
              <a:cs typeface="Arial" panose="020B0604020202020204" pitchFamily="34" charset="0"/>
            </a:endParaRPr>
          </a:p>
          <a:p>
            <a:pPr marL="400050" indent="-400050" algn="just">
              <a:buClr>
                <a:srgbClr val="FFFF00"/>
              </a:buClr>
              <a:buFont typeface="+mj-lt"/>
              <a:buAutoNum type="romanUcPeriod"/>
            </a:pPr>
            <a:r>
              <a:rPr lang="es-ES_tradnl" sz="1400" b="1" cap="none" dirty="0">
                <a:solidFill>
                  <a:srgbClr val="FFFF00"/>
                </a:solidFill>
                <a:effectLst/>
                <a:latin typeface="Arial" panose="020B0604020202020204" pitchFamily="34" charset="0"/>
                <a:cs typeface="Arial" panose="020B0604020202020204" pitchFamily="34" charset="0"/>
              </a:rPr>
              <a:t>Identificar objetivos detectados, sin confundirlos.</a:t>
            </a:r>
            <a:endParaRPr lang="es-CL" sz="1400" b="1" cap="none" dirty="0">
              <a:solidFill>
                <a:srgbClr val="FFFF00"/>
              </a:solidFill>
              <a:effectLst/>
              <a:latin typeface="Arial" panose="020B0604020202020204" pitchFamily="34" charset="0"/>
              <a:cs typeface="Arial" panose="020B0604020202020204" pitchFamily="34" charset="0"/>
            </a:endParaRPr>
          </a:p>
          <a:p>
            <a:pPr marL="400050" indent="-400050" algn="just">
              <a:buClr>
                <a:srgbClr val="FFFF00"/>
              </a:buClr>
              <a:buFont typeface="+mj-lt"/>
              <a:buAutoNum type="romanUcPeriod"/>
            </a:pPr>
            <a:r>
              <a:rPr lang="es-ES_tradnl" sz="1400" b="1" cap="none" dirty="0">
                <a:solidFill>
                  <a:srgbClr val="FFFF00"/>
                </a:solidFill>
                <a:effectLst/>
                <a:latin typeface="Arial" panose="020B0604020202020204" pitchFamily="34" charset="0"/>
                <a:cs typeface="Arial" panose="020B0604020202020204" pitchFamily="34" charset="0"/>
              </a:rPr>
              <a:t>Transmitir informaciones de blancos.</a:t>
            </a:r>
            <a:endParaRPr lang="es-CL" sz="1400" b="1" cap="none" dirty="0">
              <a:solidFill>
                <a:srgbClr val="FFFF00"/>
              </a:solidFill>
              <a:effectLst/>
              <a:latin typeface="Arial" panose="020B0604020202020204" pitchFamily="34" charset="0"/>
              <a:cs typeface="Arial" panose="020B0604020202020204" pitchFamily="34" charset="0"/>
            </a:endParaRPr>
          </a:p>
          <a:p>
            <a:pPr marL="400050" indent="-400050" algn="just">
              <a:buClr>
                <a:srgbClr val="FFFF00"/>
              </a:buClr>
              <a:buFont typeface="+mj-lt"/>
              <a:buAutoNum type="romanUcPeriod"/>
            </a:pPr>
            <a:r>
              <a:rPr lang="es-ES_tradnl" sz="1400" b="1" cap="none" dirty="0">
                <a:solidFill>
                  <a:srgbClr val="FFFF00"/>
                </a:solidFill>
                <a:effectLst/>
                <a:latin typeface="Arial" panose="020B0604020202020204" pitchFamily="34" charset="0"/>
                <a:cs typeface="Arial" panose="020B0604020202020204" pitchFamily="34" charset="0"/>
              </a:rPr>
              <a:t>Preparar aviones, embarcar armamento, dar instrucciones para aproximación y ataque. EAM debe mantener el contacto y guiar el ataque de manera discreta.</a:t>
            </a:r>
            <a:endParaRPr lang="es-CL" sz="1400" b="1" cap="none" dirty="0">
              <a:solidFill>
                <a:srgbClr val="FFFF00"/>
              </a:solidFill>
              <a:effectLst/>
              <a:latin typeface="Arial" panose="020B0604020202020204" pitchFamily="34" charset="0"/>
              <a:cs typeface="Arial" panose="020B0604020202020204" pitchFamily="34" charset="0"/>
            </a:endParaRPr>
          </a:p>
          <a:p>
            <a:pPr marL="400050" indent="-400050" algn="just">
              <a:buClr>
                <a:srgbClr val="FFFF00"/>
              </a:buClr>
              <a:buFont typeface="+mj-lt"/>
              <a:buAutoNum type="romanUcPeriod"/>
            </a:pPr>
            <a:r>
              <a:rPr lang="es-ES_tradnl" sz="1400" b="1" cap="none" dirty="0">
                <a:solidFill>
                  <a:srgbClr val="FFFF00"/>
                </a:solidFill>
                <a:effectLst/>
                <a:latin typeface="Arial" panose="020B0604020202020204" pitchFamily="34" charset="0"/>
                <a:cs typeface="Arial" panose="020B0604020202020204" pitchFamily="34" charset="0"/>
              </a:rPr>
              <a:t>Franquear defensas enemigas: Evitar aviones  de defensa, misiles antiaéreos, cañones y tácticas evasivas.</a:t>
            </a:r>
            <a:endParaRPr lang="es-CL" sz="1400" b="1" cap="none" dirty="0">
              <a:solidFill>
                <a:srgbClr val="FFFF00"/>
              </a:solidFill>
              <a:effectLst/>
              <a:latin typeface="Arial" panose="020B0604020202020204" pitchFamily="34" charset="0"/>
              <a:cs typeface="Arial" panose="020B0604020202020204" pitchFamily="34" charset="0"/>
            </a:endParaRPr>
          </a:p>
        </p:txBody>
      </p:sp>
      <p:pic>
        <p:nvPicPr>
          <p:cNvPr id="18" name="Marcador de contenido 4" descr="http://1.bp.blogspot.com/-powPeN24SOo/UZzh_DTYUII/AAAAAAAAYOg/msl44bZUPc8/s1600/4aescuadrillacessnacita+(1).jpg">
            <a:extLst>
              <a:ext uri="{FF2B5EF4-FFF2-40B4-BE49-F238E27FC236}">
                <a16:creationId xmlns:a16="http://schemas.microsoft.com/office/drawing/2014/main" id="{74F1E0E3-1325-4FD7-8498-B36D880E820A}"/>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433755" y="3496526"/>
            <a:ext cx="3528394" cy="2529759"/>
          </a:xfrm>
          <a:prstGeom prst="rect">
            <a:avLst/>
          </a:prstGeom>
          <a:noFill/>
          <a:ln>
            <a:noFill/>
          </a:ln>
        </p:spPr>
      </p:pic>
    </p:spTree>
    <p:extLst>
      <p:ext uri="{BB962C8B-B14F-4D97-AF65-F5344CB8AC3E}">
        <p14:creationId xmlns:p14="http://schemas.microsoft.com/office/powerpoint/2010/main" val="1611488536"/>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4</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a:solidFill>
                  <a:schemeClr val="tx1"/>
                </a:solidFill>
                <a:latin typeface="Arial" panose="020B0604020202020204" pitchFamily="34" charset="0"/>
                <a:cs typeface="Arial" panose="020B0604020202020204" pitchFamily="34" charset="0"/>
              </a:rPr>
              <a:t>Los submarinos de ataque</a:t>
            </a:r>
          </a:p>
        </p:txBody>
      </p:sp>
      <p:sp>
        <p:nvSpPr>
          <p:cNvPr id="2" name="Marcador de número de diapositiva 1">
            <a:extLst>
              <a:ext uri="{FF2B5EF4-FFF2-40B4-BE49-F238E27FC236}">
                <a16:creationId xmlns:a16="http://schemas.microsoft.com/office/drawing/2014/main" id="{D38BE7BA-5C13-4C9B-BAC0-C2120D30BC7B}"/>
              </a:ext>
            </a:extLst>
          </p:cNvPr>
          <p:cNvSpPr>
            <a:spLocks noGrp="1"/>
          </p:cNvSpPr>
          <p:nvPr>
            <p:ph type="sldNum" sz="quarter" idx="12"/>
          </p:nvPr>
        </p:nvSpPr>
        <p:spPr/>
        <p:txBody>
          <a:bodyPr/>
          <a:lstStyle/>
          <a:p>
            <a:fld id="{A05041F8-EBEC-4C00-91E2-578FB82E8E8E}" type="slidenum">
              <a:rPr lang="es-CL" smtClean="0"/>
              <a:pPr/>
              <a:t>162</a:t>
            </a:fld>
            <a:endParaRPr lang="es-CL"/>
          </a:p>
        </p:txBody>
      </p:sp>
      <p:sp>
        <p:nvSpPr>
          <p:cNvPr id="15" name="Marcador de contenido 2">
            <a:extLst>
              <a:ext uri="{FF2B5EF4-FFF2-40B4-BE49-F238E27FC236}">
                <a16:creationId xmlns:a16="http://schemas.microsoft.com/office/drawing/2014/main" id="{C2937726-3BD9-4F80-99B6-FD7E05B09120}"/>
              </a:ext>
            </a:extLst>
          </p:cNvPr>
          <p:cNvSpPr txBox="1">
            <a:spLocks/>
          </p:cNvSpPr>
          <p:nvPr/>
        </p:nvSpPr>
        <p:spPr>
          <a:xfrm>
            <a:off x="433756" y="2416404"/>
            <a:ext cx="4377162" cy="3539581"/>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dirty="0">
                <a:solidFill>
                  <a:srgbClr val="FFFF00"/>
                </a:solidFill>
                <a:latin typeface="Arial" panose="020B0604020202020204" pitchFamily="34" charset="0"/>
                <a:cs typeface="Arial" panose="020B0604020202020204" pitchFamily="34" charset="0"/>
              </a:rPr>
              <a:t>SS por discreción (sorpresa) opera solo (excepto apoyo aéreo ocasional).</a:t>
            </a:r>
            <a:endParaRPr lang="es-CL" sz="1400" b="1" dirty="0">
              <a:solidFill>
                <a:srgbClr val="FFFF00"/>
              </a:solidFill>
              <a:latin typeface="Arial" panose="020B0604020202020204" pitchFamily="34" charset="0"/>
              <a:cs typeface="Arial" panose="020B0604020202020204" pitchFamily="34" charset="0"/>
            </a:endParaRPr>
          </a:p>
          <a:p>
            <a:pPr algn="just"/>
            <a:r>
              <a:rPr lang="es-ES_tradnl" sz="1400" b="1" dirty="0">
                <a:solidFill>
                  <a:srgbClr val="FFFF00"/>
                </a:solidFill>
                <a:latin typeface="Arial" panose="020B0604020202020204" pitchFamily="34" charset="0"/>
                <a:cs typeface="Arial" panose="020B0604020202020204" pitchFamily="34" charset="0"/>
              </a:rPr>
              <a:t>Fases ataque de SS: Detección,  Aproximación,  Traqueo,  Identificación, Aproximación,  Ajuste de armas, Ataque y Evasión.</a:t>
            </a:r>
            <a:endParaRPr lang="es-CL" sz="1400" b="1" dirty="0">
              <a:solidFill>
                <a:srgbClr val="FFFF00"/>
              </a:solidFill>
              <a:latin typeface="Arial" panose="020B0604020202020204" pitchFamily="34" charset="0"/>
              <a:cs typeface="Arial" panose="020B0604020202020204" pitchFamily="34" charset="0"/>
            </a:endParaRPr>
          </a:p>
          <a:p>
            <a:pPr algn="just"/>
            <a:r>
              <a:rPr lang="es-ES_tradnl" sz="1400" b="1" dirty="0">
                <a:solidFill>
                  <a:srgbClr val="FFFF00"/>
                </a:solidFill>
                <a:latin typeface="Arial" panose="020B0604020202020204" pitchFamily="34" charset="0"/>
                <a:cs typeface="Arial" panose="020B0604020202020204" pitchFamily="34" charset="0"/>
              </a:rPr>
              <a:t>Discreción se mantiene hasta primer impacto (</a:t>
            </a:r>
            <a:r>
              <a:rPr lang="es-ES_tradnl" sz="1400" b="1" dirty="0" err="1">
                <a:solidFill>
                  <a:srgbClr val="FFFF00"/>
                </a:solidFill>
                <a:latin typeface="Arial" panose="020B0604020202020204" pitchFamily="34" charset="0"/>
                <a:cs typeface="Arial" panose="020B0604020202020204" pitchFamily="34" charset="0"/>
              </a:rPr>
              <a:t>tp</a:t>
            </a:r>
            <a:r>
              <a:rPr lang="es-ES_tradnl" sz="1400" b="1" dirty="0">
                <a:solidFill>
                  <a:srgbClr val="FFFF00"/>
                </a:solidFill>
                <a:latin typeface="Arial" panose="020B0604020202020204" pitchFamily="34" charset="0"/>
                <a:cs typeface="Arial" panose="020B0604020202020204" pitchFamily="34" charset="0"/>
              </a:rPr>
              <a:t> o misil) y obliga a enfrentar reacción antisubmarina del enemigo.</a:t>
            </a:r>
            <a:endParaRPr lang="es-CL" sz="1400" b="1" dirty="0">
              <a:solidFill>
                <a:srgbClr val="FFFF00"/>
              </a:solidFill>
              <a:latin typeface="Arial" panose="020B0604020202020204" pitchFamily="34" charset="0"/>
              <a:cs typeface="Arial" panose="020B0604020202020204" pitchFamily="34" charset="0"/>
            </a:endParaRPr>
          </a:p>
          <a:p>
            <a:pPr algn="just"/>
            <a:r>
              <a:rPr lang="es-CL" sz="1400" b="1" dirty="0">
                <a:solidFill>
                  <a:srgbClr val="FFFF00"/>
                </a:solidFill>
                <a:latin typeface="Arial" panose="020B0604020202020204" pitchFamily="34" charset="0"/>
                <a:cs typeface="Arial" panose="020B0604020202020204" pitchFamily="34" charset="0"/>
              </a:rPr>
              <a:t>Operaciones A/S. Requieren gran coordinación</a:t>
            </a:r>
          </a:p>
          <a:p>
            <a:pPr algn="just"/>
            <a:r>
              <a:rPr lang="es-ES_tradnl" sz="1400" b="1" i="1" dirty="0">
                <a:solidFill>
                  <a:srgbClr val="FFFF00"/>
                </a:solidFill>
                <a:latin typeface="Arial" panose="020B0604020202020204" pitchFamily="34" charset="0"/>
                <a:cs typeface="Arial" panose="020B0604020202020204" pitchFamily="34" charset="0"/>
              </a:rPr>
              <a:t>Operaciones Ofensivas. </a:t>
            </a:r>
            <a:r>
              <a:rPr lang="es-ES_tradnl" sz="1400" b="1" dirty="0">
                <a:solidFill>
                  <a:srgbClr val="FFFF00"/>
                </a:solidFill>
                <a:latin typeface="Arial" panose="020B0604020202020204" pitchFamily="34" charset="0"/>
                <a:cs typeface="Arial" panose="020B0604020202020204" pitchFamily="34" charset="0"/>
              </a:rPr>
              <a:t>Rebusca, detección y destrucción  de SS  en mar  abierto o en sus puertos o en sus tránsitos.</a:t>
            </a:r>
            <a:endParaRPr lang="es-CL" sz="1400" b="1" dirty="0">
              <a:solidFill>
                <a:srgbClr val="FFFF00"/>
              </a:solidFill>
              <a:latin typeface="Arial" panose="020B0604020202020204" pitchFamily="34" charset="0"/>
              <a:cs typeface="Arial" panose="020B0604020202020204" pitchFamily="34" charset="0"/>
            </a:endParaRPr>
          </a:p>
          <a:p>
            <a:pPr algn="just"/>
            <a:r>
              <a:rPr lang="es-ES_tradnl" sz="1400" b="1" i="1" dirty="0">
                <a:solidFill>
                  <a:srgbClr val="FFFF00"/>
                </a:solidFill>
                <a:latin typeface="Arial" panose="020B0604020202020204" pitchFamily="34" charset="0"/>
                <a:cs typeface="Arial" panose="020B0604020202020204" pitchFamily="34" charset="0"/>
              </a:rPr>
              <a:t>Operaciones Defensivas. </a:t>
            </a:r>
            <a:r>
              <a:rPr lang="es-ES_tradnl" sz="1400" b="1" dirty="0">
                <a:solidFill>
                  <a:srgbClr val="FFFF00"/>
                </a:solidFill>
                <a:latin typeface="Arial" panose="020B0604020202020204" pitchFamily="34" charset="0"/>
                <a:cs typeface="Arial" panose="020B0604020202020204" pitchFamily="34" charset="0"/>
              </a:rPr>
              <a:t>Dispuestas alrededor de Fuerzas de tarea, convoyes o buques independientes.</a:t>
            </a:r>
            <a:endParaRPr lang="es-CL" sz="1400" b="1" dirty="0">
              <a:solidFill>
                <a:srgbClr val="FFFF00"/>
              </a:solidFill>
              <a:latin typeface="Arial" panose="020B0604020202020204" pitchFamily="34" charset="0"/>
              <a:cs typeface="Arial" panose="020B0604020202020204" pitchFamily="34" charset="0"/>
            </a:endParaRPr>
          </a:p>
        </p:txBody>
      </p:sp>
      <p:pic>
        <p:nvPicPr>
          <p:cNvPr id="16" name="Marcador de contenido 4" descr="http://www.naval.com.br/blog/wp-content/uploads/2008/06/idas.jpg">
            <a:extLst>
              <a:ext uri="{FF2B5EF4-FFF2-40B4-BE49-F238E27FC236}">
                <a16:creationId xmlns:a16="http://schemas.microsoft.com/office/drawing/2014/main" id="{3A5E3F62-135A-453E-8D55-4CBB7A9F82E1}"/>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2428185"/>
            <a:ext cx="3744416" cy="3527799"/>
          </a:xfrm>
          <a:prstGeom prst="rect">
            <a:avLst/>
          </a:prstGeom>
          <a:noFill/>
          <a:ln>
            <a:noFill/>
          </a:ln>
        </p:spPr>
      </p:pic>
    </p:spTree>
    <p:extLst>
      <p:ext uri="{BB962C8B-B14F-4D97-AF65-F5344CB8AC3E}">
        <p14:creationId xmlns:p14="http://schemas.microsoft.com/office/powerpoint/2010/main" val="1258176278"/>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solidFill>
            <a:srgbClr val="1217E8"/>
          </a:solidFill>
          <a:ln>
            <a:solidFill>
              <a:srgbClr val="FFFF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Guerra Submarina</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1268424"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UT 4 Contenido 4</a:t>
            </a:r>
          </a:p>
        </p:txBody>
      </p:sp>
      <p:sp>
        <p:nvSpPr>
          <p:cNvPr id="13" name="Marcador de contenido 2">
            <a:extLst>
              <a:ext uri="{FF2B5EF4-FFF2-40B4-BE49-F238E27FC236}">
                <a16:creationId xmlns:a16="http://schemas.microsoft.com/office/drawing/2014/main" id="{321BF66E-2CB1-43FA-813C-EED6A7BE43F4}"/>
              </a:ext>
            </a:extLst>
          </p:cNvPr>
          <p:cNvSpPr txBox="1">
            <a:spLocks/>
          </p:cNvSpPr>
          <p:nvPr/>
        </p:nvSpPr>
        <p:spPr>
          <a:xfrm>
            <a:off x="285753" y="1763321"/>
            <a:ext cx="8424490" cy="4329975"/>
          </a:xfrm>
          <a:prstGeom prst="rect">
            <a:avLst/>
          </a:prstGeom>
          <a:solidFill>
            <a:schemeClr val="tx2">
              <a:lumMod val="20000"/>
              <a:lumOff val="80000"/>
            </a:schemeClr>
          </a:solidFill>
          <a:ln>
            <a:solidFill>
              <a:srgbClr val="FFFF00"/>
            </a:solidFill>
          </a:ln>
        </p:spPr>
        <p:txBody>
          <a:bodyPr vert="horz" lIns="91440" tIns="45720" rIns="91440" bIns="45720" rtlCol="0" anchor="t">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0" hangingPunct="0">
              <a:spcBef>
                <a:spcPct val="0"/>
              </a:spcBef>
              <a:defRPr/>
            </a:pPr>
            <a:endParaRPr lang="es-CL" altLang="es-CL" sz="1800" b="1" dirty="0">
              <a:solidFill>
                <a:schemeClr val="bg1">
                  <a:lumMod val="85000"/>
                </a:schemeClr>
              </a:solidFill>
            </a:endParaRPr>
          </a:p>
        </p:txBody>
      </p:sp>
      <p:sp>
        <p:nvSpPr>
          <p:cNvPr id="14" name="23 Rectángulo redondeado">
            <a:extLst>
              <a:ext uri="{FF2B5EF4-FFF2-40B4-BE49-F238E27FC236}">
                <a16:creationId xmlns:a16="http://schemas.microsoft.com/office/drawing/2014/main" id="{A7EAC3E0-EE74-45DC-AF9E-F25549976206}"/>
              </a:ext>
            </a:extLst>
          </p:cNvPr>
          <p:cNvSpPr/>
          <p:nvPr/>
        </p:nvSpPr>
        <p:spPr>
          <a:xfrm>
            <a:off x="433756" y="1844824"/>
            <a:ext cx="8170692" cy="504056"/>
          </a:xfrm>
          <a:prstGeom prst="roundRect">
            <a:avLst/>
          </a:prstGeom>
          <a:ln/>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s-CL" b="1" dirty="0" err="1">
                <a:solidFill>
                  <a:schemeClr val="tx1"/>
                </a:solidFill>
                <a:latin typeface="Arial" panose="020B0604020202020204" pitchFamily="34" charset="0"/>
                <a:cs typeface="Arial" panose="020B0604020202020204" pitchFamily="34" charset="0"/>
              </a:rPr>
              <a:t>Minaje</a:t>
            </a:r>
            <a:r>
              <a:rPr lang="es-CL" b="1" dirty="0">
                <a:solidFill>
                  <a:schemeClr val="tx1"/>
                </a:solidFill>
                <a:latin typeface="Arial" panose="020B0604020202020204" pitchFamily="34" charset="0"/>
                <a:cs typeface="Arial" panose="020B0604020202020204" pitchFamily="34" charset="0"/>
              </a:rPr>
              <a:t> submarino</a:t>
            </a:r>
          </a:p>
        </p:txBody>
      </p:sp>
      <p:sp>
        <p:nvSpPr>
          <p:cNvPr id="2" name="Marcador de número de diapositiva 1">
            <a:extLst>
              <a:ext uri="{FF2B5EF4-FFF2-40B4-BE49-F238E27FC236}">
                <a16:creationId xmlns:a16="http://schemas.microsoft.com/office/drawing/2014/main" id="{D38BE7BA-5C13-4C9B-BAC0-C2120D30BC7B}"/>
              </a:ext>
            </a:extLst>
          </p:cNvPr>
          <p:cNvSpPr>
            <a:spLocks noGrp="1"/>
          </p:cNvSpPr>
          <p:nvPr>
            <p:ph type="sldNum" sz="quarter" idx="12"/>
          </p:nvPr>
        </p:nvSpPr>
        <p:spPr/>
        <p:txBody>
          <a:bodyPr/>
          <a:lstStyle/>
          <a:p>
            <a:fld id="{A05041F8-EBEC-4C00-91E2-578FB82E8E8E}" type="slidenum">
              <a:rPr lang="es-CL" smtClean="0"/>
              <a:pPr/>
              <a:t>163</a:t>
            </a:fld>
            <a:endParaRPr lang="es-CL"/>
          </a:p>
        </p:txBody>
      </p:sp>
      <p:sp>
        <p:nvSpPr>
          <p:cNvPr id="17" name="Marcador de contenido 2">
            <a:extLst>
              <a:ext uri="{FF2B5EF4-FFF2-40B4-BE49-F238E27FC236}">
                <a16:creationId xmlns:a16="http://schemas.microsoft.com/office/drawing/2014/main" id="{96653407-D82D-43CC-9CF2-2BF9FFBA6294}"/>
              </a:ext>
            </a:extLst>
          </p:cNvPr>
          <p:cNvSpPr txBox="1">
            <a:spLocks/>
          </p:cNvSpPr>
          <p:nvPr/>
        </p:nvSpPr>
        <p:spPr>
          <a:xfrm>
            <a:off x="454142" y="2406483"/>
            <a:ext cx="4377162" cy="2390669"/>
          </a:xfrm>
          <a:prstGeom prst="rect">
            <a:avLst/>
          </a:prstGeom>
          <a:solidFill>
            <a:srgbClr val="002060"/>
          </a:solidFill>
          <a:ln>
            <a:solidFill>
              <a:srgbClr val="FFFF00"/>
            </a:solidFill>
          </a:ln>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ES_tradnl" sz="1400" b="1">
                <a:solidFill>
                  <a:srgbClr val="FFFF00"/>
                </a:solidFill>
                <a:latin typeface="Arial" panose="020B0604020202020204" pitchFamily="34" charset="0"/>
                <a:cs typeface="Arial" panose="020B0604020202020204" pitchFamily="34" charset="0"/>
              </a:rPr>
              <a:t>La Mina, como el torpedo, es mortal para los buques al dañar la obra viva.</a:t>
            </a:r>
            <a:endParaRPr lang="es-CL" sz="1400" b="1">
              <a:solidFill>
                <a:srgbClr val="FFFF00"/>
              </a:solidFill>
              <a:latin typeface="Arial" panose="020B0604020202020204" pitchFamily="34" charset="0"/>
              <a:cs typeface="Arial" panose="020B0604020202020204" pitchFamily="34" charset="0"/>
            </a:endParaRPr>
          </a:p>
          <a:p>
            <a:pPr algn="just"/>
            <a:r>
              <a:rPr lang="es-ES_tradnl" sz="1400" b="1">
                <a:solidFill>
                  <a:srgbClr val="FFFF00"/>
                </a:solidFill>
                <a:latin typeface="Arial" panose="020B0604020202020204" pitchFamily="34" charset="0"/>
                <a:cs typeface="Arial" panose="020B0604020202020204" pitchFamily="34" charset="0"/>
              </a:rPr>
              <a:t>Minas de orinque: Sumergidas a  media  agua,  hacen  explosión  al  contacto  directo con el blanco. Relativamente fáciles de neutralizar (corte de cable).</a:t>
            </a:r>
          </a:p>
          <a:p>
            <a:pPr algn="just"/>
            <a:r>
              <a:rPr lang="es-ES_tradnl" sz="1400" b="1">
                <a:solidFill>
                  <a:srgbClr val="FFFF00"/>
                </a:solidFill>
                <a:latin typeface="Arial" panose="020B0604020202020204" pitchFamily="34" charset="0"/>
                <a:cs typeface="Arial" panose="020B0604020202020204" pitchFamily="34" charset="0"/>
              </a:rPr>
              <a:t>Minas de fondo: Con espoletas que se activan a distancia por magnetismo, por presión del agua o por ruido de hélices y maquinarias. Requieren naves especiales para neutralizarlas.</a:t>
            </a:r>
            <a:endParaRPr lang="es-CL" sz="1400" b="1" dirty="0">
              <a:solidFill>
                <a:srgbClr val="FFFF00"/>
              </a:solidFill>
              <a:latin typeface="Arial" panose="020B0604020202020204" pitchFamily="34" charset="0"/>
              <a:cs typeface="Arial" panose="020B0604020202020204" pitchFamily="34" charset="0"/>
            </a:endParaRPr>
          </a:p>
        </p:txBody>
      </p:sp>
      <p:pic>
        <p:nvPicPr>
          <p:cNvPr id="18" name="Marcador de contenido 5" descr="http://www.htii.com/wp-content/uploads/2014/12/Search.jpg">
            <a:extLst>
              <a:ext uri="{FF2B5EF4-FFF2-40B4-BE49-F238E27FC236}">
                <a16:creationId xmlns:a16="http://schemas.microsoft.com/office/drawing/2014/main" id="{97337769-8A41-4757-8339-245246408873}"/>
              </a:ext>
            </a:extLst>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2040" y="2418333"/>
            <a:ext cx="3672408" cy="2378819"/>
          </a:xfrm>
          <a:prstGeom prst="rect">
            <a:avLst/>
          </a:prstGeom>
          <a:noFill/>
          <a:ln>
            <a:noFill/>
          </a:ln>
        </p:spPr>
      </p:pic>
    </p:spTree>
    <p:extLst>
      <p:ext uri="{BB962C8B-B14F-4D97-AF65-F5344CB8AC3E}">
        <p14:creationId xmlns:p14="http://schemas.microsoft.com/office/powerpoint/2010/main" val="343451405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8" name="Título 1">
            <a:extLst>
              <a:ext uri="{FF2B5EF4-FFF2-40B4-BE49-F238E27FC236}">
                <a16:creationId xmlns:a16="http://schemas.microsoft.com/office/drawing/2014/main" id="{29489F29-4C3E-4654-88FC-AC689B4E3AA7}"/>
              </a:ext>
            </a:extLst>
          </p:cNvPr>
          <p:cNvSpPr txBox="1">
            <a:spLocks/>
          </p:cNvSpPr>
          <p:nvPr/>
        </p:nvSpPr>
        <p:spPr>
          <a:xfrm>
            <a:off x="285752" y="1087391"/>
            <a:ext cx="8424491" cy="596624"/>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L" sz="2800" b="1" dirty="0">
                <a:solidFill>
                  <a:srgbClr val="FFFF00"/>
                </a:solidFill>
                <a:latin typeface="Arial" panose="020B0604020202020204" pitchFamily="34" charset="0"/>
                <a:cs typeface="Arial" panose="020B0604020202020204" pitchFamily="34" charset="0"/>
              </a:rPr>
              <a:t>Para la evaluación…</a:t>
            </a:r>
            <a:endParaRPr lang="es-CL" sz="2800" dirty="0">
              <a:solidFill>
                <a:srgbClr val="FFFF00"/>
              </a:solidFill>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B221E6C-571C-41AA-9ACF-BDCD4E7AD527}"/>
              </a:ext>
            </a:extLst>
          </p:cNvPr>
          <p:cNvSpPr txBox="1"/>
          <p:nvPr/>
        </p:nvSpPr>
        <p:spPr>
          <a:xfrm>
            <a:off x="6813976" y="450584"/>
            <a:ext cx="848887" cy="276999"/>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es-CL" sz="1200" dirty="0"/>
              <a:t>Evaluación</a:t>
            </a:r>
          </a:p>
        </p:txBody>
      </p:sp>
      <p:sp>
        <p:nvSpPr>
          <p:cNvPr id="2" name="Marcador de número de diapositiva 1">
            <a:extLst>
              <a:ext uri="{FF2B5EF4-FFF2-40B4-BE49-F238E27FC236}">
                <a16:creationId xmlns:a16="http://schemas.microsoft.com/office/drawing/2014/main" id="{C1301124-5A37-46BD-957D-5B7F1893F856}"/>
              </a:ext>
            </a:extLst>
          </p:cNvPr>
          <p:cNvSpPr>
            <a:spLocks noGrp="1"/>
          </p:cNvSpPr>
          <p:nvPr>
            <p:ph type="sldNum" sz="quarter" idx="12"/>
          </p:nvPr>
        </p:nvSpPr>
        <p:spPr/>
        <p:txBody>
          <a:bodyPr/>
          <a:lstStyle/>
          <a:p>
            <a:fld id="{A05041F8-EBEC-4C00-91E2-578FB82E8E8E}" type="slidenum">
              <a:rPr lang="es-CL" smtClean="0"/>
              <a:pPr/>
              <a:t>164</a:t>
            </a:fld>
            <a:endParaRPr lang="es-CL"/>
          </a:p>
        </p:txBody>
      </p:sp>
    </p:spTree>
    <p:extLst>
      <p:ext uri="{BB962C8B-B14F-4D97-AF65-F5344CB8AC3E}">
        <p14:creationId xmlns:p14="http://schemas.microsoft.com/office/powerpoint/2010/main" val="256991228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ceso alternativo 5">
            <a:extLst>
              <a:ext uri="{FF2B5EF4-FFF2-40B4-BE49-F238E27FC236}">
                <a16:creationId xmlns:a16="http://schemas.microsoft.com/office/drawing/2014/main" id="{A9B50D0E-EF3B-4F81-8D1C-45E23C4F8FF5}"/>
              </a:ext>
            </a:extLst>
          </p:cNvPr>
          <p:cNvSpPr/>
          <p:nvPr/>
        </p:nvSpPr>
        <p:spPr>
          <a:xfrm>
            <a:off x="1071538" y="785794"/>
            <a:ext cx="6992639" cy="53314"/>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5" name="Título 1">
            <a:extLst>
              <a:ext uri="{FF2B5EF4-FFF2-40B4-BE49-F238E27FC236}">
                <a16:creationId xmlns:a16="http://schemas.microsoft.com/office/drawing/2014/main" id="{FC9AE50B-CC12-4A0A-9A4B-556DD10FAA3D}"/>
              </a:ext>
            </a:extLst>
          </p:cNvPr>
          <p:cNvSpPr txBox="1">
            <a:spLocks/>
          </p:cNvSpPr>
          <p:nvPr/>
        </p:nvSpPr>
        <p:spPr>
          <a:xfrm>
            <a:off x="1" y="-71462"/>
            <a:ext cx="9143999"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solidFill>
                  <a:schemeClr val="bg1"/>
                </a:solidFill>
                <a:latin typeface="Arial" pitchFamily="34" charset="0"/>
                <a:cs typeface="Arial" pitchFamily="34" charset="0"/>
              </a:rPr>
              <a:t>GUERRA NAVAL </a:t>
            </a:r>
          </a:p>
        </p:txBody>
      </p:sp>
      <p:pic>
        <p:nvPicPr>
          <p:cNvPr id="6" name="Picture 2" descr="Imagen relacionada"/>
          <p:cNvPicPr>
            <a:picLocks noChangeAspect="1" noChangeArrowheads="1"/>
          </p:cNvPicPr>
          <p:nvPr/>
        </p:nvPicPr>
        <p:blipFill>
          <a:blip r:embed="rId2" cstate="print"/>
          <a:srcRect/>
          <a:stretch>
            <a:fillRect/>
          </a:stretch>
        </p:blipFill>
        <p:spPr bwMode="auto">
          <a:xfrm>
            <a:off x="285752" y="357166"/>
            <a:ext cx="571472" cy="733390"/>
          </a:xfrm>
          <a:prstGeom prst="rect">
            <a:avLst/>
          </a:prstGeom>
          <a:noFill/>
        </p:spPr>
      </p:pic>
      <p:sp>
        <p:nvSpPr>
          <p:cNvPr id="11" name="Rectángulo 11">
            <a:extLst>
              <a:ext uri="{FF2B5EF4-FFF2-40B4-BE49-F238E27FC236}">
                <a16:creationId xmlns:a16="http://schemas.microsoft.com/office/drawing/2014/main" id="{11CA9D27-25BC-4311-98B4-1F73615810FA}"/>
              </a:ext>
            </a:extLst>
          </p:cNvPr>
          <p:cNvSpPr/>
          <p:nvPr/>
        </p:nvSpPr>
        <p:spPr>
          <a:xfrm>
            <a:off x="0" y="6330368"/>
            <a:ext cx="9144000" cy="527632"/>
          </a:xfrm>
          <a:prstGeom prst="rect">
            <a:avLst/>
          </a:prstGeom>
          <a:solidFill>
            <a:srgbClr val="0118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Arial" pitchFamily="34" charset="0"/>
                <a:cs typeface="Arial" pitchFamily="34" charset="0"/>
              </a:rPr>
              <a:t>P A T R I O T I S M O</a:t>
            </a:r>
          </a:p>
          <a:p>
            <a:pPr algn="ctr">
              <a:lnSpc>
                <a:spcPct val="150000"/>
              </a:lnSpc>
            </a:pPr>
            <a:r>
              <a:rPr lang="es-CL" sz="1100" dirty="0">
                <a:latin typeface="Arial" pitchFamily="34" charset="0"/>
                <a:cs typeface="Arial" pitchFamily="34" charset="0"/>
              </a:rPr>
              <a:t>HONOR		LEALTAD		         VALENTÍA	         INTEGRIDAD		  DEBER</a:t>
            </a:r>
          </a:p>
        </p:txBody>
      </p:sp>
      <p:sp>
        <p:nvSpPr>
          <p:cNvPr id="12" name="Proceso alternativo 7">
            <a:extLst>
              <a:ext uri="{FF2B5EF4-FFF2-40B4-BE49-F238E27FC236}">
                <a16:creationId xmlns:a16="http://schemas.microsoft.com/office/drawing/2014/main" id="{721E0767-6746-4C9D-B2D1-2FBBDE6FCF7F}"/>
              </a:ext>
            </a:extLst>
          </p:cNvPr>
          <p:cNvSpPr/>
          <p:nvPr/>
        </p:nvSpPr>
        <p:spPr>
          <a:xfrm flipV="1">
            <a:off x="0" y="6286786"/>
            <a:ext cx="9144000" cy="47586"/>
          </a:xfrm>
          <a:prstGeom prst="flowChartAlternateProcess">
            <a:avLst/>
          </a:prstGeom>
          <a:solidFill>
            <a:srgbClr val="FFC000"/>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9" name="Picture 3" descr="C:\Users\13989707-2\AppData\Local\Microsoft\Windows\Temporary Internet Files\Content.Outlook\KTZ0XQOK\escudo_sinfondo01.png">
            <a:extLst>
              <a:ext uri="{FF2B5EF4-FFF2-40B4-BE49-F238E27FC236}">
                <a16:creationId xmlns:a16="http://schemas.microsoft.com/office/drawing/2014/main" id="{5EB4E4B2-FB1D-46A0-AFD6-E5E7F9ADF059}"/>
              </a:ext>
            </a:extLst>
          </p:cNvPr>
          <p:cNvPicPr>
            <a:picLocks noChangeAspect="1" noChangeArrowheads="1"/>
          </p:cNvPicPr>
          <p:nvPr/>
        </p:nvPicPr>
        <p:blipFill>
          <a:blip r:embed="rId3"/>
          <a:srcRect/>
          <a:stretch>
            <a:fillRect/>
          </a:stretch>
        </p:blipFill>
        <p:spPr bwMode="auto">
          <a:xfrm>
            <a:off x="8267549" y="260648"/>
            <a:ext cx="696939" cy="804952"/>
          </a:xfrm>
          <a:prstGeom prst="rect">
            <a:avLst/>
          </a:prstGeom>
          <a:noFill/>
        </p:spPr>
      </p:pic>
      <p:sp>
        <p:nvSpPr>
          <p:cNvPr id="2" name="Marcador de número de diapositiva 1">
            <a:extLst>
              <a:ext uri="{FF2B5EF4-FFF2-40B4-BE49-F238E27FC236}">
                <a16:creationId xmlns:a16="http://schemas.microsoft.com/office/drawing/2014/main" id="{86D6FC53-6E96-41B6-9B6B-3AC61D0E0C9A}"/>
              </a:ext>
            </a:extLst>
          </p:cNvPr>
          <p:cNvSpPr>
            <a:spLocks noGrp="1"/>
          </p:cNvSpPr>
          <p:nvPr>
            <p:ph type="sldNum" sz="quarter" idx="12"/>
          </p:nvPr>
        </p:nvSpPr>
        <p:spPr/>
        <p:txBody>
          <a:bodyPr/>
          <a:lstStyle/>
          <a:p>
            <a:fld id="{A05041F8-EBEC-4C00-91E2-578FB82E8E8E}" type="slidenum">
              <a:rPr lang="es-CL" smtClean="0"/>
              <a:pPr/>
              <a:t>165</a:t>
            </a:fld>
            <a:endParaRPr lang="es-CL"/>
          </a:p>
        </p:txBody>
      </p:sp>
    </p:spTree>
    <p:extLst>
      <p:ext uri="{BB962C8B-B14F-4D97-AF65-F5344CB8AC3E}">
        <p14:creationId xmlns:p14="http://schemas.microsoft.com/office/powerpoint/2010/main" val="208363159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1845</TotalTime>
  <Words>16417</Words>
  <Application>Microsoft Office PowerPoint</Application>
  <PresentationFormat>Presentación en pantalla (4:3)</PresentationFormat>
  <Paragraphs>2447</Paragraphs>
  <Slides>165</Slides>
  <Notes>7</Notes>
  <HiddenSlides>4</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165</vt:i4>
      </vt:variant>
    </vt:vector>
  </HeadingPairs>
  <TitlesOfParts>
    <vt:vector size="171" baseType="lpstr">
      <vt:lpstr>Arial</vt:lpstr>
      <vt:lpstr>Calibri</vt:lpstr>
      <vt:lpstr>Century Gothic</vt:lpstr>
      <vt:lpstr>Times New Roman</vt:lpstr>
      <vt:lpstr>Wingdings 3</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CC Ariel Gutiérrez Yáñez</dc:creator>
  <cp:lastModifiedBy>Luis sanchez</cp:lastModifiedBy>
  <cp:revision>147</cp:revision>
  <dcterms:created xsi:type="dcterms:W3CDTF">2019-01-25T20:20:24Z</dcterms:created>
  <dcterms:modified xsi:type="dcterms:W3CDTF">2025-05-06T03:22:39Z</dcterms:modified>
</cp:coreProperties>
</file>