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6" r:id="rId4"/>
    <p:sldId id="268" r:id="rId5"/>
    <p:sldId id="262" r:id="rId6"/>
    <p:sldId id="272" r:id="rId7"/>
    <p:sldId id="260" r:id="rId8"/>
    <p:sldId id="269" r:id="rId9"/>
    <p:sldId id="261" r:id="rId10"/>
    <p:sldId id="271" r:id="rId11"/>
    <p:sldId id="273" r:id="rId12"/>
    <p:sldId id="274" r:id="rId13"/>
    <p:sldId id="270" r:id="rId14"/>
    <p:sldId id="265" r:id="rId15"/>
  </p:sldIdLst>
  <p:sldSz cx="18288000" cy="10287000"/>
  <p:notesSz cx="6858000" cy="9144000"/>
  <p:embeddedFontLst>
    <p:embeddedFont>
      <p:font typeface="Aileron" panose="020B0604020202020204" charset="0"/>
      <p:regular r:id="rId17"/>
    </p:embeddedFont>
    <p:embeddedFont>
      <p:font typeface="Arial Black" panose="020B0A04020102020204" pitchFamily="34" charset="0"/>
      <p:bold r:id="rId18"/>
    </p:embeddedFont>
    <p:embeddedFont>
      <p:font typeface="Arimo" panose="020B0604020202020204" charset="0"/>
      <p:regular r:id="rId19"/>
    </p:embeddedFont>
    <p:embeddedFont>
      <p:font typeface="Arimo Bold" panose="020B0604020202020204" charset="0"/>
      <p:regular r:id="rId20"/>
    </p:embeddedFont>
    <p:embeddedFont>
      <p:font typeface="Arimo Italics" panose="020B0604020202020204" charset="0"/>
      <p:regular r:id="rId21"/>
    </p:embeddedFont>
    <p:embeddedFont>
      <p:font typeface="Barlow Extra-Light" panose="020B0604020202020204" charset="0"/>
      <p:regular r:id="rId22"/>
    </p:embeddedFont>
    <p:embeddedFont>
      <p:font typeface="League Spartan" panose="020B0604020202020204" charset="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4D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4ED7924-BD4A-4CCF-9912-1862229F9F22}" v="8" dt="2026-05-25T02:19:09.6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1" autoAdjust="0"/>
    <p:restoredTop sz="94622" autoAdjust="0"/>
  </p:normalViewPr>
  <p:slideViewPr>
    <p:cSldViewPr>
      <p:cViewPr varScale="1">
        <p:scale>
          <a:sx n="51" d="100"/>
          <a:sy n="51" d="100"/>
        </p:scale>
        <p:origin x="912" y="1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.campos.oli@gmail.com" userId="585699ce1a2498a2" providerId="LiveId" clId="{5AE3214E-9EF8-4503-A782-930C9797B45F}"/>
    <pc:docChg chg="custSel addSld modSld">
      <pc:chgData name="v.campos.oli@gmail.com" userId="585699ce1a2498a2" providerId="LiveId" clId="{5AE3214E-9EF8-4503-A782-930C9797B45F}" dt="2026-05-25T02:19:23.740" v="1573" actId="1076"/>
      <pc:docMkLst>
        <pc:docMk/>
      </pc:docMkLst>
      <pc:sldChg chg="addSp delSp modSp mod">
        <pc:chgData name="v.campos.oli@gmail.com" userId="585699ce1a2498a2" providerId="LiveId" clId="{5AE3214E-9EF8-4503-A782-930C9797B45F}" dt="2026-05-25T02:17:51.016" v="1566" actId="1076"/>
        <pc:sldMkLst>
          <pc:docMk/>
          <pc:sldMk cId="0" sldId="261"/>
        </pc:sldMkLst>
        <pc:spChg chg="mod">
          <ac:chgData name="v.campos.oli@gmail.com" userId="585699ce1a2498a2" providerId="LiveId" clId="{5AE3214E-9EF8-4503-A782-930C9797B45F}" dt="2026-05-25T02:05:13.691" v="434"/>
          <ac:spMkLst>
            <pc:docMk/>
            <pc:sldMk cId="0" sldId="261"/>
            <ac:spMk id="20" creationId="{929953A3-39F8-A151-6D43-28F053F16923}"/>
          </ac:spMkLst>
        </pc:spChg>
        <pc:spChg chg="mod">
          <ac:chgData name="v.campos.oli@gmail.com" userId="585699ce1a2498a2" providerId="LiveId" clId="{5AE3214E-9EF8-4503-A782-930C9797B45F}" dt="2026-05-25T02:17:51.016" v="1566" actId="1076"/>
          <ac:spMkLst>
            <pc:docMk/>
            <pc:sldMk cId="0" sldId="261"/>
            <ac:spMk id="23" creationId="{00000000-0000-0000-0000-000000000000}"/>
          </ac:spMkLst>
        </pc:spChg>
        <pc:spChg chg="mod">
          <ac:chgData name="v.campos.oli@gmail.com" userId="585699ce1a2498a2" providerId="LiveId" clId="{5AE3214E-9EF8-4503-A782-930C9797B45F}" dt="2026-05-25T02:02:52.666" v="302" actId="20577"/>
          <ac:spMkLst>
            <pc:docMk/>
            <pc:sldMk cId="0" sldId="261"/>
            <ac:spMk id="35" creationId="{F8CA7A9D-FFE7-FC27-5C0B-1584C7C40E0A}"/>
          </ac:spMkLst>
        </pc:spChg>
        <pc:grpChg chg="add mod">
          <ac:chgData name="v.campos.oli@gmail.com" userId="585699ce1a2498a2" providerId="LiveId" clId="{5AE3214E-9EF8-4503-A782-930C9797B45F}" dt="2026-05-25T02:05:15.885" v="435" actId="1076"/>
          <ac:grpSpMkLst>
            <pc:docMk/>
            <pc:sldMk cId="0" sldId="261"/>
            <ac:grpSpMk id="19" creationId="{F36ECC27-A7BB-0E99-5CE9-6BAD30C7922F}"/>
          </ac:grpSpMkLst>
        </pc:grpChg>
        <pc:picChg chg="del">
          <ac:chgData name="v.campos.oli@gmail.com" userId="585699ce1a2498a2" providerId="LiveId" clId="{5AE3214E-9EF8-4503-A782-930C9797B45F}" dt="2026-05-25T02:04:53.618" v="433" actId="478"/>
          <ac:picMkLst>
            <pc:docMk/>
            <pc:sldMk cId="0" sldId="261"/>
            <ac:picMk id="34" creationId="{42C8EEA3-276A-0A08-D691-C24679380485}"/>
          </ac:picMkLst>
        </pc:picChg>
      </pc:sldChg>
      <pc:sldChg chg="modSp mod">
        <pc:chgData name="v.campos.oli@gmail.com" userId="585699ce1a2498a2" providerId="LiveId" clId="{5AE3214E-9EF8-4503-A782-930C9797B45F}" dt="2026-05-25T01:56:09.628" v="2" actId="14100"/>
        <pc:sldMkLst>
          <pc:docMk/>
          <pc:sldMk cId="1538999929" sldId="269"/>
        </pc:sldMkLst>
        <pc:spChg chg="mod">
          <ac:chgData name="v.campos.oli@gmail.com" userId="585699ce1a2498a2" providerId="LiveId" clId="{5AE3214E-9EF8-4503-A782-930C9797B45F}" dt="2026-05-25T01:56:09.628" v="2" actId="14100"/>
          <ac:spMkLst>
            <pc:docMk/>
            <pc:sldMk cId="1538999929" sldId="269"/>
            <ac:spMk id="48" creationId="{0E3404BE-8918-ECF8-46FE-66F69D1250A8}"/>
          </ac:spMkLst>
        </pc:spChg>
        <pc:grpChg chg="mod">
          <ac:chgData name="v.campos.oli@gmail.com" userId="585699ce1a2498a2" providerId="LiveId" clId="{5AE3214E-9EF8-4503-A782-930C9797B45F}" dt="2026-05-25T01:56:06.474" v="1" actId="14100"/>
          <ac:grpSpMkLst>
            <pc:docMk/>
            <pc:sldMk cId="1538999929" sldId="269"/>
            <ac:grpSpMk id="47" creationId="{354DD2D6-EE65-DDC5-B31D-47A6698F0136}"/>
          </ac:grpSpMkLst>
        </pc:grpChg>
      </pc:sldChg>
      <pc:sldChg chg="addSp delSp modSp mod">
        <pc:chgData name="v.campos.oli@gmail.com" userId="585699ce1a2498a2" providerId="LiveId" clId="{5AE3214E-9EF8-4503-A782-930C9797B45F}" dt="2026-05-25T02:13:44.388" v="1328" actId="113"/>
        <pc:sldMkLst>
          <pc:docMk/>
          <pc:sldMk cId="439080776" sldId="271"/>
        </pc:sldMkLst>
        <pc:spChg chg="mod">
          <ac:chgData name="v.campos.oli@gmail.com" userId="585699ce1a2498a2" providerId="LiveId" clId="{5AE3214E-9EF8-4503-A782-930C9797B45F}" dt="2026-05-25T02:05:24.031" v="437"/>
          <ac:spMkLst>
            <pc:docMk/>
            <pc:sldMk cId="439080776" sldId="271"/>
            <ac:spMk id="20" creationId="{C240DF85-46B5-541B-94C0-896F3D243A04}"/>
          </ac:spMkLst>
        </pc:spChg>
        <pc:spChg chg="mod">
          <ac:chgData name="v.campos.oli@gmail.com" userId="585699ce1a2498a2" providerId="LiveId" clId="{5AE3214E-9EF8-4503-A782-930C9797B45F}" dt="2026-05-25T02:13:44.388" v="1328" actId="113"/>
          <ac:spMkLst>
            <pc:docMk/>
            <pc:sldMk cId="439080776" sldId="271"/>
            <ac:spMk id="23" creationId="{13AE3C08-2B98-48B0-7896-6A5CF7919416}"/>
          </ac:spMkLst>
        </pc:spChg>
        <pc:spChg chg="mod">
          <ac:chgData name="v.campos.oli@gmail.com" userId="585699ce1a2498a2" providerId="LiveId" clId="{5AE3214E-9EF8-4503-A782-930C9797B45F}" dt="2026-05-25T02:08:42.149" v="723" actId="20577"/>
          <ac:spMkLst>
            <pc:docMk/>
            <pc:sldMk cId="439080776" sldId="271"/>
            <ac:spMk id="35" creationId="{FE553734-54ED-BEAB-33BE-E5D47FBA9C51}"/>
          </ac:spMkLst>
        </pc:spChg>
        <pc:grpChg chg="mod">
          <ac:chgData name="v.campos.oli@gmail.com" userId="585699ce1a2498a2" providerId="LiveId" clId="{5AE3214E-9EF8-4503-A782-930C9797B45F}" dt="2026-05-25T02:07:13.561" v="615" actId="1076"/>
          <ac:grpSpMkLst>
            <pc:docMk/>
            <pc:sldMk cId="439080776" sldId="271"/>
            <ac:grpSpMk id="16" creationId="{B2B41BF5-61F9-9155-6F81-44FFDFFD2E83}"/>
          </ac:grpSpMkLst>
        </pc:grpChg>
        <pc:grpChg chg="add mod">
          <ac:chgData name="v.campos.oli@gmail.com" userId="585699ce1a2498a2" providerId="LiveId" clId="{5AE3214E-9EF8-4503-A782-930C9797B45F}" dt="2026-05-25T02:05:26.069" v="438" actId="1076"/>
          <ac:grpSpMkLst>
            <pc:docMk/>
            <pc:sldMk cId="439080776" sldId="271"/>
            <ac:grpSpMk id="19" creationId="{EA427E99-679A-3BB0-2C52-E067DEDDD2DD}"/>
          </ac:grpSpMkLst>
        </pc:grpChg>
        <pc:picChg chg="del">
          <ac:chgData name="v.campos.oli@gmail.com" userId="585699ce1a2498a2" providerId="LiveId" clId="{5AE3214E-9EF8-4503-A782-930C9797B45F}" dt="2026-05-25T02:05:21.269" v="436" actId="478"/>
          <ac:picMkLst>
            <pc:docMk/>
            <pc:sldMk cId="439080776" sldId="271"/>
            <ac:picMk id="34" creationId="{929753CA-553D-AF0D-AE55-1D6E34FD5D1C}"/>
          </ac:picMkLst>
        </pc:picChg>
      </pc:sldChg>
      <pc:sldChg chg="addSp modSp add mod setBg">
        <pc:chgData name="v.campos.oli@gmail.com" userId="585699ce1a2498a2" providerId="LiveId" clId="{5AE3214E-9EF8-4503-A782-930C9797B45F}" dt="2026-05-25T02:17:18.766" v="1562" actId="12"/>
        <pc:sldMkLst>
          <pc:docMk/>
          <pc:sldMk cId="4245287032" sldId="273"/>
        </pc:sldMkLst>
        <pc:spChg chg="mod">
          <ac:chgData name="v.campos.oli@gmail.com" userId="585699ce1a2498a2" providerId="LiveId" clId="{5AE3214E-9EF8-4503-A782-930C9797B45F}" dt="2026-05-25T02:15:05.299" v="1373" actId="20577"/>
          <ac:spMkLst>
            <pc:docMk/>
            <pc:sldMk cId="4245287032" sldId="273"/>
            <ac:spMk id="23" creationId="{99D5FC4B-24D5-0C94-03C3-2F9CBD4C8CA9}"/>
          </ac:spMkLst>
        </pc:spChg>
        <pc:spChg chg="add mod">
          <ac:chgData name="v.campos.oli@gmail.com" userId="585699ce1a2498a2" providerId="LiveId" clId="{5AE3214E-9EF8-4503-A782-930C9797B45F}" dt="2026-05-25T02:17:18.766" v="1562" actId="12"/>
          <ac:spMkLst>
            <pc:docMk/>
            <pc:sldMk cId="4245287032" sldId="273"/>
            <ac:spMk id="24" creationId="{83ABB680-4CCD-E489-D09E-167AD02B4656}"/>
          </ac:spMkLst>
        </pc:spChg>
        <pc:spChg chg="mod">
          <ac:chgData name="v.campos.oli@gmail.com" userId="585699ce1a2498a2" providerId="LiveId" clId="{5AE3214E-9EF8-4503-A782-930C9797B45F}" dt="2026-05-25T02:15:33.479" v="1434" actId="20577"/>
          <ac:spMkLst>
            <pc:docMk/>
            <pc:sldMk cId="4245287032" sldId="273"/>
            <ac:spMk id="35" creationId="{68B81F41-E58A-AE5E-AFB2-A49341EEF1AE}"/>
          </ac:spMkLst>
        </pc:spChg>
      </pc:sldChg>
      <pc:sldChg chg="addSp modSp add mod">
        <pc:chgData name="v.campos.oli@gmail.com" userId="585699ce1a2498a2" providerId="LiveId" clId="{5AE3214E-9EF8-4503-A782-930C9797B45F}" dt="2026-05-25T02:19:23.740" v="1573" actId="1076"/>
        <pc:sldMkLst>
          <pc:docMk/>
          <pc:sldMk cId="0" sldId="274"/>
        </pc:sldMkLst>
        <pc:spChg chg="mod">
          <ac:chgData name="v.campos.oli@gmail.com" userId="585699ce1a2498a2" providerId="LiveId" clId="{5AE3214E-9EF8-4503-A782-930C9797B45F}" dt="2026-05-25T02:19:23.740" v="1573" actId="1076"/>
          <ac:spMkLst>
            <pc:docMk/>
            <pc:sldMk cId="0" sldId="274"/>
            <ac:spMk id="30" creationId="{00000000-0000-0000-0000-000000000000}"/>
          </ac:spMkLst>
        </pc:spChg>
        <pc:spChg chg="add mod">
          <ac:chgData name="v.campos.oli@gmail.com" userId="585699ce1a2498a2" providerId="LiveId" clId="{5AE3214E-9EF8-4503-A782-930C9797B45F}" dt="2026-05-25T02:18:54.559" v="1569" actId="1076"/>
          <ac:spMkLst>
            <pc:docMk/>
            <pc:sldMk cId="0" sldId="274"/>
            <ac:spMk id="31" creationId="{271E2B20-882F-0FE2-7A72-2D8CC9D9350E}"/>
          </ac:spMkLst>
        </pc:spChg>
        <pc:spChg chg="add mod">
          <ac:chgData name="v.campos.oli@gmail.com" userId="585699ce1a2498a2" providerId="LiveId" clId="{5AE3214E-9EF8-4503-A782-930C9797B45F}" dt="2026-05-25T02:19:19.022" v="1571" actId="1076"/>
          <ac:spMkLst>
            <pc:docMk/>
            <pc:sldMk cId="0" sldId="274"/>
            <ac:spMk id="32" creationId="{2D65C54B-A204-9C3C-0257-C0A2204F8B1E}"/>
          </ac:spMkLst>
        </pc:spChg>
        <pc:grpChg chg="mod">
          <ac:chgData name="v.campos.oli@gmail.com" userId="585699ce1a2498a2" providerId="LiveId" clId="{5AE3214E-9EF8-4503-A782-930C9797B45F}" dt="2026-05-25T02:19:20.162" v="1572" actId="1076"/>
          <ac:grpSpMkLst>
            <pc:docMk/>
            <pc:sldMk cId="0" sldId="274"/>
            <ac:grpSpMk id="8" creationId="{00000000-0000-0000-0000-000000000000}"/>
          </ac:grpSpMkLst>
        </pc:gr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146C31-A30C-4658-A158-4FF3F35AAFB3}" type="datetimeFigureOut">
              <a:rPr lang="es-CL" smtClean="0"/>
              <a:t>24-05-2026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08F07D-51C3-4157-9184-29810684E867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60190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08F07D-51C3-4157-9184-29810684E867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81548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svg"/><Relationship Id="rId7" Type="http://schemas.openxmlformats.org/officeDocument/2006/relationships/image" Target="../media/image5.svg"/><Relationship Id="rId12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9.svg"/><Relationship Id="rId5" Type="http://schemas.openxmlformats.org/officeDocument/2006/relationships/image" Target="../media/image3.sv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6.svg"/><Relationship Id="rId7" Type="http://schemas.openxmlformats.org/officeDocument/2006/relationships/image" Target="../media/image8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svg"/><Relationship Id="rId5" Type="http://schemas.openxmlformats.org/officeDocument/2006/relationships/image" Target="../media/image2.svg"/><Relationship Id="rId4" Type="http://schemas.openxmlformats.org/officeDocument/2006/relationships/image" Target="../media/image1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2.pn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2.pn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2.pn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4.svg"/><Relationship Id="rId7" Type="http://schemas.openxmlformats.org/officeDocument/2006/relationships/image" Target="../media/image3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svg"/><Relationship Id="rId5" Type="http://schemas.openxmlformats.org/officeDocument/2006/relationships/image" Target="../media/image16.svg"/><Relationship Id="rId4" Type="http://schemas.openxmlformats.org/officeDocument/2006/relationships/image" Target="../media/image15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040615" y="952000"/>
            <a:ext cx="16177999" cy="8519460"/>
            <a:chOff x="0" y="0"/>
            <a:chExt cx="4032738" cy="21236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2564126" y="3120191"/>
            <a:ext cx="14223256" cy="3248900"/>
            <a:chOff x="0" y="0"/>
            <a:chExt cx="3746043" cy="1022178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3746043" cy="1022178"/>
            </a:xfrm>
            <a:custGeom>
              <a:avLst/>
              <a:gdLst/>
              <a:ahLst/>
              <a:cxnLst/>
              <a:rect l="l" t="t" r="r" b="b"/>
              <a:pathLst>
                <a:path w="3746043" h="1022178">
                  <a:moveTo>
                    <a:pt x="14696" y="0"/>
                  </a:moveTo>
                  <a:lnTo>
                    <a:pt x="3731346" y="0"/>
                  </a:lnTo>
                  <a:cubicBezTo>
                    <a:pt x="3739463" y="0"/>
                    <a:pt x="3746043" y="6580"/>
                    <a:pt x="3746043" y="14696"/>
                  </a:cubicBezTo>
                  <a:lnTo>
                    <a:pt x="3746043" y="1007482"/>
                  </a:lnTo>
                  <a:cubicBezTo>
                    <a:pt x="3746043" y="1015598"/>
                    <a:pt x="3739463" y="1022178"/>
                    <a:pt x="3731346" y="1022178"/>
                  </a:cubicBezTo>
                  <a:lnTo>
                    <a:pt x="14696" y="1022178"/>
                  </a:lnTo>
                  <a:cubicBezTo>
                    <a:pt x="6580" y="1022178"/>
                    <a:pt x="0" y="1015598"/>
                    <a:pt x="0" y="1007482"/>
                  </a:cubicBezTo>
                  <a:lnTo>
                    <a:pt x="0" y="14696"/>
                  </a:lnTo>
                  <a:cubicBezTo>
                    <a:pt x="0" y="6580"/>
                    <a:pt x="6580" y="0"/>
                    <a:pt x="14696" y="0"/>
                  </a:cubicBezTo>
                  <a:close/>
                </a:path>
              </a:pathLst>
            </a:custGeom>
            <a:solidFill>
              <a:srgbClr val="7AB5B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47625"/>
              <a:ext cx="3746043" cy="106980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5"/>
                </a:lnSpc>
              </a:pPr>
              <a:endParaRPr/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2932471" y="4185708"/>
            <a:ext cx="13261852" cy="8174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647"/>
              </a:lnSpc>
              <a:spcBef>
                <a:spcPct val="0"/>
              </a:spcBef>
            </a:pPr>
            <a:r>
              <a:rPr lang="en-US" sz="4748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Proceso</a:t>
            </a:r>
            <a:r>
              <a:rPr lang="en-US" sz="4748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de </a:t>
            </a:r>
            <a:r>
              <a:rPr lang="en-US" sz="4748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Escritura</a:t>
            </a:r>
            <a:r>
              <a:rPr lang="en-US" sz="4748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: </a:t>
            </a:r>
            <a:r>
              <a:rPr lang="en-US" sz="4748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Ensayo</a:t>
            </a:r>
            <a:r>
              <a:rPr lang="en-US" sz="4748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</a:t>
            </a:r>
            <a:r>
              <a:rPr lang="en-US" sz="4748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Académico</a:t>
            </a:r>
            <a:endParaRPr lang="en-US" sz="4748" dirty="0">
              <a:solidFill>
                <a:srgbClr val="FFFFFF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4393166" y="7283392"/>
            <a:ext cx="9978367" cy="1830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899"/>
              </a:lnSpc>
              <a:spcBef>
                <a:spcPct val="0"/>
              </a:spcBef>
            </a:pPr>
            <a:r>
              <a:rPr lang="en-US" sz="3499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Valeska Campos Olivera </a:t>
            </a:r>
          </a:p>
          <a:p>
            <a:pPr marL="0" lvl="0" indent="0" algn="ctr">
              <a:lnSpc>
                <a:spcPts val="4899"/>
              </a:lnSpc>
              <a:spcBef>
                <a:spcPct val="0"/>
              </a:spcBef>
            </a:pP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Profesora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Lenguaje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y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Comunicación</a:t>
            </a:r>
            <a:endParaRPr lang="en-US" sz="2800" spc="-139" dirty="0">
              <a:solidFill>
                <a:schemeClr val="accent4">
                  <a:lumMod val="75000"/>
                </a:schemeClr>
              </a:solidFill>
              <a:latin typeface="Arimo Bold"/>
              <a:ea typeface="Arimo Bold"/>
              <a:cs typeface="Arimo Bold"/>
              <a:sym typeface="Arimo Bold"/>
            </a:endParaRPr>
          </a:p>
          <a:p>
            <a:pPr marL="0" lvl="0" indent="0" algn="ctr">
              <a:lnSpc>
                <a:spcPts val="4899"/>
              </a:lnSpc>
              <a:spcBef>
                <a:spcPct val="0"/>
              </a:spcBef>
            </a:pP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Mg.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Gestión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en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800" spc="-139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Educación</a:t>
            </a:r>
            <a:r>
              <a:rPr lang="en-US" sz="2800" spc="-139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Superior</a:t>
            </a:r>
          </a:p>
        </p:txBody>
      </p:sp>
      <p:pic>
        <p:nvPicPr>
          <p:cNvPr id="28" name="Imagen 27" descr="Un dibujo animado&#10;&#10;Descripción generada automáticamente con confianza baja">
            <a:extLst>
              <a:ext uri="{FF2B5EF4-FFF2-40B4-BE49-F238E27FC236}">
                <a16:creationId xmlns:a16="http://schemas.microsoft.com/office/drawing/2014/main" id="{502E1C16-B664-224A-5CBC-589E5A4EC89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264" y="1224926"/>
            <a:ext cx="1718871" cy="160879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055000" y="885341"/>
            <a:ext cx="16177999" cy="8519460"/>
            <a:chOff x="0" y="0"/>
            <a:chExt cx="4032738" cy="21236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2426016" y="2760276"/>
            <a:ext cx="6717984" cy="714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Inspiración y motivación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ABB183CD-6203-8F25-B3C0-7044B7AF0E64}"/>
              </a:ext>
            </a:extLst>
          </p:cNvPr>
          <p:cNvSpPr txBox="1"/>
          <p:nvPr/>
        </p:nvSpPr>
        <p:spPr>
          <a:xfrm>
            <a:off x="1608339" y="3659859"/>
            <a:ext cx="152733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s-MX" sz="5400" dirty="0">
                <a:solidFill>
                  <a:schemeClr val="accent4">
                    <a:lumMod val="75000"/>
                  </a:schemeClr>
                </a:solidFill>
              </a:rPr>
              <a:t>¿Has leído o escrito algún ensayo académico? 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MX" sz="5400" dirty="0">
                <a:solidFill>
                  <a:schemeClr val="accent4">
                    <a:lumMod val="75000"/>
                  </a:schemeClr>
                </a:solidFill>
              </a:rPr>
              <a:t>¿En qué contexto? ¿Sobre qué temas?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MX" sz="5400" dirty="0">
                <a:solidFill>
                  <a:schemeClr val="accent4">
                    <a:lumMod val="75000"/>
                  </a:schemeClr>
                </a:solidFill>
              </a:rPr>
              <a:t>¿Cuáles son las mayores dificultades al redactar un ensayo académico?</a:t>
            </a:r>
            <a:endParaRPr lang="es-CL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6AC4D30D-2DAF-CF6C-B94B-16E5ED9A02C6}"/>
              </a:ext>
            </a:extLst>
          </p:cNvPr>
          <p:cNvSpPr txBox="1"/>
          <p:nvPr/>
        </p:nvSpPr>
        <p:spPr>
          <a:xfrm>
            <a:off x="2322178" y="1948916"/>
            <a:ext cx="13539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MOMENTO 1: Compartamos algunas preguntas 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78694">
            <a:off x="15865760" y="-784736"/>
            <a:ext cx="1776598" cy="2035685"/>
          </a:xfrm>
          <a:custGeom>
            <a:avLst/>
            <a:gdLst/>
            <a:ahLst/>
            <a:cxnLst/>
            <a:rect l="l" t="t" r="r" b="b"/>
            <a:pathLst>
              <a:path w="1776598" h="2035685">
                <a:moveTo>
                  <a:pt x="0" y="0"/>
                </a:moveTo>
                <a:lnTo>
                  <a:pt x="1776598" y="0"/>
                </a:lnTo>
                <a:lnTo>
                  <a:pt x="1776598" y="2035686"/>
                </a:lnTo>
                <a:lnTo>
                  <a:pt x="0" y="203568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6656374">
            <a:off x="-705417" y="6150271"/>
            <a:ext cx="1540548" cy="1765212"/>
          </a:xfrm>
          <a:custGeom>
            <a:avLst/>
            <a:gdLst/>
            <a:ahLst/>
            <a:cxnLst/>
            <a:rect l="l" t="t" r="r" b="b"/>
            <a:pathLst>
              <a:path w="1540548" h="1765212">
                <a:moveTo>
                  <a:pt x="0" y="0"/>
                </a:moveTo>
                <a:lnTo>
                  <a:pt x="1540548" y="0"/>
                </a:lnTo>
                <a:lnTo>
                  <a:pt x="1540548" y="1765212"/>
                </a:lnTo>
                <a:lnTo>
                  <a:pt x="0" y="176521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-9991583">
            <a:off x="13910946" y="8756568"/>
            <a:ext cx="6580781" cy="6490295"/>
          </a:xfrm>
          <a:custGeom>
            <a:avLst/>
            <a:gdLst/>
            <a:ahLst/>
            <a:cxnLst/>
            <a:rect l="l" t="t" r="r" b="b"/>
            <a:pathLst>
              <a:path w="6580781" h="6490295">
                <a:moveTo>
                  <a:pt x="0" y="0"/>
                </a:moveTo>
                <a:lnTo>
                  <a:pt x="6580781" y="0"/>
                </a:lnTo>
                <a:lnTo>
                  <a:pt x="6580781" y="6490295"/>
                </a:lnTo>
                <a:lnTo>
                  <a:pt x="0" y="649029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7136872">
            <a:off x="15364668" y="2268735"/>
            <a:ext cx="5320424" cy="4216436"/>
          </a:xfrm>
          <a:custGeom>
            <a:avLst/>
            <a:gdLst/>
            <a:ahLst/>
            <a:cxnLst/>
            <a:rect l="l" t="t" r="r" b="b"/>
            <a:pathLst>
              <a:path w="5320424" h="4216436">
                <a:moveTo>
                  <a:pt x="0" y="0"/>
                </a:moveTo>
                <a:lnTo>
                  <a:pt x="5320424" y="0"/>
                </a:lnTo>
                <a:lnTo>
                  <a:pt x="5320424" y="4216436"/>
                </a:lnTo>
                <a:lnTo>
                  <a:pt x="0" y="42164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9287474">
            <a:off x="1779206" y="-2566468"/>
            <a:ext cx="5901454" cy="4676902"/>
          </a:xfrm>
          <a:custGeom>
            <a:avLst/>
            <a:gdLst/>
            <a:ahLst/>
            <a:cxnLst/>
            <a:rect l="l" t="t" r="r" b="b"/>
            <a:pathLst>
              <a:path w="5901454" h="4676902">
                <a:moveTo>
                  <a:pt x="0" y="0"/>
                </a:moveTo>
                <a:lnTo>
                  <a:pt x="5901454" y="0"/>
                </a:lnTo>
                <a:lnTo>
                  <a:pt x="5901454" y="4676902"/>
                </a:lnTo>
                <a:lnTo>
                  <a:pt x="0" y="46769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410117">
            <a:off x="-765521" y="8353996"/>
            <a:ext cx="4846681" cy="3840994"/>
          </a:xfrm>
          <a:custGeom>
            <a:avLst/>
            <a:gdLst/>
            <a:ahLst/>
            <a:cxnLst/>
            <a:rect l="l" t="t" r="r" b="b"/>
            <a:pathLst>
              <a:path w="4846681" h="3840994">
                <a:moveTo>
                  <a:pt x="0" y="0"/>
                </a:moveTo>
                <a:lnTo>
                  <a:pt x="4846681" y="0"/>
                </a:lnTo>
                <a:lnTo>
                  <a:pt x="4846681" y="3840994"/>
                </a:lnTo>
                <a:lnTo>
                  <a:pt x="0" y="384099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-6784683">
            <a:off x="10956597" y="-2551472"/>
            <a:ext cx="4796535" cy="5220718"/>
          </a:xfrm>
          <a:custGeom>
            <a:avLst/>
            <a:gdLst/>
            <a:ahLst/>
            <a:cxnLst/>
            <a:rect l="l" t="t" r="r" b="b"/>
            <a:pathLst>
              <a:path w="4796535" h="5220718">
                <a:moveTo>
                  <a:pt x="0" y="0"/>
                </a:moveTo>
                <a:lnTo>
                  <a:pt x="4796535" y="0"/>
                </a:lnTo>
                <a:lnTo>
                  <a:pt x="4796535" y="5220718"/>
                </a:lnTo>
                <a:lnTo>
                  <a:pt x="0" y="522071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 rot="-9659318">
            <a:off x="-1029984" y="2183821"/>
            <a:ext cx="2476139" cy="3506550"/>
          </a:xfrm>
          <a:custGeom>
            <a:avLst/>
            <a:gdLst/>
            <a:ahLst/>
            <a:cxnLst/>
            <a:rect l="l" t="t" r="r" b="b"/>
            <a:pathLst>
              <a:path w="2476139" h="3506550">
                <a:moveTo>
                  <a:pt x="0" y="0"/>
                </a:moveTo>
                <a:lnTo>
                  <a:pt x="2476139" y="0"/>
                </a:lnTo>
                <a:lnTo>
                  <a:pt x="2476139" y="3506550"/>
                </a:lnTo>
                <a:lnTo>
                  <a:pt x="0" y="350655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 rot="9514337">
            <a:off x="8016359" y="8491708"/>
            <a:ext cx="5981568" cy="4777778"/>
          </a:xfrm>
          <a:custGeom>
            <a:avLst/>
            <a:gdLst/>
            <a:ahLst/>
            <a:cxnLst/>
            <a:rect l="l" t="t" r="r" b="b"/>
            <a:pathLst>
              <a:path w="5981568" h="4777778">
                <a:moveTo>
                  <a:pt x="0" y="0"/>
                </a:moveTo>
                <a:lnTo>
                  <a:pt x="5981569" y="0"/>
                </a:lnTo>
                <a:lnTo>
                  <a:pt x="5981569" y="4777778"/>
                </a:lnTo>
                <a:lnTo>
                  <a:pt x="0" y="477777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 rot="-10800000">
            <a:off x="16426424" y="7032877"/>
            <a:ext cx="3723152" cy="3567457"/>
          </a:xfrm>
          <a:custGeom>
            <a:avLst/>
            <a:gdLst/>
            <a:ahLst/>
            <a:cxnLst/>
            <a:rect l="l" t="t" r="r" b="b"/>
            <a:pathLst>
              <a:path w="3723152" h="3567457">
                <a:moveTo>
                  <a:pt x="0" y="0"/>
                </a:moveTo>
                <a:lnTo>
                  <a:pt x="3723152" y="0"/>
                </a:lnTo>
                <a:lnTo>
                  <a:pt x="3723152" y="3567457"/>
                </a:lnTo>
                <a:lnTo>
                  <a:pt x="0" y="35674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 rot="3897182">
            <a:off x="-3534771" y="-2403424"/>
            <a:ext cx="4490651" cy="4428904"/>
          </a:xfrm>
          <a:custGeom>
            <a:avLst/>
            <a:gdLst/>
            <a:ahLst/>
            <a:cxnLst/>
            <a:rect l="l" t="t" r="r" b="b"/>
            <a:pathLst>
              <a:path w="4490651" h="4428904">
                <a:moveTo>
                  <a:pt x="0" y="0"/>
                </a:moveTo>
                <a:lnTo>
                  <a:pt x="4490650" y="0"/>
                </a:lnTo>
                <a:lnTo>
                  <a:pt x="4490650" y="4428904"/>
                </a:lnTo>
                <a:lnTo>
                  <a:pt x="0" y="442890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 rot="-2882775">
            <a:off x="4992123" y="9447092"/>
            <a:ext cx="2026558" cy="1180470"/>
          </a:xfrm>
          <a:custGeom>
            <a:avLst/>
            <a:gdLst/>
            <a:ahLst/>
            <a:cxnLst/>
            <a:rect l="l" t="t" r="r" b="b"/>
            <a:pathLst>
              <a:path w="2026558" h="1180470">
                <a:moveTo>
                  <a:pt x="0" y="0"/>
                </a:moveTo>
                <a:lnTo>
                  <a:pt x="2026558" y="0"/>
                </a:lnTo>
                <a:lnTo>
                  <a:pt x="2026558" y="1180470"/>
                </a:lnTo>
                <a:lnTo>
                  <a:pt x="0" y="118047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/>
          <p:cNvSpPr/>
          <p:nvPr/>
        </p:nvSpPr>
        <p:spPr>
          <a:xfrm rot="-3654351">
            <a:off x="8194923" y="-493951"/>
            <a:ext cx="1898154" cy="1105674"/>
          </a:xfrm>
          <a:custGeom>
            <a:avLst/>
            <a:gdLst/>
            <a:ahLst/>
            <a:cxnLst/>
            <a:rect l="l" t="t" r="r" b="b"/>
            <a:pathLst>
              <a:path w="1898154" h="1105674">
                <a:moveTo>
                  <a:pt x="0" y="0"/>
                </a:moveTo>
                <a:lnTo>
                  <a:pt x="1898154" y="0"/>
                </a:lnTo>
                <a:lnTo>
                  <a:pt x="1898154" y="1105675"/>
                </a:lnTo>
                <a:lnTo>
                  <a:pt x="0" y="11056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5" name="TextBox 15"/>
          <p:cNvSpPr txBox="1"/>
          <p:nvPr/>
        </p:nvSpPr>
        <p:spPr>
          <a:xfrm>
            <a:off x="3365423" y="2916826"/>
            <a:ext cx="11557155" cy="714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Análisis de Mercado y Audiencia Objetivo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050429" y="4357903"/>
            <a:ext cx="12187143" cy="10149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779"/>
              </a:lnSpc>
              <a:spcBef>
                <a:spcPct val="0"/>
              </a:spcBef>
            </a:pP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¿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Qué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características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tiene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el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ensayo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71704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055000" y="700739"/>
            <a:ext cx="16177999" cy="8519460"/>
            <a:chOff x="0" y="0"/>
            <a:chExt cx="4032738" cy="21236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2426016" y="2062255"/>
            <a:ext cx="6717984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Objetivos y visión del proyecto</a:t>
            </a:r>
          </a:p>
        </p:txBody>
      </p:sp>
      <p:grpSp>
        <p:nvGrpSpPr>
          <p:cNvPr id="26" name="Group 26"/>
          <p:cNvGrpSpPr/>
          <p:nvPr/>
        </p:nvGrpSpPr>
        <p:grpSpPr>
          <a:xfrm>
            <a:off x="2229622" y="2461252"/>
            <a:ext cx="14188136" cy="1270000"/>
            <a:chOff x="0" y="0"/>
            <a:chExt cx="18917516" cy="1288882"/>
          </a:xfrm>
        </p:grpSpPr>
        <p:grpSp>
          <p:nvGrpSpPr>
            <p:cNvPr id="27" name="Group 27"/>
            <p:cNvGrpSpPr/>
            <p:nvPr/>
          </p:nvGrpSpPr>
          <p:grpSpPr>
            <a:xfrm>
              <a:off x="0" y="0"/>
              <a:ext cx="18917516" cy="1288882"/>
              <a:chOff x="0" y="0"/>
              <a:chExt cx="4494524" cy="306220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4494524" cy="306220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9" name="TextBox 29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0" name="TextBox 30"/>
            <p:cNvSpPr txBox="1"/>
            <p:nvPr/>
          </p:nvSpPr>
          <p:spPr>
            <a:xfrm>
              <a:off x="434216" y="93932"/>
              <a:ext cx="18436955" cy="1166506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s-MX" sz="2800" dirty="0"/>
                <a:t>El propósito general del ensayo argumentativo es que “plantea un </a:t>
              </a:r>
              <a:r>
                <a:rPr lang="es-MX" sz="2800" b="1" dirty="0"/>
                <a:t>punto de vista </a:t>
              </a:r>
              <a:r>
                <a:rPr lang="es-MX" sz="2800" dirty="0"/>
                <a:t>de quien escribe, a la par que busca</a:t>
              </a:r>
              <a:r>
                <a:rPr lang="es-MX" sz="2800" b="1" dirty="0"/>
                <a:t> convencer </a:t>
              </a:r>
              <a:r>
                <a:rPr lang="es-MX" sz="2800" dirty="0"/>
                <a:t>al lector” (Castro et al. 2021)</a:t>
              </a:r>
              <a:r>
                <a:rPr lang="en-US" sz="2700" spc="135" dirty="0">
                  <a:solidFill>
                    <a:srgbClr val="545454"/>
                  </a:solidFill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3445569" y="3914385"/>
            <a:ext cx="12937430" cy="1964382"/>
            <a:chOff x="0" y="0"/>
            <a:chExt cx="8392135" cy="1060354"/>
          </a:xfrm>
        </p:grpSpPr>
        <p:grpSp>
          <p:nvGrpSpPr>
            <p:cNvPr id="32" name="Group 32"/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33" name="Freeform 33"/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4" name="TextBox 34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5" name="TextBox 35"/>
            <p:cNvSpPr txBox="1"/>
            <p:nvPr/>
          </p:nvSpPr>
          <p:spPr>
            <a:xfrm>
              <a:off x="434218" y="93932"/>
              <a:ext cx="7523699" cy="7105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n-US" sz="2700" spc="135" dirty="0">
                  <a:solidFill>
                    <a:srgbClr val="545454"/>
                  </a:solidFill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</a:p>
          </p:txBody>
        </p:sp>
      </p:grpSp>
      <p:sp>
        <p:nvSpPr>
          <p:cNvPr id="41" name="CuadroTexto 40">
            <a:extLst>
              <a:ext uri="{FF2B5EF4-FFF2-40B4-BE49-F238E27FC236}">
                <a16:creationId xmlns:a16="http://schemas.microsoft.com/office/drawing/2014/main" id="{7D4A7C78-B682-3984-8177-2B50B486CFAB}"/>
              </a:ext>
            </a:extLst>
          </p:cNvPr>
          <p:cNvSpPr txBox="1"/>
          <p:nvPr/>
        </p:nvSpPr>
        <p:spPr>
          <a:xfrm>
            <a:off x="1618836" y="1630255"/>
            <a:ext cx="14269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Algunas propuestas…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42" name="Group 36">
            <a:extLst>
              <a:ext uri="{FF2B5EF4-FFF2-40B4-BE49-F238E27FC236}">
                <a16:creationId xmlns:a16="http://schemas.microsoft.com/office/drawing/2014/main" id="{663A3092-92FA-9AE8-5077-123B1A0D5EE1}"/>
              </a:ext>
            </a:extLst>
          </p:cNvPr>
          <p:cNvGrpSpPr/>
          <p:nvPr/>
        </p:nvGrpSpPr>
        <p:grpSpPr>
          <a:xfrm>
            <a:off x="4753773" y="6110129"/>
            <a:ext cx="11480758" cy="1401169"/>
            <a:chOff x="0" y="0"/>
            <a:chExt cx="8392135" cy="1060354"/>
          </a:xfrm>
        </p:grpSpPr>
        <p:grpSp>
          <p:nvGrpSpPr>
            <p:cNvPr id="43" name="Group 37">
              <a:extLst>
                <a:ext uri="{FF2B5EF4-FFF2-40B4-BE49-F238E27FC236}">
                  <a16:creationId xmlns:a16="http://schemas.microsoft.com/office/drawing/2014/main" id="{3F5BE106-31EB-4DBD-09DB-4C1391EDE4D8}"/>
                </a:ext>
              </a:extLst>
            </p:cNvPr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45" name="Freeform 38">
                <a:extLst>
                  <a:ext uri="{FF2B5EF4-FFF2-40B4-BE49-F238E27FC236}">
                    <a16:creationId xmlns:a16="http://schemas.microsoft.com/office/drawing/2014/main" id="{DC5E6714-97D3-A9A4-3F7B-2697683C598A}"/>
                  </a:ext>
                </a:extLst>
              </p:cNvPr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 dirty="0"/>
              </a:p>
            </p:txBody>
          </p:sp>
          <p:sp>
            <p:nvSpPr>
              <p:cNvPr id="46" name="TextBox 39">
                <a:extLst>
                  <a:ext uri="{FF2B5EF4-FFF2-40B4-BE49-F238E27FC236}">
                    <a16:creationId xmlns:a16="http://schemas.microsoft.com/office/drawing/2014/main" id="{0BC3CE6A-696F-DB47-1167-7444B53652E1}"/>
                  </a:ext>
                </a:extLst>
              </p:cNvPr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4" name="TextBox 40">
              <a:extLst>
                <a:ext uri="{FF2B5EF4-FFF2-40B4-BE49-F238E27FC236}">
                  <a16:creationId xmlns:a16="http://schemas.microsoft.com/office/drawing/2014/main" id="{9B33AAEA-2A84-661C-56B4-95D6CAD67971}"/>
                </a:ext>
              </a:extLst>
            </p:cNvPr>
            <p:cNvSpPr txBox="1"/>
            <p:nvPr/>
          </p:nvSpPr>
          <p:spPr>
            <a:xfrm>
              <a:off x="434218" y="93932"/>
              <a:ext cx="7523699" cy="7105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endParaRPr lang="en-US" sz="2700" spc="135" dirty="0">
                <a:solidFill>
                  <a:srgbClr val="545454"/>
                </a:solidFill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  <p:cxnSp>
        <p:nvCxnSpPr>
          <p:cNvPr id="51" name="Conector: angular 50">
            <a:extLst>
              <a:ext uri="{FF2B5EF4-FFF2-40B4-BE49-F238E27FC236}">
                <a16:creationId xmlns:a16="http://schemas.microsoft.com/office/drawing/2014/main" id="{B9826FED-039F-FCD2-6380-7D25D33D1984}"/>
              </a:ext>
            </a:extLst>
          </p:cNvPr>
          <p:cNvCxnSpPr/>
          <p:nvPr/>
        </p:nvCxnSpPr>
        <p:spPr>
          <a:xfrm rot="16200000" flipH="1">
            <a:off x="2371163" y="3924408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Conector: angular 55">
            <a:extLst>
              <a:ext uri="{FF2B5EF4-FFF2-40B4-BE49-F238E27FC236}">
                <a16:creationId xmlns:a16="http://schemas.microsoft.com/office/drawing/2014/main" id="{F54556DC-0352-D596-331A-7CD9C3153ACE}"/>
              </a:ext>
            </a:extLst>
          </p:cNvPr>
          <p:cNvCxnSpPr/>
          <p:nvPr/>
        </p:nvCxnSpPr>
        <p:spPr>
          <a:xfrm rot="16200000" flipH="1">
            <a:off x="3743810" y="6271084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40">
            <a:extLst>
              <a:ext uri="{FF2B5EF4-FFF2-40B4-BE49-F238E27FC236}">
                <a16:creationId xmlns:a16="http://schemas.microsoft.com/office/drawing/2014/main" id="{9711716D-AC13-7F07-728A-426AD036BF5A}"/>
              </a:ext>
            </a:extLst>
          </p:cNvPr>
          <p:cNvSpPr txBox="1"/>
          <p:nvPr/>
        </p:nvSpPr>
        <p:spPr>
          <a:xfrm>
            <a:off x="4907941" y="6165183"/>
            <a:ext cx="11222496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2800" spc="135" dirty="0">
                <a:ea typeface="Arimo Bold"/>
                <a:cs typeface="Arimo Bold"/>
                <a:sym typeface="Arimo Bold"/>
              </a:rPr>
              <a:t>Su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naturaleza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es </a:t>
            </a:r>
            <a:r>
              <a:rPr lang="en-US" sz="2800" b="1" spc="135" dirty="0" err="1">
                <a:ea typeface="Arimo Bold"/>
                <a:cs typeface="Arimo Bold"/>
                <a:sym typeface="Arimo Bold"/>
              </a:rPr>
              <a:t>reflexiva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,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por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lo tanto,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resulta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poco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relevante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cargar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el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ensayo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 de </a:t>
            </a:r>
            <a:r>
              <a:rPr lang="en-US" sz="2800" spc="135" dirty="0" err="1">
                <a:ea typeface="Arimo Bold"/>
                <a:cs typeface="Arimo Bold"/>
                <a:sym typeface="Arimo Bold"/>
              </a:rPr>
              <a:t>citas</a:t>
            </a:r>
            <a:r>
              <a:rPr lang="en-US" sz="2800" spc="135" dirty="0">
                <a:ea typeface="Arimo Bold"/>
                <a:cs typeface="Arimo Bold"/>
                <a:sym typeface="Arimo Bold"/>
              </a:rPr>
              <a:t>.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4DF90735-4284-D131-FCA7-1803AB54B3CC}"/>
              </a:ext>
            </a:extLst>
          </p:cNvPr>
          <p:cNvSpPr txBox="1"/>
          <p:nvPr/>
        </p:nvSpPr>
        <p:spPr>
          <a:xfrm>
            <a:off x="3644282" y="4037493"/>
            <a:ext cx="1259024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2800" dirty="0"/>
              <a:t>“La calidad de un ensayo académico está determinada por la </a:t>
            </a:r>
            <a:r>
              <a:rPr lang="es-MX" sz="2800" b="1" dirty="0"/>
              <a:t>rigurosidad </a:t>
            </a:r>
            <a:r>
              <a:rPr lang="es-MX" sz="2800" dirty="0"/>
              <a:t>y la </a:t>
            </a:r>
            <a:r>
              <a:rPr lang="es-MX" sz="2800" b="1" dirty="0"/>
              <a:t>relevancia</a:t>
            </a:r>
            <a:r>
              <a:rPr lang="es-MX" sz="2800" dirty="0"/>
              <a:t> de la documentación y el apropiado manejo e interpretación de </a:t>
            </a:r>
            <a:r>
              <a:rPr lang="es-MX" sz="2800" b="1" dirty="0"/>
              <a:t>referencias bibliográficas</a:t>
            </a:r>
            <a:r>
              <a:rPr lang="es-MX" sz="2800" dirty="0"/>
              <a:t>” (Díaz, 2021).</a:t>
            </a:r>
            <a:endParaRPr lang="es-CL" sz="2800" dirty="0"/>
          </a:p>
        </p:txBody>
      </p:sp>
    </p:spTree>
    <p:extLst>
      <p:ext uri="{BB962C8B-B14F-4D97-AF65-F5344CB8AC3E}">
        <p14:creationId xmlns:p14="http://schemas.microsoft.com/office/powerpoint/2010/main" val="16994613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78694">
            <a:off x="15865760" y="-784736"/>
            <a:ext cx="1776598" cy="2035685"/>
          </a:xfrm>
          <a:custGeom>
            <a:avLst/>
            <a:gdLst/>
            <a:ahLst/>
            <a:cxnLst/>
            <a:rect l="l" t="t" r="r" b="b"/>
            <a:pathLst>
              <a:path w="1776598" h="2035685">
                <a:moveTo>
                  <a:pt x="0" y="0"/>
                </a:moveTo>
                <a:lnTo>
                  <a:pt x="1776598" y="0"/>
                </a:lnTo>
                <a:lnTo>
                  <a:pt x="1776598" y="2035686"/>
                </a:lnTo>
                <a:lnTo>
                  <a:pt x="0" y="203568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6656374">
            <a:off x="-705417" y="6150271"/>
            <a:ext cx="1540548" cy="1765212"/>
          </a:xfrm>
          <a:custGeom>
            <a:avLst/>
            <a:gdLst/>
            <a:ahLst/>
            <a:cxnLst/>
            <a:rect l="l" t="t" r="r" b="b"/>
            <a:pathLst>
              <a:path w="1540548" h="1765212">
                <a:moveTo>
                  <a:pt x="0" y="0"/>
                </a:moveTo>
                <a:lnTo>
                  <a:pt x="1540548" y="0"/>
                </a:lnTo>
                <a:lnTo>
                  <a:pt x="1540548" y="1765212"/>
                </a:lnTo>
                <a:lnTo>
                  <a:pt x="0" y="176521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-9991583">
            <a:off x="13910946" y="8756568"/>
            <a:ext cx="6580781" cy="6490295"/>
          </a:xfrm>
          <a:custGeom>
            <a:avLst/>
            <a:gdLst/>
            <a:ahLst/>
            <a:cxnLst/>
            <a:rect l="l" t="t" r="r" b="b"/>
            <a:pathLst>
              <a:path w="6580781" h="6490295">
                <a:moveTo>
                  <a:pt x="0" y="0"/>
                </a:moveTo>
                <a:lnTo>
                  <a:pt x="6580781" y="0"/>
                </a:lnTo>
                <a:lnTo>
                  <a:pt x="6580781" y="6490295"/>
                </a:lnTo>
                <a:lnTo>
                  <a:pt x="0" y="649029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7136872">
            <a:off x="15364668" y="2268735"/>
            <a:ext cx="5320424" cy="4216436"/>
          </a:xfrm>
          <a:custGeom>
            <a:avLst/>
            <a:gdLst/>
            <a:ahLst/>
            <a:cxnLst/>
            <a:rect l="l" t="t" r="r" b="b"/>
            <a:pathLst>
              <a:path w="5320424" h="4216436">
                <a:moveTo>
                  <a:pt x="0" y="0"/>
                </a:moveTo>
                <a:lnTo>
                  <a:pt x="5320424" y="0"/>
                </a:lnTo>
                <a:lnTo>
                  <a:pt x="5320424" y="4216436"/>
                </a:lnTo>
                <a:lnTo>
                  <a:pt x="0" y="42164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9287474">
            <a:off x="1779206" y="-2566468"/>
            <a:ext cx="5901454" cy="4676902"/>
          </a:xfrm>
          <a:custGeom>
            <a:avLst/>
            <a:gdLst/>
            <a:ahLst/>
            <a:cxnLst/>
            <a:rect l="l" t="t" r="r" b="b"/>
            <a:pathLst>
              <a:path w="5901454" h="4676902">
                <a:moveTo>
                  <a:pt x="0" y="0"/>
                </a:moveTo>
                <a:lnTo>
                  <a:pt x="5901454" y="0"/>
                </a:lnTo>
                <a:lnTo>
                  <a:pt x="5901454" y="4676902"/>
                </a:lnTo>
                <a:lnTo>
                  <a:pt x="0" y="46769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410117">
            <a:off x="-765521" y="8353996"/>
            <a:ext cx="4846681" cy="3840994"/>
          </a:xfrm>
          <a:custGeom>
            <a:avLst/>
            <a:gdLst/>
            <a:ahLst/>
            <a:cxnLst/>
            <a:rect l="l" t="t" r="r" b="b"/>
            <a:pathLst>
              <a:path w="4846681" h="3840994">
                <a:moveTo>
                  <a:pt x="0" y="0"/>
                </a:moveTo>
                <a:lnTo>
                  <a:pt x="4846681" y="0"/>
                </a:lnTo>
                <a:lnTo>
                  <a:pt x="4846681" y="3840994"/>
                </a:lnTo>
                <a:lnTo>
                  <a:pt x="0" y="384099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-6784683">
            <a:off x="10956597" y="-2551472"/>
            <a:ext cx="4796535" cy="5220718"/>
          </a:xfrm>
          <a:custGeom>
            <a:avLst/>
            <a:gdLst/>
            <a:ahLst/>
            <a:cxnLst/>
            <a:rect l="l" t="t" r="r" b="b"/>
            <a:pathLst>
              <a:path w="4796535" h="5220718">
                <a:moveTo>
                  <a:pt x="0" y="0"/>
                </a:moveTo>
                <a:lnTo>
                  <a:pt x="4796535" y="0"/>
                </a:lnTo>
                <a:lnTo>
                  <a:pt x="4796535" y="5220718"/>
                </a:lnTo>
                <a:lnTo>
                  <a:pt x="0" y="522071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 rot="-9659318">
            <a:off x="-1029984" y="2183821"/>
            <a:ext cx="2476139" cy="3506550"/>
          </a:xfrm>
          <a:custGeom>
            <a:avLst/>
            <a:gdLst/>
            <a:ahLst/>
            <a:cxnLst/>
            <a:rect l="l" t="t" r="r" b="b"/>
            <a:pathLst>
              <a:path w="2476139" h="3506550">
                <a:moveTo>
                  <a:pt x="0" y="0"/>
                </a:moveTo>
                <a:lnTo>
                  <a:pt x="2476139" y="0"/>
                </a:lnTo>
                <a:lnTo>
                  <a:pt x="2476139" y="3506550"/>
                </a:lnTo>
                <a:lnTo>
                  <a:pt x="0" y="350655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 rot="9514337">
            <a:off x="8016359" y="8491708"/>
            <a:ext cx="5981568" cy="4777778"/>
          </a:xfrm>
          <a:custGeom>
            <a:avLst/>
            <a:gdLst/>
            <a:ahLst/>
            <a:cxnLst/>
            <a:rect l="l" t="t" r="r" b="b"/>
            <a:pathLst>
              <a:path w="5981568" h="4777778">
                <a:moveTo>
                  <a:pt x="0" y="0"/>
                </a:moveTo>
                <a:lnTo>
                  <a:pt x="5981569" y="0"/>
                </a:lnTo>
                <a:lnTo>
                  <a:pt x="5981569" y="4777778"/>
                </a:lnTo>
                <a:lnTo>
                  <a:pt x="0" y="477777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 rot="-10800000">
            <a:off x="16426424" y="7032877"/>
            <a:ext cx="3723152" cy="3567457"/>
          </a:xfrm>
          <a:custGeom>
            <a:avLst/>
            <a:gdLst/>
            <a:ahLst/>
            <a:cxnLst/>
            <a:rect l="l" t="t" r="r" b="b"/>
            <a:pathLst>
              <a:path w="3723152" h="3567457">
                <a:moveTo>
                  <a:pt x="0" y="0"/>
                </a:moveTo>
                <a:lnTo>
                  <a:pt x="3723152" y="0"/>
                </a:lnTo>
                <a:lnTo>
                  <a:pt x="3723152" y="3567457"/>
                </a:lnTo>
                <a:lnTo>
                  <a:pt x="0" y="35674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 rot="3897182">
            <a:off x="-3534771" y="-2403424"/>
            <a:ext cx="4490651" cy="4428904"/>
          </a:xfrm>
          <a:custGeom>
            <a:avLst/>
            <a:gdLst/>
            <a:ahLst/>
            <a:cxnLst/>
            <a:rect l="l" t="t" r="r" b="b"/>
            <a:pathLst>
              <a:path w="4490651" h="4428904">
                <a:moveTo>
                  <a:pt x="0" y="0"/>
                </a:moveTo>
                <a:lnTo>
                  <a:pt x="4490650" y="0"/>
                </a:lnTo>
                <a:lnTo>
                  <a:pt x="4490650" y="4428904"/>
                </a:lnTo>
                <a:lnTo>
                  <a:pt x="0" y="442890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 rot="-2882775">
            <a:off x="4992123" y="9447092"/>
            <a:ext cx="2026558" cy="1180470"/>
          </a:xfrm>
          <a:custGeom>
            <a:avLst/>
            <a:gdLst/>
            <a:ahLst/>
            <a:cxnLst/>
            <a:rect l="l" t="t" r="r" b="b"/>
            <a:pathLst>
              <a:path w="2026558" h="1180470">
                <a:moveTo>
                  <a:pt x="0" y="0"/>
                </a:moveTo>
                <a:lnTo>
                  <a:pt x="2026558" y="0"/>
                </a:lnTo>
                <a:lnTo>
                  <a:pt x="2026558" y="1180470"/>
                </a:lnTo>
                <a:lnTo>
                  <a:pt x="0" y="118047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/>
          <p:cNvSpPr/>
          <p:nvPr/>
        </p:nvSpPr>
        <p:spPr>
          <a:xfrm rot="-3654351">
            <a:off x="8194923" y="-493951"/>
            <a:ext cx="1898154" cy="1105674"/>
          </a:xfrm>
          <a:custGeom>
            <a:avLst/>
            <a:gdLst/>
            <a:ahLst/>
            <a:cxnLst/>
            <a:rect l="l" t="t" r="r" b="b"/>
            <a:pathLst>
              <a:path w="1898154" h="1105674">
                <a:moveTo>
                  <a:pt x="0" y="0"/>
                </a:moveTo>
                <a:lnTo>
                  <a:pt x="1898154" y="0"/>
                </a:lnTo>
                <a:lnTo>
                  <a:pt x="1898154" y="1105675"/>
                </a:lnTo>
                <a:lnTo>
                  <a:pt x="0" y="11056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5" name="TextBox 15"/>
          <p:cNvSpPr txBox="1"/>
          <p:nvPr/>
        </p:nvSpPr>
        <p:spPr>
          <a:xfrm>
            <a:off x="3365423" y="2916826"/>
            <a:ext cx="11557155" cy="714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Análisis de Mercado y Audiencia Objetivo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050429" y="4357903"/>
            <a:ext cx="12187143" cy="10149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779"/>
              </a:lnSpc>
              <a:spcBef>
                <a:spcPct val="0"/>
              </a:spcBef>
            </a:pP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Veamos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el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siguiente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ejemplo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y las</a:t>
            </a:r>
          </a:p>
          <a:p>
            <a:pPr marL="0" lvl="0" indent="0" algn="ctr">
              <a:lnSpc>
                <a:spcPts val="3779"/>
              </a:lnSpc>
              <a:spcBef>
                <a:spcPct val="0"/>
              </a:spcBef>
            </a:pP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partes que lo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componen</a:t>
            </a:r>
            <a:endParaRPr lang="en-US" sz="48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  <a:ea typeface="Arimo"/>
              <a:cs typeface="Arimo"/>
              <a:sym typeface="Arim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829280" y="664296"/>
            <a:ext cx="16629440" cy="9152266"/>
            <a:chOff x="0" y="0"/>
            <a:chExt cx="4519729" cy="231856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519729" cy="2318560"/>
            </a:xfrm>
            <a:custGeom>
              <a:avLst/>
              <a:gdLst/>
              <a:ahLst/>
              <a:cxnLst/>
              <a:rect l="l" t="t" r="r" b="b"/>
              <a:pathLst>
                <a:path w="4519729" h="2318560">
                  <a:moveTo>
                    <a:pt x="0" y="0"/>
                  </a:moveTo>
                  <a:lnTo>
                    <a:pt x="4519729" y="0"/>
                  </a:lnTo>
                  <a:lnTo>
                    <a:pt x="4519729" y="2318560"/>
                  </a:lnTo>
                  <a:lnTo>
                    <a:pt x="0" y="231856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519729" cy="2356660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019349" y="1250121"/>
            <a:ext cx="12165648" cy="8425333"/>
            <a:chOff x="0" y="0"/>
            <a:chExt cx="3233762" cy="2054485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3233762" cy="2054485"/>
            </a:xfrm>
            <a:custGeom>
              <a:avLst/>
              <a:gdLst/>
              <a:ahLst/>
              <a:cxnLst/>
              <a:rect l="l" t="t" r="r" b="b"/>
              <a:pathLst>
                <a:path w="3233762" h="2054485">
                  <a:moveTo>
                    <a:pt x="30481" y="0"/>
                  </a:moveTo>
                  <a:lnTo>
                    <a:pt x="3203280" y="0"/>
                  </a:lnTo>
                  <a:cubicBezTo>
                    <a:pt x="3211364" y="0"/>
                    <a:pt x="3219118" y="3211"/>
                    <a:pt x="3224834" y="8928"/>
                  </a:cubicBezTo>
                  <a:cubicBezTo>
                    <a:pt x="3230550" y="14644"/>
                    <a:pt x="3233762" y="22397"/>
                    <a:pt x="3233762" y="30481"/>
                  </a:cubicBezTo>
                  <a:lnTo>
                    <a:pt x="3233762" y="2024003"/>
                  </a:lnTo>
                  <a:cubicBezTo>
                    <a:pt x="3233762" y="2032087"/>
                    <a:pt x="3230550" y="2039841"/>
                    <a:pt x="3224834" y="2045557"/>
                  </a:cubicBezTo>
                  <a:cubicBezTo>
                    <a:pt x="3219118" y="2051273"/>
                    <a:pt x="3211364" y="2054485"/>
                    <a:pt x="3203280" y="2054485"/>
                  </a:cubicBezTo>
                  <a:lnTo>
                    <a:pt x="30481" y="2054485"/>
                  </a:lnTo>
                  <a:cubicBezTo>
                    <a:pt x="13647" y="2054485"/>
                    <a:pt x="0" y="2040838"/>
                    <a:pt x="0" y="2024003"/>
                  </a:cubicBezTo>
                  <a:lnTo>
                    <a:pt x="0" y="30481"/>
                  </a:lnTo>
                  <a:cubicBezTo>
                    <a:pt x="0" y="22397"/>
                    <a:pt x="3211" y="14644"/>
                    <a:pt x="8928" y="8928"/>
                  </a:cubicBezTo>
                  <a:cubicBezTo>
                    <a:pt x="14644" y="3211"/>
                    <a:pt x="22397" y="0"/>
                    <a:pt x="30481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" cap="rnd">
              <a:solidFill>
                <a:srgbClr val="545454"/>
              </a:solidFill>
              <a:prstDash val="lgDash"/>
              <a:rou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19050"/>
              <a:ext cx="3233762" cy="20354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500"/>
                </a:lnSpc>
              </a:pPr>
              <a:endParaRPr/>
            </a:p>
          </p:txBody>
        </p:sp>
      </p:grpSp>
      <p:sp>
        <p:nvSpPr>
          <p:cNvPr id="26" name="Rectángulo 25">
            <a:extLst>
              <a:ext uri="{FF2B5EF4-FFF2-40B4-BE49-F238E27FC236}">
                <a16:creationId xmlns:a16="http://schemas.microsoft.com/office/drawing/2014/main" id="{27A29088-B3E1-5454-AB44-1FFFF0D6C460}"/>
              </a:ext>
            </a:extLst>
          </p:cNvPr>
          <p:cNvSpPr/>
          <p:nvPr/>
        </p:nvSpPr>
        <p:spPr>
          <a:xfrm>
            <a:off x="13257552" y="1804939"/>
            <a:ext cx="4000500" cy="117484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accent4">
                    <a:lumMod val="75000"/>
                  </a:schemeClr>
                </a:solidFill>
              </a:rPr>
              <a:t>Título</a:t>
            </a:r>
            <a:endParaRPr lang="es-CL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701D3C08-265A-1C15-A5D0-3AF8ACA8FB4D}"/>
              </a:ext>
            </a:extLst>
          </p:cNvPr>
          <p:cNvCxnSpPr/>
          <p:nvPr/>
        </p:nvCxnSpPr>
        <p:spPr>
          <a:xfrm flipH="1">
            <a:off x="11218252" y="2191597"/>
            <a:ext cx="1810541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37" name="Cerrar llave 36">
            <a:extLst>
              <a:ext uri="{FF2B5EF4-FFF2-40B4-BE49-F238E27FC236}">
                <a16:creationId xmlns:a16="http://schemas.microsoft.com/office/drawing/2014/main" id="{00A1C155-A0DA-831D-D2CE-850226A9D4DE}"/>
              </a:ext>
            </a:extLst>
          </p:cNvPr>
          <p:cNvSpPr/>
          <p:nvPr/>
        </p:nvSpPr>
        <p:spPr>
          <a:xfrm>
            <a:off x="12659115" y="2979787"/>
            <a:ext cx="669788" cy="5897510"/>
          </a:xfrm>
          <a:prstGeom prst="rightBrace">
            <a:avLst>
              <a:gd name="adj1" fmla="val 0"/>
              <a:gd name="adj2" fmla="val 50000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5ACA1988-8B98-D0B1-2B35-3D00379C3567}"/>
              </a:ext>
            </a:extLst>
          </p:cNvPr>
          <p:cNvSpPr/>
          <p:nvPr/>
        </p:nvSpPr>
        <p:spPr>
          <a:xfrm>
            <a:off x="13393768" y="5275116"/>
            <a:ext cx="4000500" cy="13427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3600" b="1" dirty="0">
                <a:solidFill>
                  <a:schemeClr val="tx1"/>
                </a:solidFill>
              </a:rPr>
              <a:t>Introducción</a:t>
            </a:r>
            <a:endParaRPr lang="es-CL" sz="3600" b="1" dirty="0">
              <a:solidFill>
                <a:schemeClr val="tx1"/>
              </a:solidFill>
            </a:endParaRP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09812DA9-0227-C132-5075-110B822A04A6}"/>
              </a:ext>
            </a:extLst>
          </p:cNvPr>
          <p:cNvSpPr txBox="1"/>
          <p:nvPr/>
        </p:nvSpPr>
        <p:spPr>
          <a:xfrm>
            <a:off x="1158183" y="1791424"/>
            <a:ext cx="9894514" cy="14014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Bef>
                <a:spcPts val="1295"/>
              </a:spcBef>
              <a:spcAft>
                <a:spcPts val="800"/>
              </a:spcAft>
            </a:pPr>
            <a:r>
              <a:rPr lang="es-CL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“El liderazgo y sus rasgos emocionales </a:t>
            </a:r>
            <a:r>
              <a:rPr lang="es-CL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 </a:t>
            </a:r>
            <a:r>
              <a:rPr lang="es-CL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afrontar el trauma”</a:t>
            </a:r>
            <a:endParaRPr lang="es-CL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s-CL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L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3D939517-F251-7221-8574-51367DCEADEB}"/>
              </a:ext>
            </a:extLst>
          </p:cNvPr>
          <p:cNvSpPr txBox="1"/>
          <p:nvPr/>
        </p:nvSpPr>
        <p:spPr>
          <a:xfrm>
            <a:off x="1390374" y="2460028"/>
            <a:ext cx="11268740" cy="6288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L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Las operaciones navales conllevan riesgos intrínsecos, dada la naturaleza compleja de su entorno de operación. </a:t>
            </a:r>
            <a:r>
              <a:rPr lang="es-MX" sz="23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este contexto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un evento potencialmente catastrófico puede desencadenar perturbaciones psicológicas asociadas al trauma en el personal que lo experimentó, teniendo como</a:t>
            </a:r>
            <a:r>
              <a:rPr lang="es-CL" sz="2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secuelas afectaciones al proceso cognitivo, daños en la salud mental y un impacto en la disponibilidad del capital humano institucional.</a:t>
            </a:r>
            <a:endParaRPr lang="es-CL" sz="2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800"/>
              </a:spcAft>
            </a:pPr>
            <a:r>
              <a:rPr lang="es-MX" sz="23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Livingstone (2003)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señala que cuanto más hábil sea el líder en comprender la influencia que sus emociones pueden tener en los seguidores en situaciones problemáticas, más ventaja tiene en influenciar a estos en la superación de los desafíos. Por lo anterior, surge la interrogante</a:t>
            </a:r>
            <a:r>
              <a:rPr lang="es-CL" sz="2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existen cualidades inherentes en el liderazgo que pueda adoptar un líder para afrontar el trauma posterior</a:t>
            </a:r>
            <a:r>
              <a:rPr lang="es-CL" sz="2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un evento cercano a la muerte. Es por ello, que el presente ensayo plantea que, un liderazgo basado en rasgos emocionales otorga medidas efectivas para afrontar el</a:t>
            </a:r>
            <a:r>
              <a:rPr lang="es-CL" sz="23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MX" sz="2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trauma en una dotación que experimentó un evento potencialmente catastrófico.</a:t>
            </a:r>
            <a:endParaRPr lang="es-CL" sz="2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829280" y="664295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160842" y="715530"/>
            <a:ext cx="16177999" cy="8519460"/>
            <a:chOff x="0" y="0"/>
            <a:chExt cx="4032738" cy="21236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2426016" y="2062255"/>
            <a:ext cx="6717984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Objetivos y visión del proyecto</a:t>
            </a:r>
          </a:p>
        </p:txBody>
      </p:sp>
      <p:grpSp>
        <p:nvGrpSpPr>
          <p:cNvPr id="26" name="Group 26"/>
          <p:cNvGrpSpPr/>
          <p:nvPr/>
        </p:nvGrpSpPr>
        <p:grpSpPr>
          <a:xfrm>
            <a:off x="2161991" y="2857290"/>
            <a:ext cx="10182409" cy="795266"/>
            <a:chOff x="0" y="0"/>
            <a:chExt cx="8392135" cy="1060354"/>
          </a:xfrm>
        </p:grpSpPr>
        <p:grpSp>
          <p:nvGrpSpPr>
            <p:cNvPr id="27" name="Group 27"/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29" name="TextBox 29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0" name="TextBox 30"/>
            <p:cNvSpPr txBox="1"/>
            <p:nvPr/>
          </p:nvSpPr>
          <p:spPr>
            <a:xfrm>
              <a:off x="434217" y="93932"/>
              <a:ext cx="7523699" cy="70780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n-US" sz="2700" b="1" spc="135" dirty="0" err="1">
                  <a:latin typeface="Arimo Bold"/>
                  <a:ea typeface="Arimo Bold"/>
                  <a:cs typeface="Arimo Bold"/>
                  <a:sym typeface="Arimo Bold"/>
                </a:rPr>
                <a:t>Introducción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(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contextualiza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el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tema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)  </a:t>
              </a: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3445569" y="3914386"/>
            <a:ext cx="9723981" cy="795266"/>
            <a:chOff x="0" y="0"/>
            <a:chExt cx="8392135" cy="1060354"/>
          </a:xfrm>
        </p:grpSpPr>
        <p:grpSp>
          <p:nvGrpSpPr>
            <p:cNvPr id="32" name="Group 32"/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33" name="Freeform 33"/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4" name="TextBox 34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35" name="TextBox 35"/>
            <p:cNvSpPr txBox="1"/>
            <p:nvPr/>
          </p:nvSpPr>
          <p:spPr>
            <a:xfrm>
              <a:off x="434217" y="93932"/>
              <a:ext cx="7523699" cy="70780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Presenta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la </a:t>
              </a:r>
              <a:r>
                <a:rPr lang="en-US" sz="2700" u="sng" spc="135" dirty="0" err="1">
                  <a:latin typeface="Arimo Bold"/>
                  <a:ea typeface="Arimo Bold"/>
                  <a:cs typeface="Arimo Bold"/>
                  <a:sym typeface="Arimo Bold"/>
                </a:rPr>
                <a:t>tesis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y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objetivo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del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ensayo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5864266" y="5071729"/>
            <a:ext cx="9832934" cy="1395474"/>
            <a:chOff x="0" y="0"/>
            <a:chExt cx="8392135" cy="3497718"/>
          </a:xfrm>
        </p:grpSpPr>
        <p:grpSp>
          <p:nvGrpSpPr>
            <p:cNvPr id="37" name="Group 37"/>
            <p:cNvGrpSpPr/>
            <p:nvPr/>
          </p:nvGrpSpPr>
          <p:grpSpPr>
            <a:xfrm>
              <a:off x="0" y="0"/>
              <a:ext cx="8392135" cy="3497718"/>
              <a:chOff x="0" y="0"/>
              <a:chExt cx="1993848" cy="831008"/>
            </a:xfrm>
          </p:grpSpPr>
          <p:sp>
            <p:nvSpPr>
              <p:cNvPr id="38" name="Freeform 38"/>
              <p:cNvSpPr/>
              <p:nvPr/>
            </p:nvSpPr>
            <p:spPr>
              <a:xfrm>
                <a:off x="0" y="0"/>
                <a:ext cx="1993848" cy="831008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9" name="TextBox 39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40" name="TextBox 40"/>
            <p:cNvSpPr txBox="1"/>
            <p:nvPr/>
          </p:nvSpPr>
          <p:spPr>
            <a:xfrm>
              <a:off x="434217" y="93933"/>
              <a:ext cx="7523699" cy="284128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Desarrollo (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defiende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la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tesis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)</a:t>
              </a:r>
            </a:p>
            <a:p>
              <a:pPr algn="ctr">
                <a:lnSpc>
                  <a:spcPts val="4725"/>
                </a:lnSpc>
              </a:pP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Presenta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Argumentos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basados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en</a:t>
              </a:r>
              <a:r>
                <a:rPr lang="en-US" sz="2700" spc="135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2700" spc="135" dirty="0" err="1">
                  <a:latin typeface="Arimo Bold"/>
                  <a:ea typeface="Arimo Bold"/>
                  <a:cs typeface="Arimo Bold"/>
                  <a:sym typeface="Arimo Bold"/>
                </a:rPr>
                <a:t>fuentes</a:t>
              </a:r>
              <a:endParaRPr lang="en-US" sz="2700" spc="135" dirty="0"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  <p:sp>
        <p:nvSpPr>
          <p:cNvPr id="41" name="CuadroTexto 40">
            <a:extLst>
              <a:ext uri="{FF2B5EF4-FFF2-40B4-BE49-F238E27FC236}">
                <a16:creationId xmlns:a16="http://schemas.microsoft.com/office/drawing/2014/main" id="{7D4A7C78-B682-3984-8177-2B50B486CFAB}"/>
              </a:ext>
            </a:extLst>
          </p:cNvPr>
          <p:cNvSpPr txBox="1"/>
          <p:nvPr/>
        </p:nvSpPr>
        <p:spPr>
          <a:xfrm>
            <a:off x="1667344" y="1630356"/>
            <a:ext cx="14269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Estructura de un Ensayo Académico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cxnSp>
        <p:nvCxnSpPr>
          <p:cNvPr id="51" name="Conector: angular 50">
            <a:extLst>
              <a:ext uri="{FF2B5EF4-FFF2-40B4-BE49-F238E27FC236}">
                <a16:creationId xmlns:a16="http://schemas.microsoft.com/office/drawing/2014/main" id="{B9826FED-039F-FCD2-6380-7D25D33D1984}"/>
              </a:ext>
            </a:extLst>
          </p:cNvPr>
          <p:cNvCxnSpPr/>
          <p:nvPr/>
        </p:nvCxnSpPr>
        <p:spPr>
          <a:xfrm rot="16200000" flipH="1">
            <a:off x="2371163" y="3924408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: angular 54">
            <a:extLst>
              <a:ext uri="{FF2B5EF4-FFF2-40B4-BE49-F238E27FC236}">
                <a16:creationId xmlns:a16="http://schemas.microsoft.com/office/drawing/2014/main" id="{CE6177B4-684B-3BAB-70FD-A8B76CD73818}"/>
              </a:ext>
            </a:extLst>
          </p:cNvPr>
          <p:cNvCxnSpPr/>
          <p:nvPr/>
        </p:nvCxnSpPr>
        <p:spPr>
          <a:xfrm rot="16200000" flipH="1">
            <a:off x="4289215" y="5037818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" name="Group 36">
            <a:extLst>
              <a:ext uri="{FF2B5EF4-FFF2-40B4-BE49-F238E27FC236}">
                <a16:creationId xmlns:a16="http://schemas.microsoft.com/office/drawing/2014/main" id="{EE0FD56E-C730-8A07-CAB1-CC6A31394C38}"/>
              </a:ext>
            </a:extLst>
          </p:cNvPr>
          <p:cNvGrpSpPr/>
          <p:nvPr/>
        </p:nvGrpSpPr>
        <p:grpSpPr>
          <a:xfrm>
            <a:off x="7254343" y="6885505"/>
            <a:ext cx="9027431" cy="1489987"/>
            <a:chOff x="0" y="0"/>
            <a:chExt cx="8392135" cy="1060354"/>
          </a:xfrm>
        </p:grpSpPr>
        <p:grpSp>
          <p:nvGrpSpPr>
            <p:cNvPr id="58" name="Group 37">
              <a:extLst>
                <a:ext uri="{FF2B5EF4-FFF2-40B4-BE49-F238E27FC236}">
                  <a16:creationId xmlns:a16="http://schemas.microsoft.com/office/drawing/2014/main" id="{C60E35D7-FAF1-61AA-895B-6A14EDE41053}"/>
                </a:ext>
              </a:extLst>
            </p:cNvPr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60" name="Freeform 38">
                <a:extLst>
                  <a:ext uri="{FF2B5EF4-FFF2-40B4-BE49-F238E27FC236}">
                    <a16:creationId xmlns:a16="http://schemas.microsoft.com/office/drawing/2014/main" id="{EE74687E-1D41-A56F-DB1E-9A329442E02D}"/>
                  </a:ext>
                </a:extLst>
              </p:cNvPr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61" name="TextBox 39">
                <a:extLst>
                  <a:ext uri="{FF2B5EF4-FFF2-40B4-BE49-F238E27FC236}">
                    <a16:creationId xmlns:a16="http://schemas.microsoft.com/office/drawing/2014/main" id="{6AB94FE7-8C71-D272-C13B-3E978B121CD1}"/>
                  </a:ext>
                </a:extLst>
              </p:cNvPr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59" name="TextBox 40">
              <a:extLst>
                <a:ext uri="{FF2B5EF4-FFF2-40B4-BE49-F238E27FC236}">
                  <a16:creationId xmlns:a16="http://schemas.microsoft.com/office/drawing/2014/main" id="{912F2F39-412A-35FC-C6E6-F2B8D046BF11}"/>
                </a:ext>
              </a:extLst>
            </p:cNvPr>
            <p:cNvSpPr txBox="1"/>
            <p:nvPr/>
          </p:nvSpPr>
          <p:spPr>
            <a:xfrm>
              <a:off x="434218" y="93932"/>
              <a:ext cx="7523699" cy="7105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endParaRPr lang="en-US" sz="2700" spc="135" dirty="0">
                <a:solidFill>
                  <a:srgbClr val="545454"/>
                </a:solidFill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  <p:sp>
        <p:nvSpPr>
          <p:cNvPr id="68" name="TextBox 40">
            <a:extLst>
              <a:ext uri="{FF2B5EF4-FFF2-40B4-BE49-F238E27FC236}">
                <a16:creationId xmlns:a16="http://schemas.microsoft.com/office/drawing/2014/main" id="{48084645-49B2-C6F1-2DD0-7272E9D4C561}"/>
              </a:ext>
            </a:extLst>
          </p:cNvPr>
          <p:cNvSpPr txBox="1"/>
          <p:nvPr/>
        </p:nvSpPr>
        <p:spPr>
          <a:xfrm>
            <a:off x="7481190" y="7199052"/>
            <a:ext cx="8860441" cy="11335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25"/>
              </a:lnSpc>
            </a:pP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Conclusiones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 (</a:t>
            </a: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sintetiza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los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argumentos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) </a:t>
            </a:r>
          </a:p>
          <a:p>
            <a:pPr algn="ctr">
              <a:lnSpc>
                <a:spcPts val="4725"/>
              </a:lnSpc>
            </a:pP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Reafirma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 la </a:t>
            </a:r>
            <a:r>
              <a:rPr lang="en-US" sz="2700" spc="135" dirty="0" err="1">
                <a:latin typeface="Arimo Bold"/>
                <a:ea typeface="Arimo Bold"/>
                <a:cs typeface="Arimo Bold"/>
                <a:sym typeface="Arimo Bold"/>
              </a:rPr>
              <a:t>tesis</a:t>
            </a:r>
            <a:r>
              <a:rPr lang="en-US" sz="2700" spc="135" dirty="0">
                <a:latin typeface="Arimo Bold"/>
                <a:ea typeface="Arimo Bold"/>
                <a:cs typeface="Arimo Bold"/>
                <a:sym typeface="Arimo Bold"/>
              </a:rPr>
              <a:t> </a:t>
            </a:r>
          </a:p>
        </p:txBody>
      </p:sp>
      <p:cxnSp>
        <p:nvCxnSpPr>
          <p:cNvPr id="70" name="Conector: angular 69">
            <a:extLst>
              <a:ext uri="{FF2B5EF4-FFF2-40B4-BE49-F238E27FC236}">
                <a16:creationId xmlns:a16="http://schemas.microsoft.com/office/drawing/2014/main" id="{EBC24605-7CDE-0901-7C06-5A68B3A0A3B3}"/>
              </a:ext>
            </a:extLst>
          </p:cNvPr>
          <p:cNvCxnSpPr/>
          <p:nvPr/>
        </p:nvCxnSpPr>
        <p:spPr>
          <a:xfrm rot="16200000" flipH="1">
            <a:off x="6189820" y="6697818"/>
            <a:ext cx="1005972" cy="652502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36">
            <a:extLst>
              <a:ext uri="{FF2B5EF4-FFF2-40B4-BE49-F238E27FC236}">
                <a16:creationId xmlns:a16="http://schemas.microsoft.com/office/drawing/2014/main" id="{A3E3EFB4-8503-7C28-8622-1F99F6D1D1EE}"/>
              </a:ext>
            </a:extLst>
          </p:cNvPr>
          <p:cNvGrpSpPr/>
          <p:nvPr/>
        </p:nvGrpSpPr>
        <p:grpSpPr>
          <a:xfrm>
            <a:off x="10625041" y="8618888"/>
            <a:ext cx="6294101" cy="485541"/>
            <a:chOff x="0" y="40091"/>
            <a:chExt cx="8392135" cy="1060354"/>
          </a:xfrm>
        </p:grpSpPr>
        <p:grpSp>
          <p:nvGrpSpPr>
            <p:cNvPr id="24" name="Group 37">
              <a:extLst>
                <a:ext uri="{FF2B5EF4-FFF2-40B4-BE49-F238E27FC236}">
                  <a16:creationId xmlns:a16="http://schemas.microsoft.com/office/drawing/2014/main" id="{F88A22AF-21BD-3218-9BC9-4500ECE06CD6}"/>
                </a:ext>
              </a:extLst>
            </p:cNvPr>
            <p:cNvGrpSpPr/>
            <p:nvPr/>
          </p:nvGrpSpPr>
          <p:grpSpPr>
            <a:xfrm>
              <a:off x="0" y="40091"/>
              <a:ext cx="8392135" cy="1060354"/>
              <a:chOff x="0" y="9525"/>
              <a:chExt cx="1993848" cy="251925"/>
            </a:xfrm>
          </p:grpSpPr>
          <p:sp>
            <p:nvSpPr>
              <p:cNvPr id="47" name="Freeform 38">
                <a:extLst>
                  <a:ext uri="{FF2B5EF4-FFF2-40B4-BE49-F238E27FC236}">
                    <a16:creationId xmlns:a16="http://schemas.microsoft.com/office/drawing/2014/main" id="{D6B08D2A-AC07-0B8C-13AF-21568101A5E1}"/>
                  </a:ext>
                </a:extLst>
              </p:cNvPr>
              <p:cNvSpPr/>
              <p:nvPr/>
            </p:nvSpPr>
            <p:spPr>
              <a:xfrm>
                <a:off x="0" y="9525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r>
                  <a:rPr lang="es-MX" sz="2400" dirty="0">
                    <a:latin typeface="Arimo Bold" panose="020B0604020202020204" charset="0"/>
                    <a:ea typeface="Arimo Bold" panose="020B0604020202020204" charset="0"/>
                    <a:cs typeface="Arimo Bold" panose="020B0604020202020204" charset="0"/>
                  </a:rPr>
                  <a:t>Referencias bibliográficas</a:t>
                </a:r>
                <a:endParaRPr lang="es-CL" sz="2400" dirty="0">
                  <a:latin typeface="Arimo Bold" panose="020B0604020202020204" charset="0"/>
                  <a:ea typeface="Arimo Bold" panose="020B0604020202020204" charset="0"/>
                  <a:cs typeface="Arimo Bold" panose="020B0604020202020204" charset="0"/>
                </a:endParaRPr>
              </a:p>
            </p:txBody>
          </p:sp>
          <p:sp>
            <p:nvSpPr>
              <p:cNvPr id="48" name="TextBox 39">
                <a:extLst>
                  <a:ext uri="{FF2B5EF4-FFF2-40B4-BE49-F238E27FC236}">
                    <a16:creationId xmlns:a16="http://schemas.microsoft.com/office/drawing/2014/main" id="{B088B787-E720-510E-AEE8-33A922A4BE49}"/>
                  </a:ext>
                </a:extLst>
              </p:cNvPr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34941" tIns="34941" rIns="34941" bIns="34941" rtlCol="0" anchor="ctr"/>
              <a:lstStyle/>
              <a:p>
                <a:pPr marL="0" lvl="0" indent="0" algn="ctr">
                  <a:lnSpc>
                    <a:spcPts val="1031"/>
                  </a:lnSpc>
                  <a:spcBef>
                    <a:spcPct val="0"/>
                  </a:spcBef>
                </a:pPr>
                <a:endParaRPr/>
              </a:p>
            </p:txBody>
          </p:sp>
        </p:grpSp>
        <p:sp>
          <p:nvSpPr>
            <p:cNvPr id="25" name="TextBox 40">
              <a:extLst>
                <a:ext uri="{FF2B5EF4-FFF2-40B4-BE49-F238E27FC236}">
                  <a16:creationId xmlns:a16="http://schemas.microsoft.com/office/drawing/2014/main" id="{BEA6DF0E-C630-93D8-268F-14E11D6423DE}"/>
                </a:ext>
              </a:extLst>
            </p:cNvPr>
            <p:cNvSpPr txBox="1"/>
            <p:nvPr/>
          </p:nvSpPr>
          <p:spPr>
            <a:xfrm>
              <a:off x="434218" y="93932"/>
              <a:ext cx="7523699" cy="7105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725"/>
                </a:lnSpc>
              </a:pPr>
              <a:endParaRPr lang="en-US" sz="2700" spc="135" dirty="0">
                <a:solidFill>
                  <a:srgbClr val="545454"/>
                </a:solidFill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2"/>
          <p:cNvSpPr txBox="1"/>
          <p:nvPr/>
        </p:nvSpPr>
        <p:spPr>
          <a:xfrm>
            <a:off x="2426016" y="2062255"/>
            <a:ext cx="6717984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Objetivos y visión del proyecto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B40C67EC-72DE-AD1D-6D28-8ADE02D1E1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1181100"/>
            <a:ext cx="14782800" cy="7924800"/>
          </a:xfrm>
          <a:prstGeom prst="rect">
            <a:avLst/>
          </a:prstGeom>
        </p:spPr>
      </p:pic>
      <p:sp>
        <p:nvSpPr>
          <p:cNvPr id="25" name="Freeform 10">
            <a:extLst>
              <a:ext uri="{FF2B5EF4-FFF2-40B4-BE49-F238E27FC236}">
                <a16:creationId xmlns:a16="http://schemas.microsoft.com/office/drawing/2014/main" id="{D4D8193A-8A7A-C1BD-873F-02943F22131B}"/>
              </a:ext>
            </a:extLst>
          </p:cNvPr>
          <p:cNvSpPr/>
          <p:nvPr/>
        </p:nvSpPr>
        <p:spPr>
          <a:xfrm rot="10258208">
            <a:off x="134842" y="6477291"/>
            <a:ext cx="2737355" cy="3876466"/>
          </a:xfrm>
          <a:custGeom>
            <a:avLst/>
            <a:gdLst/>
            <a:ahLst/>
            <a:cxnLst/>
            <a:rect l="l" t="t" r="r" b="b"/>
            <a:pathLst>
              <a:path w="3649807" h="5168622">
                <a:moveTo>
                  <a:pt x="0" y="0"/>
                </a:moveTo>
                <a:lnTo>
                  <a:pt x="3649806" y="0"/>
                </a:lnTo>
                <a:lnTo>
                  <a:pt x="3649806" y="5168622"/>
                </a:lnTo>
                <a:lnTo>
                  <a:pt x="0" y="51686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grpSp>
        <p:nvGrpSpPr>
          <p:cNvPr id="47" name="Group 19">
            <a:extLst>
              <a:ext uri="{FF2B5EF4-FFF2-40B4-BE49-F238E27FC236}">
                <a16:creationId xmlns:a16="http://schemas.microsoft.com/office/drawing/2014/main" id="{354DD2D6-EE65-DDC5-B31D-47A6698F0136}"/>
              </a:ext>
            </a:extLst>
          </p:cNvPr>
          <p:cNvGrpSpPr/>
          <p:nvPr/>
        </p:nvGrpSpPr>
        <p:grpSpPr>
          <a:xfrm>
            <a:off x="0" y="717604"/>
            <a:ext cx="17184371" cy="9517231"/>
            <a:chOff x="0" y="-38100"/>
            <a:chExt cx="4032738" cy="2161771"/>
          </a:xfrm>
        </p:grpSpPr>
        <p:sp>
          <p:nvSpPr>
            <p:cNvPr id="48" name="Freeform 20">
              <a:extLst>
                <a:ext uri="{FF2B5EF4-FFF2-40B4-BE49-F238E27FC236}">
                  <a16:creationId xmlns:a16="http://schemas.microsoft.com/office/drawing/2014/main" id="{0E3404BE-8918-ECF8-46FE-66F69D1250A8}"/>
                </a:ext>
              </a:extLst>
            </p:cNvPr>
            <p:cNvSpPr/>
            <p:nvPr/>
          </p:nvSpPr>
          <p:spPr>
            <a:xfrm>
              <a:off x="0" y="-38100"/>
              <a:ext cx="4032738" cy="21617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9" name="TextBox 21">
              <a:extLst>
                <a:ext uri="{FF2B5EF4-FFF2-40B4-BE49-F238E27FC236}">
                  <a16:creationId xmlns:a16="http://schemas.microsoft.com/office/drawing/2014/main" id="{8436069E-613E-3E49-02CB-9C5093CA19C4}"/>
                </a:ext>
              </a:extLst>
            </p:cNvPr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2095"/>
                </a:lnSpc>
              </a:pPr>
              <a:endParaRPr/>
            </a:p>
          </p:txBody>
        </p:sp>
      </p:grpSp>
      <p:grpSp>
        <p:nvGrpSpPr>
          <p:cNvPr id="50" name="Group 2">
            <a:extLst>
              <a:ext uri="{FF2B5EF4-FFF2-40B4-BE49-F238E27FC236}">
                <a16:creationId xmlns:a16="http://schemas.microsoft.com/office/drawing/2014/main" id="{471E7058-4D47-82D1-83F2-9330FF527180}"/>
              </a:ext>
            </a:extLst>
          </p:cNvPr>
          <p:cNvGrpSpPr/>
          <p:nvPr/>
        </p:nvGrpSpPr>
        <p:grpSpPr>
          <a:xfrm>
            <a:off x="-3984606" y="-2530493"/>
            <a:ext cx="25364121" cy="15644615"/>
            <a:chOff x="989784" y="1524335"/>
            <a:chExt cx="33818828" cy="20859487"/>
          </a:xfrm>
        </p:grpSpPr>
        <p:sp>
          <p:nvSpPr>
            <p:cNvPr id="52" name="Freeform 3">
              <a:extLst>
                <a:ext uri="{FF2B5EF4-FFF2-40B4-BE49-F238E27FC236}">
                  <a16:creationId xmlns:a16="http://schemas.microsoft.com/office/drawing/2014/main" id="{9DB6DA15-B6D0-8E5C-8B60-0A166E1F94CF}"/>
                </a:ext>
              </a:extLst>
            </p:cNvPr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3" name="Freeform 4">
              <a:extLst>
                <a:ext uri="{FF2B5EF4-FFF2-40B4-BE49-F238E27FC236}">
                  <a16:creationId xmlns:a16="http://schemas.microsoft.com/office/drawing/2014/main" id="{5474A9B1-10F1-F84E-2D28-51610608A405}"/>
                </a:ext>
              </a:extLst>
            </p:cNvPr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4" name="Freeform 5">
              <a:extLst>
                <a:ext uri="{FF2B5EF4-FFF2-40B4-BE49-F238E27FC236}">
                  <a16:creationId xmlns:a16="http://schemas.microsoft.com/office/drawing/2014/main" id="{44DECCBD-D871-78C1-C719-98949E3BEE20}"/>
                </a:ext>
              </a:extLst>
            </p:cNvPr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2" name="Freeform 6">
              <a:extLst>
                <a:ext uri="{FF2B5EF4-FFF2-40B4-BE49-F238E27FC236}">
                  <a16:creationId xmlns:a16="http://schemas.microsoft.com/office/drawing/2014/main" id="{116A5F27-5EAA-9E82-D919-531D44A641E2}"/>
                </a:ext>
              </a:extLst>
            </p:cNvPr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4" name="Freeform 8">
              <a:extLst>
                <a:ext uri="{FF2B5EF4-FFF2-40B4-BE49-F238E27FC236}">
                  <a16:creationId xmlns:a16="http://schemas.microsoft.com/office/drawing/2014/main" id="{72CD877E-27D9-0FE1-978C-F4FCFAE08D0D}"/>
                </a:ext>
              </a:extLst>
            </p:cNvPr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6" name="Freeform 10">
              <a:extLst>
                <a:ext uri="{FF2B5EF4-FFF2-40B4-BE49-F238E27FC236}">
                  <a16:creationId xmlns:a16="http://schemas.microsoft.com/office/drawing/2014/main" id="{EFEBFE57-2850-76A0-FD14-C630B41EC98B}"/>
                </a:ext>
              </a:extLst>
            </p:cNvPr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8" name="Freeform 12">
              <a:extLst>
                <a:ext uri="{FF2B5EF4-FFF2-40B4-BE49-F238E27FC236}">
                  <a16:creationId xmlns:a16="http://schemas.microsoft.com/office/drawing/2014/main" id="{773E18A4-B494-62D0-FB69-C13E735D2C07}"/>
                </a:ext>
              </a:extLst>
            </p:cNvPr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9" name="Freeform 13">
              <a:extLst>
                <a:ext uri="{FF2B5EF4-FFF2-40B4-BE49-F238E27FC236}">
                  <a16:creationId xmlns:a16="http://schemas.microsoft.com/office/drawing/2014/main" id="{19E5A573-9D32-3639-C5D5-EE0616AEC713}"/>
                </a:ext>
              </a:extLst>
            </p:cNvPr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0" name="Freeform 14">
              <a:extLst>
                <a:ext uri="{FF2B5EF4-FFF2-40B4-BE49-F238E27FC236}">
                  <a16:creationId xmlns:a16="http://schemas.microsoft.com/office/drawing/2014/main" id="{98A78A13-031F-CDD9-7929-99D28464585C}"/>
                </a:ext>
              </a:extLst>
            </p:cNvPr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1" name="Freeform 15">
              <a:extLst>
                <a:ext uri="{FF2B5EF4-FFF2-40B4-BE49-F238E27FC236}">
                  <a16:creationId xmlns:a16="http://schemas.microsoft.com/office/drawing/2014/main" id="{B34DBA50-4AEC-1671-3D62-B4C9CBB70DD5}"/>
                </a:ext>
              </a:extLst>
            </p:cNvPr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1538999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642524" y="527716"/>
            <a:ext cx="16629440" cy="8967698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9802082" y="2142494"/>
            <a:ext cx="5047743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Inspiración y origen de la idea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6497699" y="3500280"/>
            <a:ext cx="10593457" cy="72666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571500" lvl="0" indent="-571500" algn="l">
              <a:lnSpc>
                <a:spcPts val="37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¿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Qué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pasaría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si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una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sociedad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entera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dejara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de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ver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?</a:t>
            </a: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</a:p>
          <a:p>
            <a:pPr marL="571500" lvl="0" indent="-571500" algn="l">
              <a:lnSpc>
                <a:spcPts val="37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Según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su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punto de vista ¿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Qué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problemas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actuales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podrían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ser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una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metáfora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de la “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ceguera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”?</a:t>
            </a:r>
          </a:p>
          <a:p>
            <a:pPr marL="514350" lvl="0" indent="-514350" algn="l">
              <a:lnSpc>
                <a:spcPts val="3779"/>
              </a:lnSpc>
              <a:spcBef>
                <a:spcPct val="0"/>
              </a:spcBef>
              <a:buAutoNum type="arabicPeriod"/>
            </a:pPr>
            <a:endParaRPr lang="en-US" sz="3600" b="1" dirty="0">
              <a:solidFill>
                <a:srgbClr val="7030A0"/>
              </a:solidFill>
              <a:latin typeface="Arimo" panose="020B0604020202020204" charset="0"/>
              <a:ea typeface="Arimo" panose="020B0604020202020204" charset="0"/>
              <a:cs typeface="Arimo" panose="020B0604020202020204" charset="0"/>
              <a:sym typeface="Arimo"/>
            </a:endParaRPr>
          </a:p>
          <a:p>
            <a:pPr marL="571500" lvl="0" indent="-571500" algn="l">
              <a:lnSpc>
                <a:spcPts val="3779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Mencione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dos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ejemplos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contingentes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que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puedan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ser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reflejo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de 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una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 possible “</a:t>
            </a:r>
            <a:r>
              <a:rPr lang="en-US" sz="3600" b="1" dirty="0" err="1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ceguera</a:t>
            </a:r>
            <a:r>
              <a:rPr lang="en-US" sz="3600" b="1" dirty="0">
                <a:solidFill>
                  <a:srgbClr val="7030A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  <a:sym typeface="Arimo"/>
              </a:rPr>
              <a:t>”.</a:t>
            </a: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endParaRPr lang="en-US" sz="3200" b="1" dirty="0">
              <a:solidFill>
                <a:schemeClr val="accent4">
                  <a:lumMod val="75000"/>
                </a:schemeClr>
              </a:solidFill>
              <a:latin typeface="Arimo"/>
              <a:ea typeface="Arimo"/>
              <a:cs typeface="Arimo"/>
              <a:sym typeface="Arimo"/>
            </a:endParaRP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endParaRPr lang="en-US" sz="3200" b="1" dirty="0">
              <a:solidFill>
                <a:schemeClr val="accent4">
                  <a:lumMod val="75000"/>
                </a:schemeClr>
              </a:solidFill>
              <a:latin typeface="Arimo"/>
              <a:ea typeface="Arimo"/>
              <a:cs typeface="Arimo"/>
              <a:sym typeface="Arimo"/>
            </a:endParaRP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r>
              <a:rPr lang="en-US" sz="32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u="none" strike="noStrike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F8CA7A9D-FFE7-FC27-5C0B-1584C7C40E0A}"/>
              </a:ext>
            </a:extLst>
          </p:cNvPr>
          <p:cNvSpPr/>
          <p:nvPr/>
        </p:nvSpPr>
        <p:spPr>
          <a:xfrm>
            <a:off x="1231719" y="1395521"/>
            <a:ext cx="15895663" cy="15502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Activación del problema: reflexione sobre las siguientes preguntas y luego sistematice sus respuestas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19" name="Group 2">
            <a:extLst>
              <a:ext uri="{FF2B5EF4-FFF2-40B4-BE49-F238E27FC236}">
                <a16:creationId xmlns:a16="http://schemas.microsoft.com/office/drawing/2014/main" id="{F36ECC27-A7BB-0E99-5CE9-6BAD30C7922F}"/>
              </a:ext>
            </a:extLst>
          </p:cNvPr>
          <p:cNvGrpSpPr/>
          <p:nvPr/>
        </p:nvGrpSpPr>
        <p:grpSpPr>
          <a:xfrm>
            <a:off x="1345867" y="3382277"/>
            <a:ext cx="4764527" cy="4764527"/>
            <a:chOff x="0" y="0"/>
            <a:chExt cx="812800" cy="812800"/>
          </a:xfrm>
        </p:grpSpPr>
        <p:sp>
          <p:nvSpPr>
            <p:cNvPr id="20" name="Freeform 3">
              <a:extLst>
                <a:ext uri="{FF2B5EF4-FFF2-40B4-BE49-F238E27FC236}">
                  <a16:creationId xmlns:a16="http://schemas.microsoft.com/office/drawing/2014/main" id="{929953A3-39F8-A151-6D43-28F053F16923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1"/>
              <a:stretch>
                <a:fillRect l="-14935" r="-14935"/>
              </a:stretch>
            </a:blipFill>
            <a:ln w="133350" cap="sq">
              <a:solidFill>
                <a:srgbClr val="EF4136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AFB9C4-317E-6D66-9644-7C8F9D9442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CDB976B3-F86C-6D5D-E0E1-C610E7139BC6}"/>
              </a:ext>
            </a:extLst>
          </p:cNvPr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B3C5044D-ECA7-8075-4045-BE343B457E49}"/>
                </a:ext>
              </a:extLst>
            </p:cNvPr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2EB4A32C-E944-D6B0-B8C3-A6320E48116B}"/>
                </a:ext>
              </a:extLst>
            </p:cNvPr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F1CF585B-6B45-20C5-4694-A8061BDD064F}"/>
                </a:ext>
              </a:extLst>
            </p:cNvPr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AF536390-5761-DECB-1EBA-16864C276701}"/>
                </a:ext>
              </a:extLst>
            </p:cNvPr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27F84EF5-15E4-C5AC-579C-D7A86EFC4A66}"/>
                </a:ext>
              </a:extLst>
            </p:cNvPr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AD139A9B-EC76-1E20-C58F-16DEC5A7B079}"/>
                </a:ext>
              </a:extLst>
            </p:cNvPr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384C2038-9AC5-26D8-E82F-3F201E818797}"/>
                </a:ext>
              </a:extLst>
            </p:cNvPr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4DEE7AC4-7B0F-A143-3B83-BA31685438F4}"/>
                </a:ext>
              </a:extLst>
            </p:cNvPr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DF4F4266-700B-1A09-56DC-2BD1B6C783C5}"/>
                </a:ext>
              </a:extLst>
            </p:cNvPr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DE06900D-ECF8-3CAB-E41A-AF0C5DD1D28E}"/>
                </a:ext>
              </a:extLst>
            </p:cNvPr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78CBD8D3-2813-A12E-FDAE-2616B4BC26F3}"/>
                </a:ext>
              </a:extLst>
            </p:cNvPr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A997ABD4-D988-3330-5722-CB0EA777BFF9}"/>
                </a:ext>
              </a:extLst>
            </p:cNvPr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C11B3269-3BAE-3094-7F8C-65B93A68BD70}"/>
                </a:ext>
              </a:extLst>
            </p:cNvPr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B2B41BF5-61F9-9155-6F81-44FFDFFD2E83}"/>
              </a:ext>
            </a:extLst>
          </p:cNvPr>
          <p:cNvGrpSpPr/>
          <p:nvPr/>
        </p:nvGrpSpPr>
        <p:grpSpPr>
          <a:xfrm>
            <a:off x="450319" y="527716"/>
            <a:ext cx="16629440" cy="8967698"/>
            <a:chOff x="0" y="0"/>
            <a:chExt cx="4085397" cy="2203117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8FE64EF0-4FC3-6929-CEAF-E65E10164ADB}"/>
                </a:ext>
              </a:extLst>
            </p:cNvPr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A1B537CC-8EA7-1020-6A1F-8B2FD2373765}"/>
                </a:ext>
              </a:extLst>
            </p:cNvPr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sp>
        <p:nvSpPr>
          <p:cNvPr id="22" name="TextBox 22">
            <a:extLst>
              <a:ext uri="{FF2B5EF4-FFF2-40B4-BE49-F238E27FC236}">
                <a16:creationId xmlns:a16="http://schemas.microsoft.com/office/drawing/2014/main" id="{6675A1F2-7946-FF2F-4EB2-29E256733515}"/>
              </a:ext>
            </a:extLst>
          </p:cNvPr>
          <p:cNvSpPr txBox="1"/>
          <p:nvPr/>
        </p:nvSpPr>
        <p:spPr>
          <a:xfrm>
            <a:off x="9802082" y="2142494"/>
            <a:ext cx="5047743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Inspiración y origen de la idea</a:t>
            </a: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13AE3C08-2B98-48B0-7896-6A5CF7919416}"/>
              </a:ext>
            </a:extLst>
          </p:cNvPr>
          <p:cNvSpPr txBox="1"/>
          <p:nvPr/>
        </p:nvSpPr>
        <p:spPr>
          <a:xfrm>
            <a:off x="6550858" y="2513027"/>
            <a:ext cx="10289047" cy="82412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>
              <a:lnSpc>
                <a:spcPts val="3779"/>
              </a:lnSpc>
              <a:spcBef>
                <a:spcPct val="0"/>
              </a:spcBef>
            </a:pPr>
            <a:endParaRPr lang="es-MX" sz="3200" dirty="0"/>
          </a:p>
          <a:p>
            <a:pPr lvl="0">
              <a:lnSpc>
                <a:spcPts val="3779"/>
              </a:lnSpc>
              <a:spcBef>
                <a:spcPct val="0"/>
              </a:spcBef>
            </a:pPr>
            <a:endParaRPr lang="es-MX" sz="3200" dirty="0">
              <a:solidFill>
                <a:schemeClr val="accent4">
                  <a:lumMod val="75000"/>
                </a:schemeClr>
              </a:solidFill>
            </a:endParaRPr>
          </a:p>
          <a:p>
            <a:pPr marL="457200" lvl="0" indent="-457200" algn="l">
              <a:lnSpc>
                <a:spcPts val="3779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A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partir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del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título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Ensayo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sobre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la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ceguera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elaboren</a:t>
            </a:r>
            <a:r>
              <a:rPr lang="en-US" sz="3200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dos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preguntas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problematizadoras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. </a:t>
            </a: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endParaRPr lang="en-US" sz="3200" dirty="0">
              <a:solidFill>
                <a:srgbClr val="002060"/>
              </a:solidFill>
              <a:latin typeface="Arimo"/>
              <a:ea typeface="Arimo"/>
              <a:cs typeface="Arimo"/>
              <a:sym typeface="Arimo"/>
            </a:endParaRPr>
          </a:p>
          <a:p>
            <a:pPr marL="457200" lvl="0" indent="-457200">
              <a:lnSpc>
                <a:spcPts val="3779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Consideren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que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las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preguntas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deben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ser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abiertas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y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reflexivas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. Por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ejemplo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: 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¿De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qué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manera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el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individualismo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muchas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veces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nos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impide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ver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qué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sucede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con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el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resto? </a:t>
            </a:r>
          </a:p>
          <a:p>
            <a:pPr lvl="0">
              <a:lnSpc>
                <a:spcPts val="3779"/>
              </a:lnSpc>
              <a:spcBef>
                <a:spcPct val="0"/>
              </a:spcBef>
            </a:pPr>
            <a:endParaRPr lang="en-US" sz="3200" b="1" i="1" dirty="0">
              <a:solidFill>
                <a:srgbClr val="BF4DA7"/>
              </a:solidFill>
              <a:latin typeface="Arimo"/>
              <a:ea typeface="Arimo"/>
              <a:cs typeface="Arimo"/>
              <a:sym typeface="Arimo"/>
            </a:endParaRPr>
          </a:p>
          <a:p>
            <a:pPr marL="457200" lvl="0" indent="-457200">
              <a:lnSpc>
                <a:spcPts val="3779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Transformen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la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pregunta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en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una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tesis</a:t>
            </a:r>
            <a:r>
              <a:rPr lang="en-US" sz="3200" b="1" dirty="0">
                <a:solidFill>
                  <a:srgbClr val="002060"/>
                </a:solidFill>
                <a:latin typeface="Arimo"/>
                <a:ea typeface="Arimo"/>
                <a:cs typeface="Arimo"/>
                <a:sym typeface="Arimo"/>
              </a:rPr>
              <a:t>. 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Por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ejemplo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: El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individualismo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puede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entenderse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como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una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forma de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ceguera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,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porque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impide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ver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el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sufrimiento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 de </a:t>
            </a:r>
            <a:r>
              <a:rPr lang="en-US" sz="3200" b="1" i="1" dirty="0" err="1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otros</a:t>
            </a:r>
            <a:r>
              <a:rPr lang="en-US" sz="3200" b="1" i="1" dirty="0">
                <a:solidFill>
                  <a:srgbClr val="BF4DA7"/>
                </a:solidFill>
                <a:latin typeface="Arimo"/>
                <a:ea typeface="Arimo"/>
                <a:cs typeface="Arimo"/>
                <a:sym typeface="Arimo"/>
              </a:rPr>
              <a:t>.</a:t>
            </a:r>
          </a:p>
          <a:p>
            <a:pPr lvl="0">
              <a:lnSpc>
                <a:spcPts val="3779"/>
              </a:lnSpc>
              <a:spcBef>
                <a:spcPct val="0"/>
              </a:spcBef>
            </a:pPr>
            <a:endParaRPr lang="en-US" sz="3200" b="1" i="1" dirty="0">
              <a:solidFill>
                <a:srgbClr val="BF4DA7"/>
              </a:solidFill>
              <a:latin typeface="Arimo"/>
              <a:ea typeface="Arimo"/>
              <a:cs typeface="Arimo"/>
              <a:sym typeface="Arimo"/>
            </a:endParaRPr>
          </a:p>
          <a:p>
            <a:pPr marL="457200" lvl="0" indent="-457200">
              <a:lnSpc>
                <a:spcPts val="3779"/>
              </a:lnSpc>
              <a:spcBef>
                <a:spcPct val="0"/>
              </a:spcBef>
              <a:buFont typeface="Wingdings" panose="05000000000000000000" pitchFamily="2" charset="2"/>
              <a:buChar char="ü"/>
            </a:pPr>
            <a:endParaRPr lang="en-US" sz="2700" i="1" dirty="0">
              <a:solidFill>
                <a:srgbClr val="BF4DA7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u="none" strike="noStrike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FE553734-54ED-BEAB-33BE-E5D47FBA9C51}"/>
              </a:ext>
            </a:extLst>
          </p:cNvPr>
          <p:cNvSpPr/>
          <p:nvPr/>
        </p:nvSpPr>
        <p:spPr>
          <a:xfrm>
            <a:off x="1606982" y="1395521"/>
            <a:ext cx="15520400" cy="15502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Problematización de la temática: en grupos de cuatro personas construyan una pregunta problematizadora 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19" name="Group 2">
            <a:extLst>
              <a:ext uri="{FF2B5EF4-FFF2-40B4-BE49-F238E27FC236}">
                <a16:creationId xmlns:a16="http://schemas.microsoft.com/office/drawing/2014/main" id="{EA427E99-679A-3BB0-2C52-E067DEDDD2DD}"/>
              </a:ext>
            </a:extLst>
          </p:cNvPr>
          <p:cNvGrpSpPr/>
          <p:nvPr/>
        </p:nvGrpSpPr>
        <p:grpSpPr>
          <a:xfrm>
            <a:off x="1380328" y="3836690"/>
            <a:ext cx="4764527" cy="4764527"/>
            <a:chOff x="0" y="0"/>
            <a:chExt cx="812800" cy="812800"/>
          </a:xfrm>
        </p:grpSpPr>
        <p:sp>
          <p:nvSpPr>
            <p:cNvPr id="20" name="Freeform 3">
              <a:extLst>
                <a:ext uri="{FF2B5EF4-FFF2-40B4-BE49-F238E27FC236}">
                  <a16:creationId xmlns:a16="http://schemas.microsoft.com/office/drawing/2014/main" id="{C240DF85-46B5-541B-94C0-896F3D243A04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1"/>
              <a:stretch>
                <a:fillRect l="-14935" r="-14935"/>
              </a:stretch>
            </a:blipFill>
            <a:ln w="133350" cap="sq">
              <a:solidFill>
                <a:srgbClr val="EF4136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4390807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5FDE39-23A6-5B6B-47EC-2C7C4DD19E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CBFC4BCE-6AED-E573-58C5-6768671FDEBA}"/>
              </a:ext>
            </a:extLst>
          </p:cNvPr>
          <p:cNvGrpSpPr/>
          <p:nvPr/>
        </p:nvGrpSpPr>
        <p:grpSpPr>
          <a:xfrm>
            <a:off x="-4726944" y="-3673744"/>
            <a:ext cx="26772009" cy="17465203"/>
            <a:chOff x="0" y="0"/>
            <a:chExt cx="35696012" cy="23286938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5927EC09-950F-5504-4F69-2A9307ED8B20}"/>
                </a:ext>
              </a:extLst>
            </p:cNvPr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AB578809-84C8-C65F-5426-D26E3E79C532}"/>
                </a:ext>
              </a:extLst>
            </p:cNvPr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71664759-14B8-DB4C-3506-EE07FC17CF61}"/>
                </a:ext>
              </a:extLst>
            </p:cNvPr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ADEE6DA5-0F65-682F-68E7-6C31BCC8E98D}"/>
                </a:ext>
              </a:extLst>
            </p:cNvPr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6D299DDE-207A-6B39-D760-EA3D29393D5D}"/>
                </a:ext>
              </a:extLst>
            </p:cNvPr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3E45707C-DB0C-96E3-FCAC-33CAFB3FED2A}"/>
                </a:ext>
              </a:extLst>
            </p:cNvPr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15132AB4-1806-454B-86EC-F3177A40C8B0}"/>
                </a:ext>
              </a:extLst>
            </p:cNvPr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FE4E22E3-D81B-1513-C4A7-282BD7C78475}"/>
                </a:ext>
              </a:extLst>
            </p:cNvPr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724A1630-5B7E-0B41-CA34-3DBD99F8B611}"/>
                </a:ext>
              </a:extLst>
            </p:cNvPr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1921F1B2-A729-1C6C-80E9-1BD160902CE9}"/>
                </a:ext>
              </a:extLst>
            </p:cNvPr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BB845CF1-5228-CA30-F498-7FBF52166A5D}"/>
                </a:ext>
              </a:extLst>
            </p:cNvPr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52AC421E-BA45-068C-98E2-94191F3D67C2}"/>
                </a:ext>
              </a:extLst>
            </p:cNvPr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DA943AAA-43CE-80A3-1CBF-157AE08A856D}"/>
                </a:ext>
              </a:extLst>
            </p:cNvPr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6" name="Group 16">
            <a:extLst>
              <a:ext uri="{FF2B5EF4-FFF2-40B4-BE49-F238E27FC236}">
                <a16:creationId xmlns:a16="http://schemas.microsoft.com/office/drawing/2014/main" id="{7624E226-5CC2-17DB-1B12-1FED319F426A}"/>
              </a:ext>
            </a:extLst>
          </p:cNvPr>
          <p:cNvGrpSpPr/>
          <p:nvPr/>
        </p:nvGrpSpPr>
        <p:grpSpPr>
          <a:xfrm>
            <a:off x="642524" y="527716"/>
            <a:ext cx="16629440" cy="8967698"/>
            <a:chOff x="0" y="0"/>
            <a:chExt cx="4085397" cy="2203117"/>
          </a:xfrm>
        </p:grpSpPr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id="{638A6EF6-0D61-5742-9267-28D8F58717BC}"/>
                </a:ext>
              </a:extLst>
            </p:cNvPr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TextBox 18">
              <a:extLst>
                <a:ext uri="{FF2B5EF4-FFF2-40B4-BE49-F238E27FC236}">
                  <a16:creationId xmlns:a16="http://schemas.microsoft.com/office/drawing/2014/main" id="{B26E4F74-CFA6-4842-EEE3-BB8CC77C6ED8}"/>
                </a:ext>
              </a:extLst>
            </p:cNvPr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71245" tIns="71245" rIns="71245" bIns="71245" rtlCol="0" anchor="ctr"/>
            <a:lstStyle/>
            <a:p>
              <a:pPr algn="ctr">
                <a:lnSpc>
                  <a:spcPts val="1981"/>
                </a:lnSpc>
              </a:pPr>
              <a:endParaRPr/>
            </a:p>
          </p:txBody>
        </p:sp>
      </p:grpSp>
      <p:sp>
        <p:nvSpPr>
          <p:cNvPr id="22" name="TextBox 22">
            <a:extLst>
              <a:ext uri="{FF2B5EF4-FFF2-40B4-BE49-F238E27FC236}">
                <a16:creationId xmlns:a16="http://schemas.microsoft.com/office/drawing/2014/main" id="{793416AD-E7E7-69FC-2390-AB24A7E518D8}"/>
              </a:ext>
            </a:extLst>
          </p:cNvPr>
          <p:cNvSpPr txBox="1"/>
          <p:nvPr/>
        </p:nvSpPr>
        <p:spPr>
          <a:xfrm>
            <a:off x="9802082" y="2142494"/>
            <a:ext cx="5047743" cy="14388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Inspiración y origen de la idea</a:t>
            </a:r>
          </a:p>
        </p:txBody>
      </p:sp>
      <p:sp>
        <p:nvSpPr>
          <p:cNvPr id="23" name="TextBox 23">
            <a:extLst>
              <a:ext uri="{FF2B5EF4-FFF2-40B4-BE49-F238E27FC236}">
                <a16:creationId xmlns:a16="http://schemas.microsoft.com/office/drawing/2014/main" id="{99D5FC4B-24D5-0C94-03C3-2F9CBD4C8CA9}"/>
              </a:ext>
            </a:extLst>
          </p:cNvPr>
          <p:cNvSpPr txBox="1"/>
          <p:nvPr/>
        </p:nvSpPr>
        <p:spPr>
          <a:xfrm>
            <a:off x="6838335" y="3621447"/>
            <a:ext cx="10289047" cy="288085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0" algn="l">
              <a:lnSpc>
                <a:spcPts val="3779"/>
              </a:lnSpc>
              <a:spcBef>
                <a:spcPct val="0"/>
              </a:spcBef>
            </a:pPr>
            <a:endParaRPr lang="en-US" sz="3200" b="1" dirty="0">
              <a:solidFill>
                <a:schemeClr val="accent4">
                  <a:lumMod val="75000"/>
                </a:schemeClr>
              </a:solidFill>
              <a:latin typeface="Arimo"/>
              <a:ea typeface="Arimo"/>
              <a:cs typeface="Arimo"/>
              <a:sym typeface="Arimo"/>
            </a:endParaRP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endParaRPr lang="en-US" sz="3200" b="1" dirty="0">
              <a:solidFill>
                <a:schemeClr val="accent4">
                  <a:lumMod val="75000"/>
                </a:schemeClr>
              </a:solidFill>
              <a:latin typeface="Arimo"/>
              <a:ea typeface="Arimo"/>
              <a:cs typeface="Arimo"/>
              <a:sym typeface="Arimo"/>
            </a:endParaRPr>
          </a:p>
          <a:p>
            <a:pPr lvl="0" algn="l">
              <a:lnSpc>
                <a:spcPts val="3779"/>
              </a:lnSpc>
              <a:spcBef>
                <a:spcPct val="0"/>
              </a:spcBef>
            </a:pPr>
            <a:r>
              <a:rPr lang="en-US" sz="3200" b="1" dirty="0">
                <a:solidFill>
                  <a:schemeClr val="accent4">
                    <a:lumMod val="75000"/>
                  </a:schemeClr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  <a:p>
            <a:pPr marL="0" lvl="0" indent="0" algn="l">
              <a:lnSpc>
                <a:spcPts val="3779"/>
              </a:lnSpc>
              <a:spcBef>
                <a:spcPct val="0"/>
              </a:spcBef>
            </a:pPr>
            <a:endParaRPr lang="en-US" sz="2700" u="none" strike="noStrike" dirty="0">
              <a:solidFill>
                <a:srgbClr val="545454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68B81F41-E58A-AE5E-AFB2-A49341EEF1AE}"/>
              </a:ext>
            </a:extLst>
          </p:cNvPr>
          <p:cNvSpPr/>
          <p:nvPr/>
        </p:nvSpPr>
        <p:spPr>
          <a:xfrm>
            <a:off x="1231719" y="1395521"/>
            <a:ext cx="15895663" cy="15502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4800" b="1" dirty="0">
                <a:solidFill>
                  <a:schemeClr val="accent4">
                    <a:lumMod val="75000"/>
                  </a:schemeClr>
                </a:solidFill>
              </a:rPr>
              <a:t>Cierre y relación con la novela: cada grupo expone lo siguiente </a:t>
            </a:r>
            <a:endParaRPr lang="es-CL" sz="4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19" name="Group 2">
            <a:extLst>
              <a:ext uri="{FF2B5EF4-FFF2-40B4-BE49-F238E27FC236}">
                <a16:creationId xmlns:a16="http://schemas.microsoft.com/office/drawing/2014/main" id="{6A81AA20-E92E-B041-60B2-F35686CAC82D}"/>
              </a:ext>
            </a:extLst>
          </p:cNvPr>
          <p:cNvGrpSpPr/>
          <p:nvPr/>
        </p:nvGrpSpPr>
        <p:grpSpPr>
          <a:xfrm>
            <a:off x="1345867" y="3382277"/>
            <a:ext cx="4764527" cy="4764527"/>
            <a:chOff x="0" y="0"/>
            <a:chExt cx="812800" cy="812800"/>
          </a:xfrm>
        </p:grpSpPr>
        <p:sp>
          <p:nvSpPr>
            <p:cNvPr id="20" name="Freeform 3">
              <a:extLst>
                <a:ext uri="{FF2B5EF4-FFF2-40B4-BE49-F238E27FC236}">
                  <a16:creationId xmlns:a16="http://schemas.microsoft.com/office/drawing/2014/main" id="{01EC2A5D-5CC8-C43F-37DD-F5494B354FD9}"/>
                </a:ext>
              </a:extLst>
            </p:cNvPr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1"/>
              <a:stretch>
                <a:fillRect l="-14935" r="-14935"/>
              </a:stretch>
            </a:blipFill>
            <a:ln w="133350" cap="sq">
              <a:solidFill>
                <a:srgbClr val="EF4136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24" name="CuadroTexto 23">
            <a:extLst>
              <a:ext uri="{FF2B5EF4-FFF2-40B4-BE49-F238E27FC236}">
                <a16:creationId xmlns:a16="http://schemas.microsoft.com/office/drawing/2014/main" id="{83ABB680-4CCD-E489-D09E-167AD02B4656}"/>
              </a:ext>
            </a:extLst>
          </p:cNvPr>
          <p:cNvSpPr txBox="1"/>
          <p:nvPr/>
        </p:nvSpPr>
        <p:spPr>
          <a:xfrm>
            <a:off x="6554276" y="4459016"/>
            <a:ext cx="10717688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v"/>
            </a:pPr>
            <a:r>
              <a:rPr lang="es-MX" sz="4000" dirty="0">
                <a:solidFill>
                  <a:srgbClr val="00206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Las preguntas problemáticas. </a:t>
            </a:r>
          </a:p>
          <a:p>
            <a:endParaRPr lang="es-MX" sz="4000" dirty="0">
              <a:solidFill>
                <a:srgbClr val="002060"/>
              </a:solidFill>
              <a:latin typeface="Arimo" panose="020B0604020202020204" charset="0"/>
              <a:ea typeface="Arimo" panose="020B0604020202020204" charset="0"/>
              <a:cs typeface="Arimo" panose="020B0604020202020204" charset="0"/>
            </a:endParaRP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s-MX" sz="4000" dirty="0">
                <a:solidFill>
                  <a:srgbClr val="00206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La tesis tentativa, a partir de cada pregunta. </a:t>
            </a:r>
          </a:p>
          <a:p>
            <a:endParaRPr lang="es-MX" sz="4000" dirty="0">
              <a:solidFill>
                <a:srgbClr val="002060"/>
              </a:solidFill>
              <a:latin typeface="Arimo" panose="020B0604020202020204" charset="0"/>
              <a:ea typeface="Arimo" panose="020B0604020202020204" charset="0"/>
              <a:cs typeface="Arimo" panose="020B0604020202020204" charset="0"/>
            </a:endParaRP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es-MX" sz="4000" dirty="0">
                <a:solidFill>
                  <a:srgbClr val="002060"/>
                </a:solidFill>
                <a:latin typeface="Arimo" panose="020B0604020202020204" charset="0"/>
                <a:ea typeface="Arimo" panose="020B0604020202020204" charset="0"/>
                <a:cs typeface="Arimo" panose="020B0604020202020204" charset="0"/>
              </a:rPr>
              <a:t>Una posible relación con la novela (anticipación de la lectura).</a:t>
            </a:r>
            <a:endParaRPr lang="es-MX" dirty="0">
              <a:latin typeface="Arimo" panose="020B0604020202020204" charset="0"/>
              <a:ea typeface="Arimo" panose="020B0604020202020204" charset="0"/>
              <a:cs typeface="Arimo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52870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648205" y="65521"/>
            <a:ext cx="6493815" cy="4640279"/>
            <a:chOff x="0" y="0"/>
            <a:chExt cx="4317685" cy="3085284"/>
          </a:xfrm>
        </p:grpSpPr>
        <p:sp>
          <p:nvSpPr>
            <p:cNvPr id="3" name="Freeform 3"/>
            <p:cNvSpPr/>
            <p:nvPr/>
          </p:nvSpPr>
          <p:spPr>
            <a:xfrm>
              <a:off x="10160" y="16510"/>
              <a:ext cx="4294825" cy="3057344"/>
            </a:xfrm>
            <a:custGeom>
              <a:avLst/>
              <a:gdLst/>
              <a:ahLst/>
              <a:cxnLst/>
              <a:rect l="l" t="t" r="r" b="b"/>
              <a:pathLst>
                <a:path w="4294825" h="3057344">
                  <a:moveTo>
                    <a:pt x="4294825" y="3057344"/>
                  </a:moveTo>
                  <a:lnTo>
                    <a:pt x="0" y="3049724"/>
                  </a:lnTo>
                  <a:lnTo>
                    <a:pt x="0" y="1073594"/>
                  </a:lnTo>
                  <a:lnTo>
                    <a:pt x="17780" y="19050"/>
                  </a:lnTo>
                  <a:lnTo>
                    <a:pt x="2139613" y="0"/>
                  </a:lnTo>
                  <a:lnTo>
                    <a:pt x="4275775" y="5080"/>
                  </a:lnTo>
                  <a:close/>
                </a:path>
              </a:pathLst>
            </a:custGeom>
            <a:solidFill>
              <a:srgbClr val="FFFDF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Freeform 4"/>
            <p:cNvSpPr/>
            <p:nvPr/>
          </p:nvSpPr>
          <p:spPr>
            <a:xfrm>
              <a:off x="-3810" y="0"/>
              <a:ext cx="4324035" cy="3084014"/>
            </a:xfrm>
            <a:custGeom>
              <a:avLst/>
              <a:gdLst/>
              <a:ahLst/>
              <a:cxnLst/>
              <a:rect l="l" t="t" r="r" b="b"/>
              <a:pathLst>
                <a:path w="4324035" h="3084014">
                  <a:moveTo>
                    <a:pt x="4289745" y="21590"/>
                  </a:moveTo>
                  <a:cubicBezTo>
                    <a:pt x="4291015" y="34290"/>
                    <a:pt x="4291015" y="44450"/>
                    <a:pt x="4292285" y="54610"/>
                  </a:cubicBezTo>
                  <a:cubicBezTo>
                    <a:pt x="4294825" y="110110"/>
                    <a:pt x="4296095" y="176390"/>
                    <a:pt x="4298635" y="240302"/>
                  </a:cubicBezTo>
                  <a:cubicBezTo>
                    <a:pt x="4298635" y="332621"/>
                    <a:pt x="4311335" y="2152947"/>
                    <a:pt x="4317685" y="2245265"/>
                  </a:cubicBezTo>
                  <a:cubicBezTo>
                    <a:pt x="4324035" y="2384926"/>
                    <a:pt x="4320225" y="2526954"/>
                    <a:pt x="4320225" y="2666615"/>
                  </a:cubicBezTo>
                  <a:cubicBezTo>
                    <a:pt x="4320225" y="2789706"/>
                    <a:pt x="4321495" y="2903329"/>
                    <a:pt x="4322765" y="3023054"/>
                  </a:cubicBezTo>
                  <a:cubicBezTo>
                    <a:pt x="4322765" y="3044644"/>
                    <a:pt x="4322765" y="3058614"/>
                    <a:pt x="4322765" y="3082744"/>
                  </a:cubicBezTo>
                  <a:cubicBezTo>
                    <a:pt x="4299905" y="3082744"/>
                    <a:pt x="4279585" y="3084014"/>
                    <a:pt x="4250801" y="3082744"/>
                  </a:cubicBezTo>
                  <a:cubicBezTo>
                    <a:pt x="4033732" y="3077664"/>
                    <a:pt x="3813324" y="3084014"/>
                    <a:pt x="3596255" y="3078934"/>
                  </a:cubicBezTo>
                  <a:cubicBezTo>
                    <a:pt x="3466014" y="3075124"/>
                    <a:pt x="3339112" y="3077664"/>
                    <a:pt x="3208871" y="3075124"/>
                  </a:cubicBezTo>
                  <a:cubicBezTo>
                    <a:pt x="3148759" y="3073854"/>
                    <a:pt x="3088648" y="3072584"/>
                    <a:pt x="3028537" y="3071314"/>
                  </a:cubicBezTo>
                  <a:cubicBezTo>
                    <a:pt x="2991802" y="3071314"/>
                    <a:pt x="2958407" y="3072584"/>
                    <a:pt x="2921672" y="3072584"/>
                  </a:cubicBezTo>
                  <a:cubicBezTo>
                    <a:pt x="2828166" y="3071314"/>
                    <a:pt x="2571022" y="3072584"/>
                    <a:pt x="2477516" y="3071314"/>
                  </a:cubicBezTo>
                  <a:cubicBezTo>
                    <a:pt x="2410725" y="3070044"/>
                    <a:pt x="1074918" y="3078934"/>
                    <a:pt x="1008127" y="3077664"/>
                  </a:cubicBezTo>
                  <a:cubicBezTo>
                    <a:pt x="991430" y="3077664"/>
                    <a:pt x="971393" y="3078934"/>
                    <a:pt x="954695" y="3078934"/>
                  </a:cubicBezTo>
                  <a:cubicBezTo>
                    <a:pt x="914621" y="3078934"/>
                    <a:pt x="877886" y="3080204"/>
                    <a:pt x="837812" y="3080204"/>
                  </a:cubicBezTo>
                  <a:cubicBezTo>
                    <a:pt x="737626" y="3080204"/>
                    <a:pt x="640780" y="3078934"/>
                    <a:pt x="540594" y="3077664"/>
                  </a:cubicBezTo>
                  <a:cubicBezTo>
                    <a:pt x="480483" y="3076394"/>
                    <a:pt x="420372" y="3075124"/>
                    <a:pt x="363600" y="3073854"/>
                  </a:cubicBezTo>
                  <a:cubicBezTo>
                    <a:pt x="256735" y="3072584"/>
                    <a:pt x="149871" y="3071314"/>
                    <a:pt x="48260" y="3071314"/>
                  </a:cubicBezTo>
                  <a:cubicBezTo>
                    <a:pt x="38100" y="3071314"/>
                    <a:pt x="29210" y="3071314"/>
                    <a:pt x="19050" y="3070044"/>
                  </a:cubicBezTo>
                  <a:cubicBezTo>
                    <a:pt x="10160" y="3068774"/>
                    <a:pt x="5080" y="3062424"/>
                    <a:pt x="7620" y="3053534"/>
                  </a:cubicBezTo>
                  <a:cubicBezTo>
                    <a:pt x="16510" y="3021686"/>
                    <a:pt x="12700" y="2962507"/>
                    <a:pt x="11430" y="2900962"/>
                  </a:cubicBezTo>
                  <a:cubicBezTo>
                    <a:pt x="10160" y="2775504"/>
                    <a:pt x="6350" y="2652413"/>
                    <a:pt x="7620" y="2526954"/>
                  </a:cubicBezTo>
                  <a:cubicBezTo>
                    <a:pt x="5080" y="2370724"/>
                    <a:pt x="0" y="436774"/>
                    <a:pt x="7620" y="278177"/>
                  </a:cubicBezTo>
                  <a:cubicBezTo>
                    <a:pt x="8890" y="247404"/>
                    <a:pt x="7620" y="214264"/>
                    <a:pt x="8890" y="183491"/>
                  </a:cubicBezTo>
                  <a:cubicBezTo>
                    <a:pt x="10160" y="133781"/>
                    <a:pt x="12700" y="79337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6383" y="30480"/>
                    <a:pt x="119815" y="29210"/>
                  </a:cubicBezTo>
                  <a:cubicBezTo>
                    <a:pt x="209982" y="25400"/>
                    <a:pt x="300149" y="22860"/>
                    <a:pt x="393656" y="20320"/>
                  </a:cubicBezTo>
                  <a:cubicBezTo>
                    <a:pt x="457107" y="17780"/>
                    <a:pt x="520557" y="16510"/>
                    <a:pt x="580669" y="13970"/>
                  </a:cubicBezTo>
                  <a:cubicBezTo>
                    <a:pt x="640780" y="11430"/>
                    <a:pt x="704231" y="8890"/>
                    <a:pt x="764342" y="8890"/>
                  </a:cubicBezTo>
                  <a:cubicBezTo>
                    <a:pt x="831133" y="7620"/>
                    <a:pt x="897923" y="10160"/>
                    <a:pt x="964713" y="8890"/>
                  </a:cubicBezTo>
                  <a:cubicBezTo>
                    <a:pt x="1048201" y="8890"/>
                    <a:pt x="2561004" y="6350"/>
                    <a:pt x="2644492" y="5080"/>
                  </a:cubicBezTo>
                  <a:cubicBezTo>
                    <a:pt x="2724640" y="3810"/>
                    <a:pt x="2804789" y="2540"/>
                    <a:pt x="2888277" y="2540"/>
                  </a:cubicBezTo>
                  <a:cubicBezTo>
                    <a:pt x="3025197" y="1270"/>
                    <a:pt x="3158778" y="0"/>
                    <a:pt x="3295698" y="0"/>
                  </a:cubicBezTo>
                  <a:cubicBezTo>
                    <a:pt x="3352470" y="0"/>
                    <a:pt x="3412581" y="2540"/>
                    <a:pt x="3469353" y="2540"/>
                  </a:cubicBezTo>
                  <a:cubicBezTo>
                    <a:pt x="3626311" y="3810"/>
                    <a:pt x="3786607" y="5080"/>
                    <a:pt x="3943565" y="7620"/>
                  </a:cubicBezTo>
                  <a:cubicBezTo>
                    <a:pt x="4027053" y="8890"/>
                    <a:pt x="4110541" y="12700"/>
                    <a:pt x="4194029" y="16510"/>
                  </a:cubicBezTo>
                  <a:cubicBezTo>
                    <a:pt x="4214066" y="16510"/>
                    <a:pt x="4234103" y="16510"/>
                    <a:pt x="4250801" y="16510"/>
                  </a:cubicBezTo>
                  <a:cubicBezTo>
                    <a:pt x="4270695" y="17780"/>
                    <a:pt x="4279585" y="20320"/>
                    <a:pt x="4289745" y="21590"/>
                  </a:cubicBezTo>
                  <a:close/>
                  <a:moveTo>
                    <a:pt x="4299905" y="3066234"/>
                  </a:moveTo>
                  <a:cubicBezTo>
                    <a:pt x="4301175" y="3049724"/>
                    <a:pt x="4302445" y="3037024"/>
                    <a:pt x="4302445" y="3024324"/>
                  </a:cubicBezTo>
                  <a:cubicBezTo>
                    <a:pt x="4301175" y="2891493"/>
                    <a:pt x="4299905" y="2766035"/>
                    <a:pt x="4299905" y="2631108"/>
                  </a:cubicBezTo>
                  <a:cubicBezTo>
                    <a:pt x="4299905" y="2569563"/>
                    <a:pt x="4302445" y="2508017"/>
                    <a:pt x="4301175" y="2446472"/>
                  </a:cubicBezTo>
                  <a:cubicBezTo>
                    <a:pt x="4301175" y="2389661"/>
                    <a:pt x="4299905" y="2330482"/>
                    <a:pt x="4298635" y="2273671"/>
                  </a:cubicBezTo>
                  <a:cubicBezTo>
                    <a:pt x="4293555" y="2186087"/>
                    <a:pt x="4282125" y="372862"/>
                    <a:pt x="4282125" y="285278"/>
                  </a:cubicBezTo>
                  <a:cubicBezTo>
                    <a:pt x="4279585" y="211897"/>
                    <a:pt x="4277045" y="136148"/>
                    <a:pt x="4274505" y="63500"/>
                  </a:cubicBezTo>
                  <a:cubicBezTo>
                    <a:pt x="4273235" y="44450"/>
                    <a:pt x="4271965" y="43180"/>
                    <a:pt x="4240782" y="41910"/>
                  </a:cubicBezTo>
                  <a:cubicBezTo>
                    <a:pt x="4230764" y="41910"/>
                    <a:pt x="4224085" y="41910"/>
                    <a:pt x="4214066" y="40640"/>
                  </a:cubicBezTo>
                  <a:cubicBezTo>
                    <a:pt x="4130578" y="36830"/>
                    <a:pt x="4043751" y="31750"/>
                    <a:pt x="3960263" y="30480"/>
                  </a:cubicBezTo>
                  <a:cubicBezTo>
                    <a:pt x="3756552" y="26670"/>
                    <a:pt x="3549502" y="25400"/>
                    <a:pt x="3345791" y="22860"/>
                  </a:cubicBezTo>
                  <a:cubicBezTo>
                    <a:pt x="3315735" y="22860"/>
                    <a:pt x="3282341" y="22860"/>
                    <a:pt x="3252285" y="22860"/>
                  </a:cubicBezTo>
                  <a:cubicBezTo>
                    <a:pt x="3202192" y="22860"/>
                    <a:pt x="3152099" y="22860"/>
                    <a:pt x="3105346" y="22860"/>
                  </a:cubicBezTo>
                  <a:cubicBezTo>
                    <a:pt x="2998481" y="22860"/>
                    <a:pt x="2891616" y="22860"/>
                    <a:pt x="2788091" y="24130"/>
                  </a:cubicBezTo>
                  <a:cubicBezTo>
                    <a:pt x="2697924" y="25400"/>
                    <a:pt x="1178443" y="29210"/>
                    <a:pt x="1088276" y="29210"/>
                  </a:cubicBezTo>
                  <a:cubicBezTo>
                    <a:pt x="941337" y="29210"/>
                    <a:pt x="794398" y="26670"/>
                    <a:pt x="647459" y="33020"/>
                  </a:cubicBezTo>
                  <a:cubicBezTo>
                    <a:pt x="570650" y="36830"/>
                    <a:pt x="497181" y="36830"/>
                    <a:pt x="423711" y="38100"/>
                  </a:cubicBezTo>
                  <a:cubicBezTo>
                    <a:pt x="296810" y="41910"/>
                    <a:pt x="169908" y="45720"/>
                    <a:pt x="49530" y="50800"/>
                  </a:cubicBezTo>
                  <a:cubicBezTo>
                    <a:pt x="36830" y="50800"/>
                    <a:pt x="34290" y="53340"/>
                    <a:pt x="33020" y="72236"/>
                  </a:cubicBezTo>
                  <a:cubicBezTo>
                    <a:pt x="31750" y="114844"/>
                    <a:pt x="31750" y="157453"/>
                    <a:pt x="30480" y="200061"/>
                  </a:cubicBezTo>
                  <a:cubicBezTo>
                    <a:pt x="29210" y="271075"/>
                    <a:pt x="26670" y="339722"/>
                    <a:pt x="25400" y="410736"/>
                  </a:cubicBezTo>
                  <a:cubicBezTo>
                    <a:pt x="20320" y="486484"/>
                    <a:pt x="26670" y="2337584"/>
                    <a:pt x="29210" y="2413332"/>
                  </a:cubicBezTo>
                  <a:cubicBezTo>
                    <a:pt x="29210" y="2493814"/>
                    <a:pt x="29210" y="2576664"/>
                    <a:pt x="30480" y="2657147"/>
                  </a:cubicBezTo>
                  <a:cubicBezTo>
                    <a:pt x="30480" y="2716325"/>
                    <a:pt x="33020" y="2775504"/>
                    <a:pt x="33020" y="2834682"/>
                  </a:cubicBezTo>
                  <a:cubicBezTo>
                    <a:pt x="33020" y="2898595"/>
                    <a:pt x="33020" y="2962507"/>
                    <a:pt x="31750" y="3024324"/>
                  </a:cubicBezTo>
                  <a:cubicBezTo>
                    <a:pt x="31750" y="3028134"/>
                    <a:pt x="31750" y="3030674"/>
                    <a:pt x="31750" y="3034484"/>
                  </a:cubicBezTo>
                  <a:cubicBezTo>
                    <a:pt x="31750" y="3044644"/>
                    <a:pt x="35560" y="3048454"/>
                    <a:pt x="44450" y="3048454"/>
                  </a:cubicBezTo>
                  <a:cubicBezTo>
                    <a:pt x="73062" y="3048454"/>
                    <a:pt x="119815" y="3049724"/>
                    <a:pt x="163229" y="3049724"/>
                  </a:cubicBezTo>
                  <a:cubicBezTo>
                    <a:pt x="226680" y="3049724"/>
                    <a:pt x="293470" y="3047184"/>
                    <a:pt x="356921" y="3049724"/>
                  </a:cubicBezTo>
                  <a:cubicBezTo>
                    <a:pt x="460446" y="3053534"/>
                    <a:pt x="563971" y="3056074"/>
                    <a:pt x="667496" y="3054804"/>
                  </a:cubicBezTo>
                  <a:cubicBezTo>
                    <a:pt x="734287" y="3053534"/>
                    <a:pt x="797738" y="3056074"/>
                    <a:pt x="864528" y="3056074"/>
                  </a:cubicBezTo>
                  <a:cubicBezTo>
                    <a:pt x="961374" y="3056074"/>
                    <a:pt x="1058220" y="3054804"/>
                    <a:pt x="1155066" y="3056074"/>
                  </a:cubicBezTo>
                  <a:cubicBezTo>
                    <a:pt x="1298665" y="3057344"/>
                    <a:pt x="2874919" y="3047184"/>
                    <a:pt x="3021858" y="3049724"/>
                  </a:cubicBezTo>
                  <a:cubicBezTo>
                    <a:pt x="3085309" y="3050994"/>
                    <a:pt x="3148759" y="3052264"/>
                    <a:pt x="3208871" y="3052264"/>
                  </a:cubicBezTo>
                  <a:cubicBezTo>
                    <a:pt x="3319075" y="3054804"/>
                    <a:pt x="3425939" y="3050994"/>
                    <a:pt x="3536144" y="3054804"/>
                  </a:cubicBezTo>
                  <a:cubicBezTo>
                    <a:pt x="3626311" y="3057344"/>
                    <a:pt x="3716478" y="3057344"/>
                    <a:pt x="3806645" y="3059884"/>
                  </a:cubicBezTo>
                  <a:cubicBezTo>
                    <a:pt x="3940226" y="3063694"/>
                    <a:pt x="4073807" y="3066234"/>
                    <a:pt x="4207387" y="3067504"/>
                  </a:cubicBezTo>
                  <a:cubicBezTo>
                    <a:pt x="4257480" y="3067504"/>
                    <a:pt x="4279585" y="3066234"/>
                    <a:pt x="4299905" y="3066234"/>
                  </a:cubicBezTo>
                  <a:close/>
                </a:path>
              </a:pathLst>
            </a:custGeom>
            <a:solidFill>
              <a:srgbClr val="F7D101"/>
            </a:solid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648205" y="4862429"/>
            <a:ext cx="6493815" cy="4640279"/>
            <a:chOff x="0" y="0"/>
            <a:chExt cx="4317685" cy="3085284"/>
          </a:xfrm>
        </p:grpSpPr>
        <p:sp>
          <p:nvSpPr>
            <p:cNvPr id="6" name="Freeform 6"/>
            <p:cNvSpPr/>
            <p:nvPr/>
          </p:nvSpPr>
          <p:spPr>
            <a:xfrm>
              <a:off x="10160" y="16510"/>
              <a:ext cx="4294825" cy="3057344"/>
            </a:xfrm>
            <a:custGeom>
              <a:avLst/>
              <a:gdLst/>
              <a:ahLst/>
              <a:cxnLst/>
              <a:rect l="l" t="t" r="r" b="b"/>
              <a:pathLst>
                <a:path w="4294825" h="3057344">
                  <a:moveTo>
                    <a:pt x="4294825" y="3057344"/>
                  </a:moveTo>
                  <a:lnTo>
                    <a:pt x="0" y="3049724"/>
                  </a:lnTo>
                  <a:lnTo>
                    <a:pt x="0" y="1073594"/>
                  </a:lnTo>
                  <a:lnTo>
                    <a:pt x="17780" y="19050"/>
                  </a:lnTo>
                  <a:lnTo>
                    <a:pt x="2139613" y="0"/>
                  </a:lnTo>
                  <a:lnTo>
                    <a:pt x="4275775" y="5080"/>
                  </a:lnTo>
                  <a:close/>
                </a:path>
              </a:pathLst>
            </a:custGeom>
            <a:solidFill>
              <a:srgbClr val="FFFDF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Freeform 7"/>
            <p:cNvSpPr/>
            <p:nvPr/>
          </p:nvSpPr>
          <p:spPr>
            <a:xfrm>
              <a:off x="-3810" y="0"/>
              <a:ext cx="4324035" cy="3084014"/>
            </a:xfrm>
            <a:custGeom>
              <a:avLst/>
              <a:gdLst/>
              <a:ahLst/>
              <a:cxnLst/>
              <a:rect l="l" t="t" r="r" b="b"/>
              <a:pathLst>
                <a:path w="4324035" h="3084014">
                  <a:moveTo>
                    <a:pt x="4289745" y="21590"/>
                  </a:moveTo>
                  <a:cubicBezTo>
                    <a:pt x="4291015" y="34290"/>
                    <a:pt x="4291015" y="44450"/>
                    <a:pt x="4292285" y="54610"/>
                  </a:cubicBezTo>
                  <a:cubicBezTo>
                    <a:pt x="4294825" y="110110"/>
                    <a:pt x="4296095" y="176390"/>
                    <a:pt x="4298635" y="240302"/>
                  </a:cubicBezTo>
                  <a:cubicBezTo>
                    <a:pt x="4298635" y="332621"/>
                    <a:pt x="4311335" y="2152947"/>
                    <a:pt x="4317685" y="2245265"/>
                  </a:cubicBezTo>
                  <a:cubicBezTo>
                    <a:pt x="4324035" y="2384926"/>
                    <a:pt x="4320225" y="2526954"/>
                    <a:pt x="4320225" y="2666615"/>
                  </a:cubicBezTo>
                  <a:cubicBezTo>
                    <a:pt x="4320225" y="2789706"/>
                    <a:pt x="4321495" y="2903329"/>
                    <a:pt x="4322765" y="3023054"/>
                  </a:cubicBezTo>
                  <a:cubicBezTo>
                    <a:pt x="4322765" y="3044644"/>
                    <a:pt x="4322765" y="3058614"/>
                    <a:pt x="4322765" y="3082744"/>
                  </a:cubicBezTo>
                  <a:cubicBezTo>
                    <a:pt x="4299905" y="3082744"/>
                    <a:pt x="4279585" y="3084014"/>
                    <a:pt x="4250801" y="3082744"/>
                  </a:cubicBezTo>
                  <a:cubicBezTo>
                    <a:pt x="4033732" y="3077664"/>
                    <a:pt x="3813324" y="3084014"/>
                    <a:pt x="3596255" y="3078934"/>
                  </a:cubicBezTo>
                  <a:cubicBezTo>
                    <a:pt x="3466014" y="3075124"/>
                    <a:pt x="3339112" y="3077664"/>
                    <a:pt x="3208871" y="3075124"/>
                  </a:cubicBezTo>
                  <a:cubicBezTo>
                    <a:pt x="3148759" y="3073854"/>
                    <a:pt x="3088648" y="3072584"/>
                    <a:pt x="3028537" y="3071314"/>
                  </a:cubicBezTo>
                  <a:cubicBezTo>
                    <a:pt x="2991802" y="3071314"/>
                    <a:pt x="2958407" y="3072584"/>
                    <a:pt x="2921672" y="3072584"/>
                  </a:cubicBezTo>
                  <a:cubicBezTo>
                    <a:pt x="2828166" y="3071314"/>
                    <a:pt x="2571022" y="3072584"/>
                    <a:pt x="2477516" y="3071314"/>
                  </a:cubicBezTo>
                  <a:cubicBezTo>
                    <a:pt x="2410725" y="3070044"/>
                    <a:pt x="1074918" y="3078934"/>
                    <a:pt x="1008127" y="3077664"/>
                  </a:cubicBezTo>
                  <a:cubicBezTo>
                    <a:pt x="991430" y="3077664"/>
                    <a:pt x="971393" y="3078934"/>
                    <a:pt x="954695" y="3078934"/>
                  </a:cubicBezTo>
                  <a:cubicBezTo>
                    <a:pt x="914621" y="3078934"/>
                    <a:pt x="877886" y="3080204"/>
                    <a:pt x="837812" y="3080204"/>
                  </a:cubicBezTo>
                  <a:cubicBezTo>
                    <a:pt x="737626" y="3080204"/>
                    <a:pt x="640780" y="3078934"/>
                    <a:pt x="540594" y="3077664"/>
                  </a:cubicBezTo>
                  <a:cubicBezTo>
                    <a:pt x="480483" y="3076394"/>
                    <a:pt x="420372" y="3075124"/>
                    <a:pt x="363600" y="3073854"/>
                  </a:cubicBezTo>
                  <a:cubicBezTo>
                    <a:pt x="256735" y="3072584"/>
                    <a:pt x="149871" y="3071314"/>
                    <a:pt x="48260" y="3071314"/>
                  </a:cubicBezTo>
                  <a:cubicBezTo>
                    <a:pt x="38100" y="3071314"/>
                    <a:pt x="29210" y="3071314"/>
                    <a:pt x="19050" y="3070044"/>
                  </a:cubicBezTo>
                  <a:cubicBezTo>
                    <a:pt x="10160" y="3068774"/>
                    <a:pt x="5080" y="3062424"/>
                    <a:pt x="7620" y="3053534"/>
                  </a:cubicBezTo>
                  <a:cubicBezTo>
                    <a:pt x="16510" y="3021686"/>
                    <a:pt x="12700" y="2962507"/>
                    <a:pt x="11430" y="2900962"/>
                  </a:cubicBezTo>
                  <a:cubicBezTo>
                    <a:pt x="10160" y="2775504"/>
                    <a:pt x="6350" y="2652413"/>
                    <a:pt x="7620" y="2526954"/>
                  </a:cubicBezTo>
                  <a:cubicBezTo>
                    <a:pt x="5080" y="2370724"/>
                    <a:pt x="0" y="436774"/>
                    <a:pt x="7620" y="278177"/>
                  </a:cubicBezTo>
                  <a:cubicBezTo>
                    <a:pt x="8890" y="247404"/>
                    <a:pt x="7620" y="214264"/>
                    <a:pt x="8890" y="183491"/>
                  </a:cubicBezTo>
                  <a:cubicBezTo>
                    <a:pt x="10160" y="133781"/>
                    <a:pt x="12700" y="79337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6383" y="30480"/>
                    <a:pt x="119815" y="29210"/>
                  </a:cubicBezTo>
                  <a:cubicBezTo>
                    <a:pt x="209982" y="25400"/>
                    <a:pt x="300149" y="22860"/>
                    <a:pt x="393656" y="20320"/>
                  </a:cubicBezTo>
                  <a:cubicBezTo>
                    <a:pt x="457107" y="17780"/>
                    <a:pt x="520557" y="16510"/>
                    <a:pt x="580669" y="13970"/>
                  </a:cubicBezTo>
                  <a:cubicBezTo>
                    <a:pt x="640780" y="11430"/>
                    <a:pt x="704231" y="8890"/>
                    <a:pt x="764342" y="8890"/>
                  </a:cubicBezTo>
                  <a:cubicBezTo>
                    <a:pt x="831133" y="7620"/>
                    <a:pt x="897923" y="10160"/>
                    <a:pt x="964713" y="8890"/>
                  </a:cubicBezTo>
                  <a:cubicBezTo>
                    <a:pt x="1048201" y="8890"/>
                    <a:pt x="2561004" y="6350"/>
                    <a:pt x="2644492" y="5080"/>
                  </a:cubicBezTo>
                  <a:cubicBezTo>
                    <a:pt x="2724640" y="3810"/>
                    <a:pt x="2804789" y="2540"/>
                    <a:pt x="2888277" y="2540"/>
                  </a:cubicBezTo>
                  <a:cubicBezTo>
                    <a:pt x="3025197" y="1270"/>
                    <a:pt x="3158778" y="0"/>
                    <a:pt x="3295698" y="0"/>
                  </a:cubicBezTo>
                  <a:cubicBezTo>
                    <a:pt x="3352470" y="0"/>
                    <a:pt x="3412581" y="2540"/>
                    <a:pt x="3469353" y="2540"/>
                  </a:cubicBezTo>
                  <a:cubicBezTo>
                    <a:pt x="3626311" y="3810"/>
                    <a:pt x="3786607" y="5080"/>
                    <a:pt x="3943565" y="7620"/>
                  </a:cubicBezTo>
                  <a:cubicBezTo>
                    <a:pt x="4027053" y="8890"/>
                    <a:pt x="4110541" y="12700"/>
                    <a:pt x="4194029" y="16510"/>
                  </a:cubicBezTo>
                  <a:cubicBezTo>
                    <a:pt x="4214066" y="16510"/>
                    <a:pt x="4234103" y="16510"/>
                    <a:pt x="4250801" y="16510"/>
                  </a:cubicBezTo>
                  <a:cubicBezTo>
                    <a:pt x="4270695" y="17780"/>
                    <a:pt x="4279585" y="20320"/>
                    <a:pt x="4289745" y="21590"/>
                  </a:cubicBezTo>
                  <a:close/>
                  <a:moveTo>
                    <a:pt x="4299905" y="3066234"/>
                  </a:moveTo>
                  <a:cubicBezTo>
                    <a:pt x="4301175" y="3049724"/>
                    <a:pt x="4302445" y="3037024"/>
                    <a:pt x="4302445" y="3024324"/>
                  </a:cubicBezTo>
                  <a:cubicBezTo>
                    <a:pt x="4301175" y="2891493"/>
                    <a:pt x="4299905" y="2766035"/>
                    <a:pt x="4299905" y="2631108"/>
                  </a:cubicBezTo>
                  <a:cubicBezTo>
                    <a:pt x="4299905" y="2569563"/>
                    <a:pt x="4302445" y="2508017"/>
                    <a:pt x="4301175" y="2446472"/>
                  </a:cubicBezTo>
                  <a:cubicBezTo>
                    <a:pt x="4301175" y="2389661"/>
                    <a:pt x="4299905" y="2330482"/>
                    <a:pt x="4298635" y="2273671"/>
                  </a:cubicBezTo>
                  <a:cubicBezTo>
                    <a:pt x="4293555" y="2186087"/>
                    <a:pt x="4282125" y="372862"/>
                    <a:pt x="4282125" y="285278"/>
                  </a:cubicBezTo>
                  <a:cubicBezTo>
                    <a:pt x="4279585" y="211897"/>
                    <a:pt x="4277045" y="136148"/>
                    <a:pt x="4274505" y="63500"/>
                  </a:cubicBezTo>
                  <a:cubicBezTo>
                    <a:pt x="4273235" y="44450"/>
                    <a:pt x="4271965" y="43180"/>
                    <a:pt x="4240782" y="41910"/>
                  </a:cubicBezTo>
                  <a:cubicBezTo>
                    <a:pt x="4230764" y="41910"/>
                    <a:pt x="4224085" y="41910"/>
                    <a:pt x="4214066" y="40640"/>
                  </a:cubicBezTo>
                  <a:cubicBezTo>
                    <a:pt x="4130578" y="36830"/>
                    <a:pt x="4043751" y="31750"/>
                    <a:pt x="3960263" y="30480"/>
                  </a:cubicBezTo>
                  <a:cubicBezTo>
                    <a:pt x="3756552" y="26670"/>
                    <a:pt x="3549502" y="25400"/>
                    <a:pt x="3345791" y="22860"/>
                  </a:cubicBezTo>
                  <a:cubicBezTo>
                    <a:pt x="3315735" y="22860"/>
                    <a:pt x="3282341" y="22860"/>
                    <a:pt x="3252285" y="22860"/>
                  </a:cubicBezTo>
                  <a:cubicBezTo>
                    <a:pt x="3202192" y="22860"/>
                    <a:pt x="3152099" y="22860"/>
                    <a:pt x="3105346" y="22860"/>
                  </a:cubicBezTo>
                  <a:cubicBezTo>
                    <a:pt x="2998481" y="22860"/>
                    <a:pt x="2891616" y="22860"/>
                    <a:pt x="2788091" y="24130"/>
                  </a:cubicBezTo>
                  <a:cubicBezTo>
                    <a:pt x="2697924" y="25400"/>
                    <a:pt x="1178443" y="29210"/>
                    <a:pt x="1088276" y="29210"/>
                  </a:cubicBezTo>
                  <a:cubicBezTo>
                    <a:pt x="941337" y="29210"/>
                    <a:pt x="794398" y="26670"/>
                    <a:pt x="647459" y="33020"/>
                  </a:cubicBezTo>
                  <a:cubicBezTo>
                    <a:pt x="570650" y="36830"/>
                    <a:pt x="497181" y="36830"/>
                    <a:pt x="423711" y="38100"/>
                  </a:cubicBezTo>
                  <a:cubicBezTo>
                    <a:pt x="296810" y="41910"/>
                    <a:pt x="169908" y="45720"/>
                    <a:pt x="49530" y="50800"/>
                  </a:cubicBezTo>
                  <a:cubicBezTo>
                    <a:pt x="36830" y="50800"/>
                    <a:pt x="34290" y="53340"/>
                    <a:pt x="33020" y="72236"/>
                  </a:cubicBezTo>
                  <a:cubicBezTo>
                    <a:pt x="31750" y="114844"/>
                    <a:pt x="31750" y="157453"/>
                    <a:pt x="30480" y="200061"/>
                  </a:cubicBezTo>
                  <a:cubicBezTo>
                    <a:pt x="29210" y="271075"/>
                    <a:pt x="26670" y="339722"/>
                    <a:pt x="25400" y="410736"/>
                  </a:cubicBezTo>
                  <a:cubicBezTo>
                    <a:pt x="20320" y="486484"/>
                    <a:pt x="26670" y="2337584"/>
                    <a:pt x="29210" y="2413332"/>
                  </a:cubicBezTo>
                  <a:cubicBezTo>
                    <a:pt x="29210" y="2493814"/>
                    <a:pt x="29210" y="2576664"/>
                    <a:pt x="30480" y="2657147"/>
                  </a:cubicBezTo>
                  <a:cubicBezTo>
                    <a:pt x="30480" y="2716325"/>
                    <a:pt x="33020" y="2775504"/>
                    <a:pt x="33020" y="2834682"/>
                  </a:cubicBezTo>
                  <a:cubicBezTo>
                    <a:pt x="33020" y="2898595"/>
                    <a:pt x="33020" y="2962507"/>
                    <a:pt x="31750" y="3024324"/>
                  </a:cubicBezTo>
                  <a:cubicBezTo>
                    <a:pt x="31750" y="3028134"/>
                    <a:pt x="31750" y="3030674"/>
                    <a:pt x="31750" y="3034484"/>
                  </a:cubicBezTo>
                  <a:cubicBezTo>
                    <a:pt x="31750" y="3044644"/>
                    <a:pt x="35560" y="3048454"/>
                    <a:pt x="44450" y="3048454"/>
                  </a:cubicBezTo>
                  <a:cubicBezTo>
                    <a:pt x="73062" y="3048454"/>
                    <a:pt x="119815" y="3049724"/>
                    <a:pt x="163229" y="3049724"/>
                  </a:cubicBezTo>
                  <a:cubicBezTo>
                    <a:pt x="226680" y="3049724"/>
                    <a:pt x="293470" y="3047184"/>
                    <a:pt x="356921" y="3049724"/>
                  </a:cubicBezTo>
                  <a:cubicBezTo>
                    <a:pt x="460446" y="3053534"/>
                    <a:pt x="563971" y="3056074"/>
                    <a:pt x="667496" y="3054804"/>
                  </a:cubicBezTo>
                  <a:cubicBezTo>
                    <a:pt x="734287" y="3053534"/>
                    <a:pt x="797738" y="3056074"/>
                    <a:pt x="864528" y="3056074"/>
                  </a:cubicBezTo>
                  <a:cubicBezTo>
                    <a:pt x="961374" y="3056074"/>
                    <a:pt x="1058220" y="3054804"/>
                    <a:pt x="1155066" y="3056074"/>
                  </a:cubicBezTo>
                  <a:cubicBezTo>
                    <a:pt x="1298665" y="3057344"/>
                    <a:pt x="2874919" y="3047184"/>
                    <a:pt x="3021858" y="3049724"/>
                  </a:cubicBezTo>
                  <a:cubicBezTo>
                    <a:pt x="3085309" y="3050994"/>
                    <a:pt x="3148759" y="3052264"/>
                    <a:pt x="3208871" y="3052264"/>
                  </a:cubicBezTo>
                  <a:cubicBezTo>
                    <a:pt x="3319075" y="3054804"/>
                    <a:pt x="3425939" y="3050994"/>
                    <a:pt x="3536144" y="3054804"/>
                  </a:cubicBezTo>
                  <a:cubicBezTo>
                    <a:pt x="3626311" y="3057344"/>
                    <a:pt x="3716478" y="3057344"/>
                    <a:pt x="3806645" y="3059884"/>
                  </a:cubicBezTo>
                  <a:cubicBezTo>
                    <a:pt x="3940226" y="3063694"/>
                    <a:pt x="4073807" y="3066234"/>
                    <a:pt x="4207387" y="3067504"/>
                  </a:cubicBezTo>
                  <a:cubicBezTo>
                    <a:pt x="4257480" y="3067504"/>
                    <a:pt x="4279585" y="3066234"/>
                    <a:pt x="4299905" y="3066234"/>
                  </a:cubicBezTo>
                  <a:close/>
                </a:path>
              </a:pathLst>
            </a:custGeom>
            <a:solidFill>
              <a:srgbClr val="F7D101"/>
            </a:solid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9350809" y="4825110"/>
            <a:ext cx="6493815" cy="4640279"/>
            <a:chOff x="0" y="0"/>
            <a:chExt cx="4317685" cy="3085284"/>
          </a:xfrm>
        </p:grpSpPr>
        <p:sp>
          <p:nvSpPr>
            <p:cNvPr id="9" name="Freeform 9"/>
            <p:cNvSpPr/>
            <p:nvPr/>
          </p:nvSpPr>
          <p:spPr>
            <a:xfrm>
              <a:off x="10160" y="16510"/>
              <a:ext cx="4294825" cy="3057344"/>
            </a:xfrm>
            <a:custGeom>
              <a:avLst/>
              <a:gdLst/>
              <a:ahLst/>
              <a:cxnLst/>
              <a:rect l="l" t="t" r="r" b="b"/>
              <a:pathLst>
                <a:path w="4294825" h="3057344">
                  <a:moveTo>
                    <a:pt x="4294825" y="3057344"/>
                  </a:moveTo>
                  <a:lnTo>
                    <a:pt x="0" y="3049724"/>
                  </a:lnTo>
                  <a:lnTo>
                    <a:pt x="0" y="1073594"/>
                  </a:lnTo>
                  <a:lnTo>
                    <a:pt x="17780" y="19050"/>
                  </a:lnTo>
                  <a:lnTo>
                    <a:pt x="2139613" y="0"/>
                  </a:lnTo>
                  <a:lnTo>
                    <a:pt x="4275775" y="5080"/>
                  </a:lnTo>
                  <a:close/>
                </a:path>
              </a:pathLst>
            </a:custGeom>
            <a:solidFill>
              <a:srgbClr val="FFFDF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Freeform 10"/>
            <p:cNvSpPr/>
            <p:nvPr/>
          </p:nvSpPr>
          <p:spPr>
            <a:xfrm>
              <a:off x="-3810" y="0"/>
              <a:ext cx="4324035" cy="3084014"/>
            </a:xfrm>
            <a:custGeom>
              <a:avLst/>
              <a:gdLst/>
              <a:ahLst/>
              <a:cxnLst/>
              <a:rect l="l" t="t" r="r" b="b"/>
              <a:pathLst>
                <a:path w="4324035" h="3084014">
                  <a:moveTo>
                    <a:pt x="4289745" y="21590"/>
                  </a:moveTo>
                  <a:cubicBezTo>
                    <a:pt x="4291015" y="34290"/>
                    <a:pt x="4291015" y="44450"/>
                    <a:pt x="4292285" y="54610"/>
                  </a:cubicBezTo>
                  <a:cubicBezTo>
                    <a:pt x="4294825" y="110110"/>
                    <a:pt x="4296095" y="176390"/>
                    <a:pt x="4298635" y="240302"/>
                  </a:cubicBezTo>
                  <a:cubicBezTo>
                    <a:pt x="4298635" y="332621"/>
                    <a:pt x="4311335" y="2152947"/>
                    <a:pt x="4317685" y="2245265"/>
                  </a:cubicBezTo>
                  <a:cubicBezTo>
                    <a:pt x="4324035" y="2384926"/>
                    <a:pt x="4320225" y="2526954"/>
                    <a:pt x="4320225" y="2666615"/>
                  </a:cubicBezTo>
                  <a:cubicBezTo>
                    <a:pt x="4320225" y="2789706"/>
                    <a:pt x="4321495" y="2903329"/>
                    <a:pt x="4322765" y="3023054"/>
                  </a:cubicBezTo>
                  <a:cubicBezTo>
                    <a:pt x="4322765" y="3044644"/>
                    <a:pt x="4322765" y="3058614"/>
                    <a:pt x="4322765" y="3082744"/>
                  </a:cubicBezTo>
                  <a:cubicBezTo>
                    <a:pt x="4299905" y="3082744"/>
                    <a:pt x="4279585" y="3084014"/>
                    <a:pt x="4250801" y="3082744"/>
                  </a:cubicBezTo>
                  <a:cubicBezTo>
                    <a:pt x="4033732" y="3077664"/>
                    <a:pt x="3813324" y="3084014"/>
                    <a:pt x="3596255" y="3078934"/>
                  </a:cubicBezTo>
                  <a:cubicBezTo>
                    <a:pt x="3466014" y="3075124"/>
                    <a:pt x="3339112" y="3077664"/>
                    <a:pt x="3208871" y="3075124"/>
                  </a:cubicBezTo>
                  <a:cubicBezTo>
                    <a:pt x="3148759" y="3073854"/>
                    <a:pt x="3088648" y="3072584"/>
                    <a:pt x="3028537" y="3071314"/>
                  </a:cubicBezTo>
                  <a:cubicBezTo>
                    <a:pt x="2991802" y="3071314"/>
                    <a:pt x="2958407" y="3072584"/>
                    <a:pt x="2921672" y="3072584"/>
                  </a:cubicBezTo>
                  <a:cubicBezTo>
                    <a:pt x="2828166" y="3071314"/>
                    <a:pt x="2571022" y="3072584"/>
                    <a:pt x="2477516" y="3071314"/>
                  </a:cubicBezTo>
                  <a:cubicBezTo>
                    <a:pt x="2410725" y="3070044"/>
                    <a:pt x="1074918" y="3078934"/>
                    <a:pt x="1008127" y="3077664"/>
                  </a:cubicBezTo>
                  <a:cubicBezTo>
                    <a:pt x="991430" y="3077664"/>
                    <a:pt x="971393" y="3078934"/>
                    <a:pt x="954695" y="3078934"/>
                  </a:cubicBezTo>
                  <a:cubicBezTo>
                    <a:pt x="914621" y="3078934"/>
                    <a:pt x="877886" y="3080204"/>
                    <a:pt x="837812" y="3080204"/>
                  </a:cubicBezTo>
                  <a:cubicBezTo>
                    <a:pt x="737626" y="3080204"/>
                    <a:pt x="640780" y="3078934"/>
                    <a:pt x="540594" y="3077664"/>
                  </a:cubicBezTo>
                  <a:cubicBezTo>
                    <a:pt x="480483" y="3076394"/>
                    <a:pt x="420372" y="3075124"/>
                    <a:pt x="363600" y="3073854"/>
                  </a:cubicBezTo>
                  <a:cubicBezTo>
                    <a:pt x="256735" y="3072584"/>
                    <a:pt x="149871" y="3071314"/>
                    <a:pt x="48260" y="3071314"/>
                  </a:cubicBezTo>
                  <a:cubicBezTo>
                    <a:pt x="38100" y="3071314"/>
                    <a:pt x="29210" y="3071314"/>
                    <a:pt x="19050" y="3070044"/>
                  </a:cubicBezTo>
                  <a:cubicBezTo>
                    <a:pt x="10160" y="3068774"/>
                    <a:pt x="5080" y="3062424"/>
                    <a:pt x="7620" y="3053534"/>
                  </a:cubicBezTo>
                  <a:cubicBezTo>
                    <a:pt x="16510" y="3021686"/>
                    <a:pt x="12700" y="2962507"/>
                    <a:pt x="11430" y="2900962"/>
                  </a:cubicBezTo>
                  <a:cubicBezTo>
                    <a:pt x="10160" y="2775504"/>
                    <a:pt x="6350" y="2652413"/>
                    <a:pt x="7620" y="2526954"/>
                  </a:cubicBezTo>
                  <a:cubicBezTo>
                    <a:pt x="5080" y="2370724"/>
                    <a:pt x="0" y="436774"/>
                    <a:pt x="7620" y="278177"/>
                  </a:cubicBezTo>
                  <a:cubicBezTo>
                    <a:pt x="8890" y="247404"/>
                    <a:pt x="7620" y="214264"/>
                    <a:pt x="8890" y="183491"/>
                  </a:cubicBezTo>
                  <a:cubicBezTo>
                    <a:pt x="10160" y="133781"/>
                    <a:pt x="12700" y="79337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6383" y="30480"/>
                    <a:pt x="119815" y="29210"/>
                  </a:cubicBezTo>
                  <a:cubicBezTo>
                    <a:pt x="209982" y="25400"/>
                    <a:pt x="300149" y="22860"/>
                    <a:pt x="393656" y="20320"/>
                  </a:cubicBezTo>
                  <a:cubicBezTo>
                    <a:pt x="457107" y="17780"/>
                    <a:pt x="520557" y="16510"/>
                    <a:pt x="580669" y="13970"/>
                  </a:cubicBezTo>
                  <a:cubicBezTo>
                    <a:pt x="640780" y="11430"/>
                    <a:pt x="704231" y="8890"/>
                    <a:pt x="764342" y="8890"/>
                  </a:cubicBezTo>
                  <a:cubicBezTo>
                    <a:pt x="831133" y="7620"/>
                    <a:pt x="897923" y="10160"/>
                    <a:pt x="964713" y="8890"/>
                  </a:cubicBezTo>
                  <a:cubicBezTo>
                    <a:pt x="1048201" y="8890"/>
                    <a:pt x="2561004" y="6350"/>
                    <a:pt x="2644492" y="5080"/>
                  </a:cubicBezTo>
                  <a:cubicBezTo>
                    <a:pt x="2724640" y="3810"/>
                    <a:pt x="2804789" y="2540"/>
                    <a:pt x="2888277" y="2540"/>
                  </a:cubicBezTo>
                  <a:cubicBezTo>
                    <a:pt x="3025197" y="1270"/>
                    <a:pt x="3158778" y="0"/>
                    <a:pt x="3295698" y="0"/>
                  </a:cubicBezTo>
                  <a:cubicBezTo>
                    <a:pt x="3352470" y="0"/>
                    <a:pt x="3412581" y="2540"/>
                    <a:pt x="3469353" y="2540"/>
                  </a:cubicBezTo>
                  <a:cubicBezTo>
                    <a:pt x="3626311" y="3810"/>
                    <a:pt x="3786607" y="5080"/>
                    <a:pt x="3943565" y="7620"/>
                  </a:cubicBezTo>
                  <a:cubicBezTo>
                    <a:pt x="4027053" y="8890"/>
                    <a:pt x="4110541" y="12700"/>
                    <a:pt x="4194029" y="16510"/>
                  </a:cubicBezTo>
                  <a:cubicBezTo>
                    <a:pt x="4214066" y="16510"/>
                    <a:pt x="4234103" y="16510"/>
                    <a:pt x="4250801" y="16510"/>
                  </a:cubicBezTo>
                  <a:cubicBezTo>
                    <a:pt x="4270695" y="17780"/>
                    <a:pt x="4279585" y="20320"/>
                    <a:pt x="4289745" y="21590"/>
                  </a:cubicBezTo>
                  <a:close/>
                  <a:moveTo>
                    <a:pt x="4299905" y="3066234"/>
                  </a:moveTo>
                  <a:cubicBezTo>
                    <a:pt x="4301175" y="3049724"/>
                    <a:pt x="4302445" y="3037024"/>
                    <a:pt x="4302445" y="3024324"/>
                  </a:cubicBezTo>
                  <a:cubicBezTo>
                    <a:pt x="4301175" y="2891493"/>
                    <a:pt x="4299905" y="2766035"/>
                    <a:pt x="4299905" y="2631108"/>
                  </a:cubicBezTo>
                  <a:cubicBezTo>
                    <a:pt x="4299905" y="2569563"/>
                    <a:pt x="4302445" y="2508017"/>
                    <a:pt x="4301175" y="2446472"/>
                  </a:cubicBezTo>
                  <a:cubicBezTo>
                    <a:pt x="4301175" y="2389661"/>
                    <a:pt x="4299905" y="2330482"/>
                    <a:pt x="4298635" y="2273671"/>
                  </a:cubicBezTo>
                  <a:cubicBezTo>
                    <a:pt x="4293555" y="2186087"/>
                    <a:pt x="4282125" y="372862"/>
                    <a:pt x="4282125" y="285278"/>
                  </a:cubicBezTo>
                  <a:cubicBezTo>
                    <a:pt x="4279585" y="211897"/>
                    <a:pt x="4277045" y="136148"/>
                    <a:pt x="4274505" y="63500"/>
                  </a:cubicBezTo>
                  <a:cubicBezTo>
                    <a:pt x="4273235" y="44450"/>
                    <a:pt x="4271965" y="43180"/>
                    <a:pt x="4240782" y="41910"/>
                  </a:cubicBezTo>
                  <a:cubicBezTo>
                    <a:pt x="4230764" y="41910"/>
                    <a:pt x="4224085" y="41910"/>
                    <a:pt x="4214066" y="40640"/>
                  </a:cubicBezTo>
                  <a:cubicBezTo>
                    <a:pt x="4130578" y="36830"/>
                    <a:pt x="4043751" y="31750"/>
                    <a:pt x="3960263" y="30480"/>
                  </a:cubicBezTo>
                  <a:cubicBezTo>
                    <a:pt x="3756552" y="26670"/>
                    <a:pt x="3549502" y="25400"/>
                    <a:pt x="3345791" y="22860"/>
                  </a:cubicBezTo>
                  <a:cubicBezTo>
                    <a:pt x="3315735" y="22860"/>
                    <a:pt x="3282341" y="22860"/>
                    <a:pt x="3252285" y="22860"/>
                  </a:cubicBezTo>
                  <a:cubicBezTo>
                    <a:pt x="3202192" y="22860"/>
                    <a:pt x="3152099" y="22860"/>
                    <a:pt x="3105346" y="22860"/>
                  </a:cubicBezTo>
                  <a:cubicBezTo>
                    <a:pt x="2998481" y="22860"/>
                    <a:pt x="2891616" y="22860"/>
                    <a:pt x="2788091" y="24130"/>
                  </a:cubicBezTo>
                  <a:cubicBezTo>
                    <a:pt x="2697924" y="25400"/>
                    <a:pt x="1178443" y="29210"/>
                    <a:pt x="1088276" y="29210"/>
                  </a:cubicBezTo>
                  <a:cubicBezTo>
                    <a:pt x="941337" y="29210"/>
                    <a:pt x="794398" y="26670"/>
                    <a:pt x="647459" y="33020"/>
                  </a:cubicBezTo>
                  <a:cubicBezTo>
                    <a:pt x="570650" y="36830"/>
                    <a:pt x="497181" y="36830"/>
                    <a:pt x="423711" y="38100"/>
                  </a:cubicBezTo>
                  <a:cubicBezTo>
                    <a:pt x="296810" y="41910"/>
                    <a:pt x="169908" y="45720"/>
                    <a:pt x="49530" y="50800"/>
                  </a:cubicBezTo>
                  <a:cubicBezTo>
                    <a:pt x="36830" y="50800"/>
                    <a:pt x="34290" y="53340"/>
                    <a:pt x="33020" y="72236"/>
                  </a:cubicBezTo>
                  <a:cubicBezTo>
                    <a:pt x="31750" y="114844"/>
                    <a:pt x="31750" y="157453"/>
                    <a:pt x="30480" y="200061"/>
                  </a:cubicBezTo>
                  <a:cubicBezTo>
                    <a:pt x="29210" y="271075"/>
                    <a:pt x="26670" y="339722"/>
                    <a:pt x="25400" y="410736"/>
                  </a:cubicBezTo>
                  <a:cubicBezTo>
                    <a:pt x="20320" y="486484"/>
                    <a:pt x="26670" y="2337584"/>
                    <a:pt x="29210" y="2413332"/>
                  </a:cubicBezTo>
                  <a:cubicBezTo>
                    <a:pt x="29210" y="2493814"/>
                    <a:pt x="29210" y="2576664"/>
                    <a:pt x="30480" y="2657147"/>
                  </a:cubicBezTo>
                  <a:cubicBezTo>
                    <a:pt x="30480" y="2716325"/>
                    <a:pt x="33020" y="2775504"/>
                    <a:pt x="33020" y="2834682"/>
                  </a:cubicBezTo>
                  <a:cubicBezTo>
                    <a:pt x="33020" y="2898595"/>
                    <a:pt x="33020" y="2962507"/>
                    <a:pt x="31750" y="3024324"/>
                  </a:cubicBezTo>
                  <a:cubicBezTo>
                    <a:pt x="31750" y="3028134"/>
                    <a:pt x="31750" y="3030674"/>
                    <a:pt x="31750" y="3034484"/>
                  </a:cubicBezTo>
                  <a:cubicBezTo>
                    <a:pt x="31750" y="3044644"/>
                    <a:pt x="35560" y="3048454"/>
                    <a:pt x="44450" y="3048454"/>
                  </a:cubicBezTo>
                  <a:cubicBezTo>
                    <a:pt x="73062" y="3048454"/>
                    <a:pt x="119815" y="3049724"/>
                    <a:pt x="163229" y="3049724"/>
                  </a:cubicBezTo>
                  <a:cubicBezTo>
                    <a:pt x="226680" y="3049724"/>
                    <a:pt x="293470" y="3047184"/>
                    <a:pt x="356921" y="3049724"/>
                  </a:cubicBezTo>
                  <a:cubicBezTo>
                    <a:pt x="460446" y="3053534"/>
                    <a:pt x="563971" y="3056074"/>
                    <a:pt x="667496" y="3054804"/>
                  </a:cubicBezTo>
                  <a:cubicBezTo>
                    <a:pt x="734287" y="3053534"/>
                    <a:pt x="797738" y="3056074"/>
                    <a:pt x="864528" y="3056074"/>
                  </a:cubicBezTo>
                  <a:cubicBezTo>
                    <a:pt x="961374" y="3056074"/>
                    <a:pt x="1058220" y="3054804"/>
                    <a:pt x="1155066" y="3056074"/>
                  </a:cubicBezTo>
                  <a:cubicBezTo>
                    <a:pt x="1298665" y="3057344"/>
                    <a:pt x="2874919" y="3047184"/>
                    <a:pt x="3021858" y="3049724"/>
                  </a:cubicBezTo>
                  <a:cubicBezTo>
                    <a:pt x="3085309" y="3050994"/>
                    <a:pt x="3148759" y="3052264"/>
                    <a:pt x="3208871" y="3052264"/>
                  </a:cubicBezTo>
                  <a:cubicBezTo>
                    <a:pt x="3319075" y="3054804"/>
                    <a:pt x="3425939" y="3050994"/>
                    <a:pt x="3536144" y="3054804"/>
                  </a:cubicBezTo>
                  <a:cubicBezTo>
                    <a:pt x="3626311" y="3057344"/>
                    <a:pt x="3716478" y="3057344"/>
                    <a:pt x="3806645" y="3059884"/>
                  </a:cubicBezTo>
                  <a:cubicBezTo>
                    <a:pt x="3940226" y="3063694"/>
                    <a:pt x="4073807" y="3066234"/>
                    <a:pt x="4207387" y="3067504"/>
                  </a:cubicBezTo>
                  <a:cubicBezTo>
                    <a:pt x="4257480" y="3067504"/>
                    <a:pt x="4279585" y="3066234"/>
                    <a:pt x="4299905" y="3066234"/>
                  </a:cubicBezTo>
                  <a:close/>
                </a:path>
              </a:pathLst>
            </a:custGeom>
            <a:solidFill>
              <a:srgbClr val="F7D101"/>
            </a:solidFill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9355037" y="65521"/>
            <a:ext cx="6493815" cy="4640279"/>
            <a:chOff x="0" y="0"/>
            <a:chExt cx="4317685" cy="3085284"/>
          </a:xfrm>
        </p:grpSpPr>
        <p:sp>
          <p:nvSpPr>
            <p:cNvPr id="12" name="Freeform 12"/>
            <p:cNvSpPr/>
            <p:nvPr/>
          </p:nvSpPr>
          <p:spPr>
            <a:xfrm>
              <a:off x="10160" y="16510"/>
              <a:ext cx="4294825" cy="3057344"/>
            </a:xfrm>
            <a:custGeom>
              <a:avLst/>
              <a:gdLst/>
              <a:ahLst/>
              <a:cxnLst/>
              <a:rect l="l" t="t" r="r" b="b"/>
              <a:pathLst>
                <a:path w="4294825" h="3057344">
                  <a:moveTo>
                    <a:pt x="4294825" y="3057344"/>
                  </a:moveTo>
                  <a:lnTo>
                    <a:pt x="0" y="3049724"/>
                  </a:lnTo>
                  <a:lnTo>
                    <a:pt x="0" y="1073594"/>
                  </a:lnTo>
                  <a:lnTo>
                    <a:pt x="17780" y="19050"/>
                  </a:lnTo>
                  <a:lnTo>
                    <a:pt x="2139613" y="0"/>
                  </a:lnTo>
                  <a:lnTo>
                    <a:pt x="4275775" y="5080"/>
                  </a:lnTo>
                  <a:close/>
                </a:path>
              </a:pathLst>
            </a:custGeom>
            <a:solidFill>
              <a:srgbClr val="FFFDF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-3810" y="0"/>
              <a:ext cx="4324035" cy="3084014"/>
            </a:xfrm>
            <a:custGeom>
              <a:avLst/>
              <a:gdLst/>
              <a:ahLst/>
              <a:cxnLst/>
              <a:rect l="l" t="t" r="r" b="b"/>
              <a:pathLst>
                <a:path w="4324035" h="3084014">
                  <a:moveTo>
                    <a:pt x="4289745" y="21590"/>
                  </a:moveTo>
                  <a:cubicBezTo>
                    <a:pt x="4291015" y="34290"/>
                    <a:pt x="4291015" y="44450"/>
                    <a:pt x="4292285" y="54610"/>
                  </a:cubicBezTo>
                  <a:cubicBezTo>
                    <a:pt x="4294825" y="110110"/>
                    <a:pt x="4296095" y="176390"/>
                    <a:pt x="4298635" y="240302"/>
                  </a:cubicBezTo>
                  <a:cubicBezTo>
                    <a:pt x="4298635" y="332621"/>
                    <a:pt x="4311335" y="2152947"/>
                    <a:pt x="4317685" y="2245265"/>
                  </a:cubicBezTo>
                  <a:cubicBezTo>
                    <a:pt x="4324035" y="2384926"/>
                    <a:pt x="4320225" y="2526954"/>
                    <a:pt x="4320225" y="2666615"/>
                  </a:cubicBezTo>
                  <a:cubicBezTo>
                    <a:pt x="4320225" y="2789706"/>
                    <a:pt x="4321495" y="2903329"/>
                    <a:pt x="4322765" y="3023054"/>
                  </a:cubicBezTo>
                  <a:cubicBezTo>
                    <a:pt x="4322765" y="3044644"/>
                    <a:pt x="4322765" y="3058614"/>
                    <a:pt x="4322765" y="3082744"/>
                  </a:cubicBezTo>
                  <a:cubicBezTo>
                    <a:pt x="4299905" y="3082744"/>
                    <a:pt x="4279585" y="3084014"/>
                    <a:pt x="4250801" y="3082744"/>
                  </a:cubicBezTo>
                  <a:cubicBezTo>
                    <a:pt x="4033732" y="3077664"/>
                    <a:pt x="3813324" y="3084014"/>
                    <a:pt x="3596255" y="3078934"/>
                  </a:cubicBezTo>
                  <a:cubicBezTo>
                    <a:pt x="3466014" y="3075124"/>
                    <a:pt x="3339112" y="3077664"/>
                    <a:pt x="3208871" y="3075124"/>
                  </a:cubicBezTo>
                  <a:cubicBezTo>
                    <a:pt x="3148759" y="3073854"/>
                    <a:pt x="3088648" y="3072584"/>
                    <a:pt x="3028537" y="3071314"/>
                  </a:cubicBezTo>
                  <a:cubicBezTo>
                    <a:pt x="2991802" y="3071314"/>
                    <a:pt x="2958407" y="3072584"/>
                    <a:pt x="2921672" y="3072584"/>
                  </a:cubicBezTo>
                  <a:cubicBezTo>
                    <a:pt x="2828166" y="3071314"/>
                    <a:pt x="2571022" y="3072584"/>
                    <a:pt x="2477516" y="3071314"/>
                  </a:cubicBezTo>
                  <a:cubicBezTo>
                    <a:pt x="2410725" y="3070044"/>
                    <a:pt x="1074918" y="3078934"/>
                    <a:pt x="1008127" y="3077664"/>
                  </a:cubicBezTo>
                  <a:cubicBezTo>
                    <a:pt x="991430" y="3077664"/>
                    <a:pt x="971393" y="3078934"/>
                    <a:pt x="954695" y="3078934"/>
                  </a:cubicBezTo>
                  <a:cubicBezTo>
                    <a:pt x="914621" y="3078934"/>
                    <a:pt x="877886" y="3080204"/>
                    <a:pt x="837812" y="3080204"/>
                  </a:cubicBezTo>
                  <a:cubicBezTo>
                    <a:pt x="737626" y="3080204"/>
                    <a:pt x="640780" y="3078934"/>
                    <a:pt x="540594" y="3077664"/>
                  </a:cubicBezTo>
                  <a:cubicBezTo>
                    <a:pt x="480483" y="3076394"/>
                    <a:pt x="420372" y="3075124"/>
                    <a:pt x="363600" y="3073854"/>
                  </a:cubicBezTo>
                  <a:cubicBezTo>
                    <a:pt x="256735" y="3072584"/>
                    <a:pt x="149871" y="3071314"/>
                    <a:pt x="48260" y="3071314"/>
                  </a:cubicBezTo>
                  <a:cubicBezTo>
                    <a:pt x="38100" y="3071314"/>
                    <a:pt x="29210" y="3071314"/>
                    <a:pt x="19050" y="3070044"/>
                  </a:cubicBezTo>
                  <a:cubicBezTo>
                    <a:pt x="10160" y="3068774"/>
                    <a:pt x="5080" y="3062424"/>
                    <a:pt x="7620" y="3053534"/>
                  </a:cubicBezTo>
                  <a:cubicBezTo>
                    <a:pt x="16510" y="3021686"/>
                    <a:pt x="12700" y="2962507"/>
                    <a:pt x="11430" y="2900962"/>
                  </a:cubicBezTo>
                  <a:cubicBezTo>
                    <a:pt x="10160" y="2775504"/>
                    <a:pt x="6350" y="2652413"/>
                    <a:pt x="7620" y="2526954"/>
                  </a:cubicBezTo>
                  <a:cubicBezTo>
                    <a:pt x="5080" y="2370724"/>
                    <a:pt x="0" y="436774"/>
                    <a:pt x="7620" y="278177"/>
                  </a:cubicBezTo>
                  <a:cubicBezTo>
                    <a:pt x="8890" y="247404"/>
                    <a:pt x="7620" y="214264"/>
                    <a:pt x="8890" y="183491"/>
                  </a:cubicBezTo>
                  <a:cubicBezTo>
                    <a:pt x="10160" y="133781"/>
                    <a:pt x="12700" y="79337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6383" y="30480"/>
                    <a:pt x="119815" y="29210"/>
                  </a:cubicBezTo>
                  <a:cubicBezTo>
                    <a:pt x="209982" y="25400"/>
                    <a:pt x="300149" y="22860"/>
                    <a:pt x="393656" y="20320"/>
                  </a:cubicBezTo>
                  <a:cubicBezTo>
                    <a:pt x="457107" y="17780"/>
                    <a:pt x="520557" y="16510"/>
                    <a:pt x="580669" y="13970"/>
                  </a:cubicBezTo>
                  <a:cubicBezTo>
                    <a:pt x="640780" y="11430"/>
                    <a:pt x="704231" y="8890"/>
                    <a:pt x="764342" y="8890"/>
                  </a:cubicBezTo>
                  <a:cubicBezTo>
                    <a:pt x="831133" y="7620"/>
                    <a:pt x="897923" y="10160"/>
                    <a:pt x="964713" y="8890"/>
                  </a:cubicBezTo>
                  <a:cubicBezTo>
                    <a:pt x="1048201" y="8890"/>
                    <a:pt x="2561004" y="6350"/>
                    <a:pt x="2644492" y="5080"/>
                  </a:cubicBezTo>
                  <a:cubicBezTo>
                    <a:pt x="2724640" y="3810"/>
                    <a:pt x="2804789" y="2540"/>
                    <a:pt x="2888277" y="2540"/>
                  </a:cubicBezTo>
                  <a:cubicBezTo>
                    <a:pt x="3025197" y="1270"/>
                    <a:pt x="3158778" y="0"/>
                    <a:pt x="3295698" y="0"/>
                  </a:cubicBezTo>
                  <a:cubicBezTo>
                    <a:pt x="3352470" y="0"/>
                    <a:pt x="3412581" y="2540"/>
                    <a:pt x="3469353" y="2540"/>
                  </a:cubicBezTo>
                  <a:cubicBezTo>
                    <a:pt x="3626311" y="3810"/>
                    <a:pt x="3786607" y="5080"/>
                    <a:pt x="3943565" y="7620"/>
                  </a:cubicBezTo>
                  <a:cubicBezTo>
                    <a:pt x="4027053" y="8890"/>
                    <a:pt x="4110541" y="12700"/>
                    <a:pt x="4194029" y="16510"/>
                  </a:cubicBezTo>
                  <a:cubicBezTo>
                    <a:pt x="4214066" y="16510"/>
                    <a:pt x="4234103" y="16510"/>
                    <a:pt x="4250801" y="16510"/>
                  </a:cubicBezTo>
                  <a:cubicBezTo>
                    <a:pt x="4270695" y="17780"/>
                    <a:pt x="4279585" y="20320"/>
                    <a:pt x="4289745" y="21590"/>
                  </a:cubicBezTo>
                  <a:close/>
                  <a:moveTo>
                    <a:pt x="4299905" y="3066234"/>
                  </a:moveTo>
                  <a:cubicBezTo>
                    <a:pt x="4301175" y="3049724"/>
                    <a:pt x="4302445" y="3037024"/>
                    <a:pt x="4302445" y="3024324"/>
                  </a:cubicBezTo>
                  <a:cubicBezTo>
                    <a:pt x="4301175" y="2891493"/>
                    <a:pt x="4299905" y="2766035"/>
                    <a:pt x="4299905" y="2631108"/>
                  </a:cubicBezTo>
                  <a:cubicBezTo>
                    <a:pt x="4299905" y="2569563"/>
                    <a:pt x="4302445" y="2508017"/>
                    <a:pt x="4301175" y="2446472"/>
                  </a:cubicBezTo>
                  <a:cubicBezTo>
                    <a:pt x="4301175" y="2389661"/>
                    <a:pt x="4299905" y="2330482"/>
                    <a:pt x="4298635" y="2273671"/>
                  </a:cubicBezTo>
                  <a:cubicBezTo>
                    <a:pt x="4293555" y="2186087"/>
                    <a:pt x="4282125" y="372862"/>
                    <a:pt x="4282125" y="285278"/>
                  </a:cubicBezTo>
                  <a:cubicBezTo>
                    <a:pt x="4279585" y="211897"/>
                    <a:pt x="4277045" y="136148"/>
                    <a:pt x="4274505" y="63500"/>
                  </a:cubicBezTo>
                  <a:cubicBezTo>
                    <a:pt x="4273235" y="44450"/>
                    <a:pt x="4271965" y="43180"/>
                    <a:pt x="4240782" y="41910"/>
                  </a:cubicBezTo>
                  <a:cubicBezTo>
                    <a:pt x="4230764" y="41910"/>
                    <a:pt x="4224085" y="41910"/>
                    <a:pt x="4214066" y="40640"/>
                  </a:cubicBezTo>
                  <a:cubicBezTo>
                    <a:pt x="4130578" y="36830"/>
                    <a:pt x="4043751" y="31750"/>
                    <a:pt x="3960263" y="30480"/>
                  </a:cubicBezTo>
                  <a:cubicBezTo>
                    <a:pt x="3756552" y="26670"/>
                    <a:pt x="3549502" y="25400"/>
                    <a:pt x="3345791" y="22860"/>
                  </a:cubicBezTo>
                  <a:cubicBezTo>
                    <a:pt x="3315735" y="22860"/>
                    <a:pt x="3282341" y="22860"/>
                    <a:pt x="3252285" y="22860"/>
                  </a:cubicBezTo>
                  <a:cubicBezTo>
                    <a:pt x="3202192" y="22860"/>
                    <a:pt x="3152099" y="22860"/>
                    <a:pt x="3105346" y="22860"/>
                  </a:cubicBezTo>
                  <a:cubicBezTo>
                    <a:pt x="2998481" y="22860"/>
                    <a:pt x="2891616" y="22860"/>
                    <a:pt x="2788091" y="24130"/>
                  </a:cubicBezTo>
                  <a:cubicBezTo>
                    <a:pt x="2697924" y="25400"/>
                    <a:pt x="1178443" y="29210"/>
                    <a:pt x="1088276" y="29210"/>
                  </a:cubicBezTo>
                  <a:cubicBezTo>
                    <a:pt x="941337" y="29210"/>
                    <a:pt x="794398" y="26670"/>
                    <a:pt x="647459" y="33020"/>
                  </a:cubicBezTo>
                  <a:cubicBezTo>
                    <a:pt x="570650" y="36830"/>
                    <a:pt x="497181" y="36830"/>
                    <a:pt x="423711" y="38100"/>
                  </a:cubicBezTo>
                  <a:cubicBezTo>
                    <a:pt x="296810" y="41910"/>
                    <a:pt x="169908" y="45720"/>
                    <a:pt x="49530" y="50800"/>
                  </a:cubicBezTo>
                  <a:cubicBezTo>
                    <a:pt x="36830" y="50800"/>
                    <a:pt x="34290" y="53340"/>
                    <a:pt x="33020" y="72236"/>
                  </a:cubicBezTo>
                  <a:cubicBezTo>
                    <a:pt x="31750" y="114844"/>
                    <a:pt x="31750" y="157453"/>
                    <a:pt x="30480" y="200061"/>
                  </a:cubicBezTo>
                  <a:cubicBezTo>
                    <a:pt x="29210" y="271075"/>
                    <a:pt x="26670" y="339722"/>
                    <a:pt x="25400" y="410736"/>
                  </a:cubicBezTo>
                  <a:cubicBezTo>
                    <a:pt x="20320" y="486484"/>
                    <a:pt x="26670" y="2337584"/>
                    <a:pt x="29210" y="2413332"/>
                  </a:cubicBezTo>
                  <a:cubicBezTo>
                    <a:pt x="29210" y="2493814"/>
                    <a:pt x="29210" y="2576664"/>
                    <a:pt x="30480" y="2657147"/>
                  </a:cubicBezTo>
                  <a:cubicBezTo>
                    <a:pt x="30480" y="2716325"/>
                    <a:pt x="33020" y="2775504"/>
                    <a:pt x="33020" y="2834682"/>
                  </a:cubicBezTo>
                  <a:cubicBezTo>
                    <a:pt x="33020" y="2898595"/>
                    <a:pt x="33020" y="2962507"/>
                    <a:pt x="31750" y="3024324"/>
                  </a:cubicBezTo>
                  <a:cubicBezTo>
                    <a:pt x="31750" y="3028134"/>
                    <a:pt x="31750" y="3030674"/>
                    <a:pt x="31750" y="3034484"/>
                  </a:cubicBezTo>
                  <a:cubicBezTo>
                    <a:pt x="31750" y="3044644"/>
                    <a:pt x="35560" y="3048454"/>
                    <a:pt x="44450" y="3048454"/>
                  </a:cubicBezTo>
                  <a:cubicBezTo>
                    <a:pt x="73062" y="3048454"/>
                    <a:pt x="119815" y="3049724"/>
                    <a:pt x="163229" y="3049724"/>
                  </a:cubicBezTo>
                  <a:cubicBezTo>
                    <a:pt x="226680" y="3049724"/>
                    <a:pt x="293470" y="3047184"/>
                    <a:pt x="356921" y="3049724"/>
                  </a:cubicBezTo>
                  <a:cubicBezTo>
                    <a:pt x="460446" y="3053534"/>
                    <a:pt x="563971" y="3056074"/>
                    <a:pt x="667496" y="3054804"/>
                  </a:cubicBezTo>
                  <a:cubicBezTo>
                    <a:pt x="734287" y="3053534"/>
                    <a:pt x="797738" y="3056074"/>
                    <a:pt x="864528" y="3056074"/>
                  </a:cubicBezTo>
                  <a:cubicBezTo>
                    <a:pt x="961374" y="3056074"/>
                    <a:pt x="1058220" y="3054804"/>
                    <a:pt x="1155066" y="3056074"/>
                  </a:cubicBezTo>
                  <a:cubicBezTo>
                    <a:pt x="1298665" y="3057344"/>
                    <a:pt x="2874919" y="3047184"/>
                    <a:pt x="3021858" y="3049724"/>
                  </a:cubicBezTo>
                  <a:cubicBezTo>
                    <a:pt x="3085309" y="3050994"/>
                    <a:pt x="3148759" y="3052264"/>
                    <a:pt x="3208871" y="3052264"/>
                  </a:cubicBezTo>
                  <a:cubicBezTo>
                    <a:pt x="3319075" y="3054804"/>
                    <a:pt x="3425939" y="3050994"/>
                    <a:pt x="3536144" y="3054804"/>
                  </a:cubicBezTo>
                  <a:cubicBezTo>
                    <a:pt x="3626311" y="3057344"/>
                    <a:pt x="3716478" y="3057344"/>
                    <a:pt x="3806645" y="3059884"/>
                  </a:cubicBezTo>
                  <a:cubicBezTo>
                    <a:pt x="3940226" y="3063694"/>
                    <a:pt x="4073807" y="3066234"/>
                    <a:pt x="4207387" y="3067504"/>
                  </a:cubicBezTo>
                  <a:cubicBezTo>
                    <a:pt x="4257480" y="3067504"/>
                    <a:pt x="4279585" y="3066234"/>
                    <a:pt x="4299905" y="3066234"/>
                  </a:cubicBezTo>
                  <a:close/>
                </a:path>
              </a:pathLst>
            </a:custGeom>
            <a:solidFill>
              <a:srgbClr val="F7D101"/>
            </a:solidFill>
          </p:spPr>
          <p:txBody>
            <a:bodyPr/>
            <a:lstStyle/>
            <a:p>
              <a:endParaRPr lang="es-CL"/>
            </a:p>
          </p:txBody>
        </p:sp>
      </p:grpSp>
      <p:pic>
        <p:nvPicPr>
          <p:cNvPr id="14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2230" y="2307817"/>
            <a:ext cx="4952597" cy="4952597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9505596" y="3070323"/>
            <a:ext cx="1193370" cy="1462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63"/>
              </a:lnSpc>
            </a:pPr>
            <a:r>
              <a:rPr lang="en-US" sz="8617">
                <a:solidFill>
                  <a:srgbClr val="000000"/>
                </a:solidFill>
                <a:latin typeface="Barlow Extra-Light"/>
              </a:rPr>
              <a:t>E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9505596" y="4825110"/>
            <a:ext cx="1193370" cy="1462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63"/>
              </a:lnSpc>
            </a:pPr>
            <a:r>
              <a:rPr lang="en-US" sz="8617">
                <a:solidFill>
                  <a:srgbClr val="000000"/>
                </a:solidFill>
                <a:latin typeface="Barlow Extra-Light"/>
              </a:rPr>
              <a:t>D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810278" y="4825110"/>
            <a:ext cx="1193370" cy="1462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63"/>
              </a:lnSpc>
            </a:pPr>
            <a:r>
              <a:rPr lang="en-US" sz="8617">
                <a:solidFill>
                  <a:srgbClr val="000000"/>
                </a:solidFill>
                <a:latin typeface="Barlow Extra-Light"/>
              </a:rPr>
              <a:t>F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810278" y="3070323"/>
            <a:ext cx="1193370" cy="1462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063"/>
              </a:lnSpc>
            </a:pPr>
            <a:r>
              <a:rPr lang="en-US" sz="8617">
                <a:solidFill>
                  <a:srgbClr val="000000"/>
                </a:solidFill>
                <a:latin typeface="Barlow Extra-Light"/>
              </a:rPr>
              <a:t>H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0966082" y="3604074"/>
            <a:ext cx="4417787" cy="7377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318"/>
              </a:lnSpc>
            </a:pPr>
            <a:r>
              <a:rPr lang="en-US" sz="4513" spc="203" dirty="0">
                <a:solidFill>
                  <a:srgbClr val="000000"/>
                </a:solidFill>
                <a:latin typeface="Aileron"/>
              </a:rPr>
              <a:t>EMOCIONES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9732077" y="400161"/>
            <a:ext cx="5680494" cy="11041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2128" lvl="1" indent="-341064" algn="l">
              <a:lnSpc>
                <a:spcPts val="4423"/>
              </a:lnSpc>
              <a:buFont typeface="Arial"/>
              <a:buChar char="•"/>
            </a:pPr>
            <a:r>
              <a:rPr lang="en-US" sz="3159" spc="94" dirty="0">
                <a:solidFill>
                  <a:srgbClr val="000000"/>
                </a:solidFill>
                <a:latin typeface="Aileron"/>
              </a:rPr>
              <a:t>¿Cómo me he </a:t>
            </a:r>
            <a:r>
              <a:rPr lang="en-US" sz="3159" spc="94" dirty="0" err="1">
                <a:solidFill>
                  <a:srgbClr val="000000"/>
                </a:solidFill>
                <a:latin typeface="Aileron"/>
              </a:rPr>
              <a:t>sentido</a:t>
            </a:r>
            <a:r>
              <a:rPr lang="en-US" sz="3159" spc="94" dirty="0">
                <a:solidFill>
                  <a:srgbClr val="000000"/>
                </a:solidFill>
                <a:latin typeface="Aileron"/>
              </a:rPr>
              <a:t> </a:t>
            </a:r>
            <a:r>
              <a:rPr lang="en-US" sz="3159" spc="94" dirty="0" err="1">
                <a:solidFill>
                  <a:srgbClr val="000000"/>
                </a:solidFill>
                <a:latin typeface="Aileron"/>
              </a:rPr>
              <a:t>en</a:t>
            </a:r>
            <a:r>
              <a:rPr lang="en-US" sz="3159" spc="94" dirty="0">
                <a:solidFill>
                  <a:srgbClr val="000000"/>
                </a:solidFill>
                <a:latin typeface="Aileron"/>
              </a:rPr>
              <a:t> </a:t>
            </a:r>
            <a:r>
              <a:rPr lang="en-US" sz="3159" spc="94" dirty="0" err="1">
                <a:solidFill>
                  <a:srgbClr val="000000"/>
                </a:solidFill>
                <a:latin typeface="Aileron"/>
              </a:rPr>
              <a:t>esta</a:t>
            </a:r>
            <a:r>
              <a:rPr lang="en-US" sz="3159" spc="94" dirty="0">
                <a:solidFill>
                  <a:srgbClr val="000000"/>
                </a:solidFill>
                <a:latin typeface="Aileron"/>
              </a:rPr>
              <a:t> </a:t>
            </a:r>
            <a:r>
              <a:rPr lang="en-US" sz="3159" spc="94" dirty="0" err="1">
                <a:solidFill>
                  <a:srgbClr val="000000"/>
                </a:solidFill>
                <a:latin typeface="Aileron"/>
              </a:rPr>
              <a:t>clase</a:t>
            </a:r>
            <a:r>
              <a:rPr lang="en-US" sz="3159" spc="94" dirty="0">
                <a:solidFill>
                  <a:srgbClr val="000000"/>
                </a:solidFill>
                <a:latin typeface="Aileron"/>
              </a:rPr>
              <a:t>?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1656040" y="5195138"/>
            <a:ext cx="3948493" cy="590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844"/>
              </a:lnSpc>
            </a:pPr>
            <a:r>
              <a:rPr lang="en-US" sz="3460" spc="103">
                <a:solidFill>
                  <a:srgbClr val="000000"/>
                </a:solidFill>
                <a:latin typeface="Aileron"/>
              </a:rPr>
              <a:t>Descubrimientos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9703375" y="6964451"/>
            <a:ext cx="5781756" cy="22219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2128" lvl="1" indent="-341064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he descubierto en esta experiencia?</a:t>
            </a:r>
          </a:p>
          <a:p>
            <a:pPr marL="682128" lvl="1" indent="-341064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estoy viendo ahora que antes no había visto?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3164871" y="3604074"/>
            <a:ext cx="3671456" cy="7687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318"/>
              </a:lnSpc>
            </a:pPr>
            <a:r>
              <a:rPr lang="en-US" sz="4513" spc="203">
                <a:solidFill>
                  <a:srgbClr val="000000"/>
                </a:solidFill>
                <a:latin typeface="Aileron"/>
              </a:rPr>
              <a:t>HECHOS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3164871" y="5176088"/>
            <a:ext cx="3671456" cy="7687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6318"/>
              </a:lnSpc>
            </a:pPr>
            <a:r>
              <a:rPr lang="en-US" sz="4513" spc="203">
                <a:solidFill>
                  <a:srgbClr val="000000"/>
                </a:solidFill>
                <a:latin typeface="Aileron"/>
              </a:rPr>
              <a:t>FUTURO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011925" y="6964451"/>
            <a:ext cx="5781756" cy="22219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2128" lvl="1" indent="-341064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¿Cómo puedo usar lo aprendido?</a:t>
            </a:r>
          </a:p>
          <a:p>
            <a:pPr marL="682128" lvl="1" indent="-341064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haría distinto una próxima vez?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004234" y="400161"/>
            <a:ext cx="5789447" cy="16630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82138" lvl="1" indent="-341069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ha ocurrido?</a:t>
            </a:r>
          </a:p>
          <a:p>
            <a:pPr marL="682138" lvl="1" indent="-341069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hemos visto?</a:t>
            </a:r>
          </a:p>
          <a:p>
            <a:pPr marL="682138" lvl="1" indent="-341069" algn="l">
              <a:lnSpc>
                <a:spcPts val="4423"/>
              </a:lnSpc>
              <a:buFont typeface="Arial"/>
              <a:buChar char="•"/>
            </a:pPr>
            <a:r>
              <a:rPr lang="en-US" sz="3159" spc="94">
                <a:solidFill>
                  <a:srgbClr val="000000"/>
                </a:solidFill>
                <a:latin typeface="Aileron"/>
              </a:rPr>
              <a:t>¿Qué hemos escuchado?</a:t>
            </a:r>
          </a:p>
        </p:txBody>
      </p:sp>
      <p:sp>
        <p:nvSpPr>
          <p:cNvPr id="27" name="Freeform 27"/>
          <p:cNvSpPr/>
          <p:nvPr/>
        </p:nvSpPr>
        <p:spPr>
          <a:xfrm rot="7455121" flipV="1">
            <a:off x="2222310" y="2628273"/>
            <a:ext cx="1323911" cy="1958462"/>
          </a:xfrm>
          <a:custGeom>
            <a:avLst/>
            <a:gdLst/>
            <a:ahLst/>
            <a:cxnLst/>
            <a:rect l="l" t="t" r="r" b="b"/>
            <a:pathLst>
              <a:path w="1323911" h="1958462">
                <a:moveTo>
                  <a:pt x="0" y="1958462"/>
                </a:moveTo>
                <a:lnTo>
                  <a:pt x="1323911" y="1958462"/>
                </a:lnTo>
                <a:lnTo>
                  <a:pt x="1323911" y="0"/>
                </a:lnTo>
                <a:lnTo>
                  <a:pt x="0" y="0"/>
                </a:lnTo>
                <a:lnTo>
                  <a:pt x="0" y="1958462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28" name="Freeform 28"/>
          <p:cNvSpPr/>
          <p:nvPr/>
        </p:nvSpPr>
        <p:spPr>
          <a:xfrm flipH="1">
            <a:off x="14668186" y="2509207"/>
            <a:ext cx="1917522" cy="1049632"/>
          </a:xfrm>
          <a:custGeom>
            <a:avLst/>
            <a:gdLst/>
            <a:ahLst/>
            <a:cxnLst/>
            <a:rect l="l" t="t" r="r" b="b"/>
            <a:pathLst>
              <a:path w="1917522" h="1049632">
                <a:moveTo>
                  <a:pt x="1917522" y="0"/>
                </a:moveTo>
                <a:lnTo>
                  <a:pt x="0" y="0"/>
                </a:lnTo>
                <a:lnTo>
                  <a:pt x="0" y="1049632"/>
                </a:lnTo>
                <a:lnTo>
                  <a:pt x="1917522" y="1049632"/>
                </a:lnTo>
                <a:lnTo>
                  <a:pt x="1917522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29" name="Freeform 29"/>
          <p:cNvSpPr/>
          <p:nvPr/>
        </p:nvSpPr>
        <p:spPr>
          <a:xfrm rot="-10800000" flipH="1" flipV="1">
            <a:off x="2884009" y="9186423"/>
            <a:ext cx="2116590" cy="1100577"/>
          </a:xfrm>
          <a:custGeom>
            <a:avLst/>
            <a:gdLst/>
            <a:ahLst/>
            <a:cxnLst/>
            <a:rect l="l" t="t" r="r" b="b"/>
            <a:pathLst>
              <a:path w="2116590" h="1100577">
                <a:moveTo>
                  <a:pt x="2116590" y="1100577"/>
                </a:moveTo>
                <a:lnTo>
                  <a:pt x="0" y="1100577"/>
                </a:lnTo>
                <a:lnTo>
                  <a:pt x="0" y="0"/>
                </a:lnTo>
                <a:lnTo>
                  <a:pt x="2116590" y="0"/>
                </a:lnTo>
                <a:lnTo>
                  <a:pt x="2116590" y="1100577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0" name="Freeform 30"/>
          <p:cNvSpPr/>
          <p:nvPr/>
        </p:nvSpPr>
        <p:spPr>
          <a:xfrm rot="-297261" flipH="1">
            <a:off x="15000866" y="6343846"/>
            <a:ext cx="1719558" cy="1241208"/>
          </a:xfrm>
          <a:custGeom>
            <a:avLst/>
            <a:gdLst/>
            <a:ahLst/>
            <a:cxnLst/>
            <a:rect l="l" t="t" r="r" b="b"/>
            <a:pathLst>
              <a:path w="1719558" h="1241208">
                <a:moveTo>
                  <a:pt x="1719558" y="0"/>
                </a:moveTo>
                <a:lnTo>
                  <a:pt x="0" y="0"/>
                </a:lnTo>
                <a:lnTo>
                  <a:pt x="0" y="1241208"/>
                </a:lnTo>
                <a:lnTo>
                  <a:pt x="1719558" y="1241208"/>
                </a:lnTo>
                <a:lnTo>
                  <a:pt x="1719558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 dirty="0"/>
          </a:p>
        </p:txBody>
      </p:sp>
      <p:sp>
        <p:nvSpPr>
          <p:cNvPr id="31" name="Freeform 8">
            <a:extLst>
              <a:ext uri="{FF2B5EF4-FFF2-40B4-BE49-F238E27FC236}">
                <a16:creationId xmlns:a16="http://schemas.microsoft.com/office/drawing/2014/main" id="{271E2B20-882F-0FE2-7A72-2D8CC9D9350E}"/>
              </a:ext>
            </a:extLst>
          </p:cNvPr>
          <p:cNvSpPr/>
          <p:nvPr/>
        </p:nvSpPr>
        <p:spPr>
          <a:xfrm rot="536888">
            <a:off x="-1196980" y="7966342"/>
            <a:ext cx="4846681" cy="3840994"/>
          </a:xfrm>
          <a:custGeom>
            <a:avLst/>
            <a:gdLst/>
            <a:ahLst/>
            <a:cxnLst/>
            <a:rect l="l" t="t" r="r" b="b"/>
            <a:pathLst>
              <a:path w="6462241" h="5121326">
                <a:moveTo>
                  <a:pt x="0" y="0"/>
                </a:moveTo>
                <a:lnTo>
                  <a:pt x="6462241" y="0"/>
                </a:lnTo>
                <a:lnTo>
                  <a:pt x="6462241" y="5121326"/>
                </a:lnTo>
                <a:lnTo>
                  <a:pt x="0" y="512132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2" name="Freeform 12">
            <a:extLst>
              <a:ext uri="{FF2B5EF4-FFF2-40B4-BE49-F238E27FC236}">
                <a16:creationId xmlns:a16="http://schemas.microsoft.com/office/drawing/2014/main" id="{2D65C54B-A204-9C3C-0257-C0A2204F8B1E}"/>
              </a:ext>
            </a:extLst>
          </p:cNvPr>
          <p:cNvSpPr/>
          <p:nvPr/>
        </p:nvSpPr>
        <p:spPr>
          <a:xfrm rot="10800000">
            <a:off x="14693510" y="6859133"/>
            <a:ext cx="3723152" cy="3567457"/>
          </a:xfrm>
          <a:custGeom>
            <a:avLst/>
            <a:gdLst/>
            <a:ahLst/>
            <a:cxnLst/>
            <a:rect l="l" t="t" r="r" b="b"/>
            <a:pathLst>
              <a:path w="4964203" h="4756609">
                <a:moveTo>
                  <a:pt x="0" y="0"/>
                </a:moveTo>
                <a:lnTo>
                  <a:pt x="4964204" y="0"/>
                </a:lnTo>
                <a:lnTo>
                  <a:pt x="4964204" y="4756609"/>
                </a:lnTo>
                <a:lnTo>
                  <a:pt x="0" y="4756609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78694">
            <a:off x="15865760" y="-784736"/>
            <a:ext cx="1776598" cy="2035685"/>
          </a:xfrm>
          <a:custGeom>
            <a:avLst/>
            <a:gdLst/>
            <a:ahLst/>
            <a:cxnLst/>
            <a:rect l="l" t="t" r="r" b="b"/>
            <a:pathLst>
              <a:path w="1776598" h="2035685">
                <a:moveTo>
                  <a:pt x="0" y="0"/>
                </a:moveTo>
                <a:lnTo>
                  <a:pt x="1776598" y="0"/>
                </a:lnTo>
                <a:lnTo>
                  <a:pt x="1776598" y="2035686"/>
                </a:lnTo>
                <a:lnTo>
                  <a:pt x="0" y="203568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6656374">
            <a:off x="-705417" y="6150271"/>
            <a:ext cx="1540548" cy="1765212"/>
          </a:xfrm>
          <a:custGeom>
            <a:avLst/>
            <a:gdLst/>
            <a:ahLst/>
            <a:cxnLst/>
            <a:rect l="l" t="t" r="r" b="b"/>
            <a:pathLst>
              <a:path w="1540548" h="1765212">
                <a:moveTo>
                  <a:pt x="0" y="0"/>
                </a:moveTo>
                <a:lnTo>
                  <a:pt x="1540548" y="0"/>
                </a:lnTo>
                <a:lnTo>
                  <a:pt x="1540548" y="1765212"/>
                </a:lnTo>
                <a:lnTo>
                  <a:pt x="0" y="176521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-9991583">
            <a:off x="13910946" y="8756568"/>
            <a:ext cx="6580781" cy="6490295"/>
          </a:xfrm>
          <a:custGeom>
            <a:avLst/>
            <a:gdLst/>
            <a:ahLst/>
            <a:cxnLst/>
            <a:rect l="l" t="t" r="r" b="b"/>
            <a:pathLst>
              <a:path w="6580781" h="6490295">
                <a:moveTo>
                  <a:pt x="0" y="0"/>
                </a:moveTo>
                <a:lnTo>
                  <a:pt x="6580781" y="0"/>
                </a:lnTo>
                <a:lnTo>
                  <a:pt x="6580781" y="6490295"/>
                </a:lnTo>
                <a:lnTo>
                  <a:pt x="0" y="649029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7136872">
            <a:off x="15364668" y="2268735"/>
            <a:ext cx="5320424" cy="4216436"/>
          </a:xfrm>
          <a:custGeom>
            <a:avLst/>
            <a:gdLst/>
            <a:ahLst/>
            <a:cxnLst/>
            <a:rect l="l" t="t" r="r" b="b"/>
            <a:pathLst>
              <a:path w="5320424" h="4216436">
                <a:moveTo>
                  <a:pt x="0" y="0"/>
                </a:moveTo>
                <a:lnTo>
                  <a:pt x="5320424" y="0"/>
                </a:lnTo>
                <a:lnTo>
                  <a:pt x="5320424" y="4216436"/>
                </a:lnTo>
                <a:lnTo>
                  <a:pt x="0" y="42164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9287474">
            <a:off x="1779206" y="-2566468"/>
            <a:ext cx="5901454" cy="4676902"/>
          </a:xfrm>
          <a:custGeom>
            <a:avLst/>
            <a:gdLst/>
            <a:ahLst/>
            <a:cxnLst/>
            <a:rect l="l" t="t" r="r" b="b"/>
            <a:pathLst>
              <a:path w="5901454" h="4676902">
                <a:moveTo>
                  <a:pt x="0" y="0"/>
                </a:moveTo>
                <a:lnTo>
                  <a:pt x="5901454" y="0"/>
                </a:lnTo>
                <a:lnTo>
                  <a:pt x="5901454" y="4676902"/>
                </a:lnTo>
                <a:lnTo>
                  <a:pt x="0" y="46769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410117">
            <a:off x="-765521" y="8353996"/>
            <a:ext cx="4846681" cy="3840994"/>
          </a:xfrm>
          <a:custGeom>
            <a:avLst/>
            <a:gdLst/>
            <a:ahLst/>
            <a:cxnLst/>
            <a:rect l="l" t="t" r="r" b="b"/>
            <a:pathLst>
              <a:path w="4846681" h="3840994">
                <a:moveTo>
                  <a:pt x="0" y="0"/>
                </a:moveTo>
                <a:lnTo>
                  <a:pt x="4846681" y="0"/>
                </a:lnTo>
                <a:lnTo>
                  <a:pt x="4846681" y="3840994"/>
                </a:lnTo>
                <a:lnTo>
                  <a:pt x="0" y="384099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-6784683">
            <a:off x="10956597" y="-2551472"/>
            <a:ext cx="4796535" cy="5220718"/>
          </a:xfrm>
          <a:custGeom>
            <a:avLst/>
            <a:gdLst/>
            <a:ahLst/>
            <a:cxnLst/>
            <a:rect l="l" t="t" r="r" b="b"/>
            <a:pathLst>
              <a:path w="4796535" h="5220718">
                <a:moveTo>
                  <a:pt x="0" y="0"/>
                </a:moveTo>
                <a:lnTo>
                  <a:pt x="4796535" y="0"/>
                </a:lnTo>
                <a:lnTo>
                  <a:pt x="4796535" y="5220718"/>
                </a:lnTo>
                <a:lnTo>
                  <a:pt x="0" y="522071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 rot="-9659318">
            <a:off x="-1029984" y="2183821"/>
            <a:ext cx="2476139" cy="3506550"/>
          </a:xfrm>
          <a:custGeom>
            <a:avLst/>
            <a:gdLst/>
            <a:ahLst/>
            <a:cxnLst/>
            <a:rect l="l" t="t" r="r" b="b"/>
            <a:pathLst>
              <a:path w="2476139" h="3506550">
                <a:moveTo>
                  <a:pt x="0" y="0"/>
                </a:moveTo>
                <a:lnTo>
                  <a:pt x="2476139" y="0"/>
                </a:lnTo>
                <a:lnTo>
                  <a:pt x="2476139" y="3506550"/>
                </a:lnTo>
                <a:lnTo>
                  <a:pt x="0" y="350655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 rot="9514337">
            <a:off x="8016359" y="8491708"/>
            <a:ext cx="5981568" cy="4777778"/>
          </a:xfrm>
          <a:custGeom>
            <a:avLst/>
            <a:gdLst/>
            <a:ahLst/>
            <a:cxnLst/>
            <a:rect l="l" t="t" r="r" b="b"/>
            <a:pathLst>
              <a:path w="5981568" h="4777778">
                <a:moveTo>
                  <a:pt x="0" y="0"/>
                </a:moveTo>
                <a:lnTo>
                  <a:pt x="5981569" y="0"/>
                </a:lnTo>
                <a:lnTo>
                  <a:pt x="5981569" y="4777778"/>
                </a:lnTo>
                <a:lnTo>
                  <a:pt x="0" y="477777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 rot="-10800000">
            <a:off x="16426424" y="7032877"/>
            <a:ext cx="3723152" cy="3567457"/>
          </a:xfrm>
          <a:custGeom>
            <a:avLst/>
            <a:gdLst/>
            <a:ahLst/>
            <a:cxnLst/>
            <a:rect l="l" t="t" r="r" b="b"/>
            <a:pathLst>
              <a:path w="3723152" h="3567457">
                <a:moveTo>
                  <a:pt x="0" y="0"/>
                </a:moveTo>
                <a:lnTo>
                  <a:pt x="3723152" y="0"/>
                </a:lnTo>
                <a:lnTo>
                  <a:pt x="3723152" y="3567457"/>
                </a:lnTo>
                <a:lnTo>
                  <a:pt x="0" y="35674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 rot="3897182">
            <a:off x="-3534771" y="-2403424"/>
            <a:ext cx="4490651" cy="4428904"/>
          </a:xfrm>
          <a:custGeom>
            <a:avLst/>
            <a:gdLst/>
            <a:ahLst/>
            <a:cxnLst/>
            <a:rect l="l" t="t" r="r" b="b"/>
            <a:pathLst>
              <a:path w="4490651" h="4428904">
                <a:moveTo>
                  <a:pt x="0" y="0"/>
                </a:moveTo>
                <a:lnTo>
                  <a:pt x="4490650" y="0"/>
                </a:lnTo>
                <a:lnTo>
                  <a:pt x="4490650" y="4428904"/>
                </a:lnTo>
                <a:lnTo>
                  <a:pt x="0" y="442890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 rot="-2882775">
            <a:off x="4992123" y="9447092"/>
            <a:ext cx="2026558" cy="1180470"/>
          </a:xfrm>
          <a:custGeom>
            <a:avLst/>
            <a:gdLst/>
            <a:ahLst/>
            <a:cxnLst/>
            <a:rect l="l" t="t" r="r" b="b"/>
            <a:pathLst>
              <a:path w="2026558" h="1180470">
                <a:moveTo>
                  <a:pt x="0" y="0"/>
                </a:moveTo>
                <a:lnTo>
                  <a:pt x="2026558" y="0"/>
                </a:lnTo>
                <a:lnTo>
                  <a:pt x="2026558" y="1180470"/>
                </a:lnTo>
                <a:lnTo>
                  <a:pt x="0" y="118047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/>
          <p:cNvSpPr/>
          <p:nvPr/>
        </p:nvSpPr>
        <p:spPr>
          <a:xfrm rot="-3654351">
            <a:off x="8194923" y="-493951"/>
            <a:ext cx="1898154" cy="1105674"/>
          </a:xfrm>
          <a:custGeom>
            <a:avLst/>
            <a:gdLst/>
            <a:ahLst/>
            <a:cxnLst/>
            <a:rect l="l" t="t" r="r" b="b"/>
            <a:pathLst>
              <a:path w="1898154" h="1105674">
                <a:moveTo>
                  <a:pt x="0" y="0"/>
                </a:moveTo>
                <a:lnTo>
                  <a:pt x="1898154" y="0"/>
                </a:lnTo>
                <a:lnTo>
                  <a:pt x="1898154" y="1105675"/>
                </a:lnTo>
                <a:lnTo>
                  <a:pt x="0" y="11056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5" name="TextBox 15"/>
          <p:cNvSpPr txBox="1"/>
          <p:nvPr/>
        </p:nvSpPr>
        <p:spPr>
          <a:xfrm>
            <a:off x="3365423" y="2916826"/>
            <a:ext cx="11557155" cy="714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742"/>
              </a:lnSpc>
              <a:spcBef>
                <a:spcPct val="0"/>
              </a:spcBef>
            </a:pPr>
            <a:r>
              <a:rPr lang="en-US" sz="4101" spc="-164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Análisis de Mercado y Audiencia Objetivo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371600" y="2169633"/>
            <a:ext cx="15054824" cy="18930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3779"/>
              </a:lnSpc>
              <a:spcBef>
                <a:spcPct val="0"/>
              </a:spcBef>
            </a:pP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Referencias</a:t>
            </a:r>
            <a:r>
              <a:rPr lang="en-US" sz="48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48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Bibliográficas</a:t>
            </a:r>
            <a:endParaRPr lang="en-US" sz="48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  <a:ea typeface="Arimo"/>
              <a:cs typeface="Arimo"/>
              <a:sym typeface="Arimo"/>
            </a:endParaRPr>
          </a:p>
          <a:p>
            <a:pPr marL="0" lvl="0" indent="0" algn="ctr">
              <a:lnSpc>
                <a:spcPts val="3779"/>
              </a:lnSpc>
              <a:spcBef>
                <a:spcPct val="0"/>
              </a:spcBef>
            </a:pPr>
            <a:endParaRPr lang="en-US" sz="24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  <a:ea typeface="Arimo"/>
              <a:cs typeface="Arimo"/>
              <a:sym typeface="Arimo"/>
            </a:endParaRPr>
          </a:p>
          <a:p>
            <a:pPr marL="0" lvl="0" indent="-457200">
              <a:lnSpc>
                <a:spcPts val="3779"/>
              </a:lnSpc>
              <a:spcBef>
                <a:spcPct val="0"/>
              </a:spcBef>
            </a:pPr>
            <a:r>
              <a:rPr lang="es-MX" sz="2400" b="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Castro Cano, E. M., Venegas Velásquez, R. A., Puma Huayta, G. M., &amp; Cuba Valdivia, S. L. (2021). Propuesta de un modelo retórico-discursivo del género ensayo argumentativo. </a:t>
            </a:r>
            <a:r>
              <a:rPr lang="es-MX" sz="2400" b="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Nueva revista del Pacífico</a:t>
            </a:r>
            <a:r>
              <a:rPr lang="es-MX" sz="2400" b="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, (75), 128-157.</a:t>
            </a:r>
            <a:endParaRPr lang="en-US" sz="24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  <a:ea typeface="Arimo"/>
              <a:cs typeface="Arimo"/>
              <a:sym typeface="Arimo"/>
            </a:endParaRPr>
          </a:p>
        </p:txBody>
      </p:sp>
    </p:spTree>
    <p:extLst>
      <p:ext uri="{BB962C8B-B14F-4D97-AF65-F5344CB8AC3E}">
        <p14:creationId xmlns:p14="http://schemas.microsoft.com/office/powerpoint/2010/main" val="24905091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78694">
            <a:off x="15941960" y="-784736"/>
            <a:ext cx="1776598" cy="2035685"/>
          </a:xfrm>
          <a:custGeom>
            <a:avLst/>
            <a:gdLst/>
            <a:ahLst/>
            <a:cxnLst/>
            <a:rect l="l" t="t" r="r" b="b"/>
            <a:pathLst>
              <a:path w="1776598" h="2035685">
                <a:moveTo>
                  <a:pt x="0" y="0"/>
                </a:moveTo>
                <a:lnTo>
                  <a:pt x="1776598" y="0"/>
                </a:lnTo>
                <a:lnTo>
                  <a:pt x="1776598" y="2035686"/>
                </a:lnTo>
                <a:lnTo>
                  <a:pt x="0" y="203568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3" name="Freeform 3"/>
          <p:cNvSpPr/>
          <p:nvPr/>
        </p:nvSpPr>
        <p:spPr>
          <a:xfrm rot="6656374">
            <a:off x="-705417" y="6326588"/>
            <a:ext cx="1540548" cy="1765212"/>
          </a:xfrm>
          <a:custGeom>
            <a:avLst/>
            <a:gdLst/>
            <a:ahLst/>
            <a:cxnLst/>
            <a:rect l="l" t="t" r="r" b="b"/>
            <a:pathLst>
              <a:path w="1540548" h="1765212">
                <a:moveTo>
                  <a:pt x="0" y="0"/>
                </a:moveTo>
                <a:lnTo>
                  <a:pt x="1540548" y="0"/>
                </a:lnTo>
                <a:lnTo>
                  <a:pt x="1540548" y="1765212"/>
                </a:lnTo>
                <a:lnTo>
                  <a:pt x="0" y="176521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4" name="Freeform 4"/>
          <p:cNvSpPr/>
          <p:nvPr/>
        </p:nvSpPr>
        <p:spPr>
          <a:xfrm rot="-9991583">
            <a:off x="13910946" y="8756568"/>
            <a:ext cx="6580781" cy="6490295"/>
          </a:xfrm>
          <a:custGeom>
            <a:avLst/>
            <a:gdLst/>
            <a:ahLst/>
            <a:cxnLst/>
            <a:rect l="l" t="t" r="r" b="b"/>
            <a:pathLst>
              <a:path w="6580781" h="6490295">
                <a:moveTo>
                  <a:pt x="0" y="0"/>
                </a:moveTo>
                <a:lnTo>
                  <a:pt x="6580781" y="0"/>
                </a:lnTo>
                <a:lnTo>
                  <a:pt x="6580781" y="6490295"/>
                </a:lnTo>
                <a:lnTo>
                  <a:pt x="0" y="649029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5" name="Freeform 5"/>
          <p:cNvSpPr/>
          <p:nvPr/>
        </p:nvSpPr>
        <p:spPr>
          <a:xfrm rot="-7136872">
            <a:off x="15364668" y="2268735"/>
            <a:ext cx="5320424" cy="4216436"/>
          </a:xfrm>
          <a:custGeom>
            <a:avLst/>
            <a:gdLst/>
            <a:ahLst/>
            <a:cxnLst/>
            <a:rect l="l" t="t" r="r" b="b"/>
            <a:pathLst>
              <a:path w="5320424" h="4216436">
                <a:moveTo>
                  <a:pt x="0" y="0"/>
                </a:moveTo>
                <a:lnTo>
                  <a:pt x="5320424" y="0"/>
                </a:lnTo>
                <a:lnTo>
                  <a:pt x="5320424" y="4216436"/>
                </a:lnTo>
                <a:lnTo>
                  <a:pt x="0" y="421643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6" name="Freeform 6"/>
          <p:cNvSpPr/>
          <p:nvPr/>
        </p:nvSpPr>
        <p:spPr>
          <a:xfrm rot="9287474">
            <a:off x="1779206" y="-2566468"/>
            <a:ext cx="5901454" cy="4676902"/>
          </a:xfrm>
          <a:custGeom>
            <a:avLst/>
            <a:gdLst/>
            <a:ahLst/>
            <a:cxnLst/>
            <a:rect l="l" t="t" r="r" b="b"/>
            <a:pathLst>
              <a:path w="5901454" h="4676902">
                <a:moveTo>
                  <a:pt x="0" y="0"/>
                </a:moveTo>
                <a:lnTo>
                  <a:pt x="5901454" y="0"/>
                </a:lnTo>
                <a:lnTo>
                  <a:pt x="5901454" y="4676902"/>
                </a:lnTo>
                <a:lnTo>
                  <a:pt x="0" y="467690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7" name="Freeform 7"/>
          <p:cNvSpPr/>
          <p:nvPr/>
        </p:nvSpPr>
        <p:spPr>
          <a:xfrm rot="-410117">
            <a:off x="-765521" y="8353996"/>
            <a:ext cx="4846681" cy="3840994"/>
          </a:xfrm>
          <a:custGeom>
            <a:avLst/>
            <a:gdLst/>
            <a:ahLst/>
            <a:cxnLst/>
            <a:rect l="l" t="t" r="r" b="b"/>
            <a:pathLst>
              <a:path w="4846681" h="3840994">
                <a:moveTo>
                  <a:pt x="0" y="0"/>
                </a:moveTo>
                <a:lnTo>
                  <a:pt x="4846681" y="0"/>
                </a:lnTo>
                <a:lnTo>
                  <a:pt x="4846681" y="3840994"/>
                </a:lnTo>
                <a:lnTo>
                  <a:pt x="0" y="384099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8" name="Freeform 8"/>
          <p:cNvSpPr/>
          <p:nvPr/>
        </p:nvSpPr>
        <p:spPr>
          <a:xfrm rot="-6784683">
            <a:off x="10956597" y="-2551472"/>
            <a:ext cx="4796535" cy="5220718"/>
          </a:xfrm>
          <a:custGeom>
            <a:avLst/>
            <a:gdLst/>
            <a:ahLst/>
            <a:cxnLst/>
            <a:rect l="l" t="t" r="r" b="b"/>
            <a:pathLst>
              <a:path w="4796535" h="5220718">
                <a:moveTo>
                  <a:pt x="0" y="0"/>
                </a:moveTo>
                <a:lnTo>
                  <a:pt x="4796535" y="0"/>
                </a:lnTo>
                <a:lnTo>
                  <a:pt x="4796535" y="5220718"/>
                </a:lnTo>
                <a:lnTo>
                  <a:pt x="0" y="522071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Freeform 9"/>
          <p:cNvSpPr/>
          <p:nvPr/>
        </p:nvSpPr>
        <p:spPr>
          <a:xfrm rot="-9659318">
            <a:off x="-1029984" y="2183821"/>
            <a:ext cx="2476139" cy="3506550"/>
          </a:xfrm>
          <a:custGeom>
            <a:avLst/>
            <a:gdLst/>
            <a:ahLst/>
            <a:cxnLst/>
            <a:rect l="l" t="t" r="r" b="b"/>
            <a:pathLst>
              <a:path w="2476139" h="3506550">
                <a:moveTo>
                  <a:pt x="0" y="0"/>
                </a:moveTo>
                <a:lnTo>
                  <a:pt x="2476139" y="0"/>
                </a:lnTo>
                <a:lnTo>
                  <a:pt x="2476139" y="3506550"/>
                </a:lnTo>
                <a:lnTo>
                  <a:pt x="0" y="350655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0" name="Freeform 10"/>
          <p:cNvSpPr/>
          <p:nvPr/>
        </p:nvSpPr>
        <p:spPr>
          <a:xfrm rot="9514337">
            <a:off x="8016359" y="8491708"/>
            <a:ext cx="5981568" cy="4777778"/>
          </a:xfrm>
          <a:custGeom>
            <a:avLst/>
            <a:gdLst/>
            <a:ahLst/>
            <a:cxnLst/>
            <a:rect l="l" t="t" r="r" b="b"/>
            <a:pathLst>
              <a:path w="5981568" h="4777778">
                <a:moveTo>
                  <a:pt x="0" y="0"/>
                </a:moveTo>
                <a:lnTo>
                  <a:pt x="5981569" y="0"/>
                </a:lnTo>
                <a:lnTo>
                  <a:pt x="5981569" y="4777778"/>
                </a:lnTo>
                <a:lnTo>
                  <a:pt x="0" y="477777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1" name="Freeform 11"/>
          <p:cNvSpPr/>
          <p:nvPr/>
        </p:nvSpPr>
        <p:spPr>
          <a:xfrm rot="-10800000">
            <a:off x="16426424" y="7032877"/>
            <a:ext cx="3723152" cy="3567457"/>
          </a:xfrm>
          <a:custGeom>
            <a:avLst/>
            <a:gdLst/>
            <a:ahLst/>
            <a:cxnLst/>
            <a:rect l="l" t="t" r="r" b="b"/>
            <a:pathLst>
              <a:path w="3723152" h="3567457">
                <a:moveTo>
                  <a:pt x="0" y="0"/>
                </a:moveTo>
                <a:lnTo>
                  <a:pt x="3723152" y="0"/>
                </a:lnTo>
                <a:lnTo>
                  <a:pt x="3723152" y="3567457"/>
                </a:lnTo>
                <a:lnTo>
                  <a:pt x="0" y="35674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2" name="Freeform 12"/>
          <p:cNvSpPr/>
          <p:nvPr/>
        </p:nvSpPr>
        <p:spPr>
          <a:xfrm rot="3897182">
            <a:off x="-3534771" y="-2403424"/>
            <a:ext cx="4490651" cy="4428904"/>
          </a:xfrm>
          <a:custGeom>
            <a:avLst/>
            <a:gdLst/>
            <a:ahLst/>
            <a:cxnLst/>
            <a:rect l="l" t="t" r="r" b="b"/>
            <a:pathLst>
              <a:path w="4490651" h="4428904">
                <a:moveTo>
                  <a:pt x="0" y="0"/>
                </a:moveTo>
                <a:lnTo>
                  <a:pt x="4490650" y="0"/>
                </a:lnTo>
                <a:lnTo>
                  <a:pt x="4490650" y="4428904"/>
                </a:lnTo>
                <a:lnTo>
                  <a:pt x="0" y="442890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3" name="Freeform 13"/>
          <p:cNvSpPr/>
          <p:nvPr/>
        </p:nvSpPr>
        <p:spPr>
          <a:xfrm rot="-2882775">
            <a:off x="4992123" y="9447092"/>
            <a:ext cx="2026558" cy="1180470"/>
          </a:xfrm>
          <a:custGeom>
            <a:avLst/>
            <a:gdLst/>
            <a:ahLst/>
            <a:cxnLst/>
            <a:rect l="l" t="t" r="r" b="b"/>
            <a:pathLst>
              <a:path w="2026558" h="1180470">
                <a:moveTo>
                  <a:pt x="0" y="0"/>
                </a:moveTo>
                <a:lnTo>
                  <a:pt x="2026558" y="0"/>
                </a:lnTo>
                <a:lnTo>
                  <a:pt x="2026558" y="1180470"/>
                </a:lnTo>
                <a:lnTo>
                  <a:pt x="0" y="1180470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4" name="Freeform 14"/>
          <p:cNvSpPr/>
          <p:nvPr/>
        </p:nvSpPr>
        <p:spPr>
          <a:xfrm rot="-3654351">
            <a:off x="8194923" y="-493951"/>
            <a:ext cx="1898154" cy="1105674"/>
          </a:xfrm>
          <a:custGeom>
            <a:avLst/>
            <a:gdLst/>
            <a:ahLst/>
            <a:cxnLst/>
            <a:rect l="l" t="t" r="r" b="b"/>
            <a:pathLst>
              <a:path w="1898154" h="1105674">
                <a:moveTo>
                  <a:pt x="0" y="0"/>
                </a:moveTo>
                <a:lnTo>
                  <a:pt x="1898154" y="0"/>
                </a:lnTo>
                <a:lnTo>
                  <a:pt x="1898154" y="1105675"/>
                </a:lnTo>
                <a:lnTo>
                  <a:pt x="0" y="11056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grpSp>
        <p:nvGrpSpPr>
          <p:cNvPr id="15" name="Group 15"/>
          <p:cNvGrpSpPr/>
          <p:nvPr/>
        </p:nvGrpSpPr>
        <p:grpSpPr>
          <a:xfrm>
            <a:off x="3264587" y="2465470"/>
            <a:ext cx="11758826" cy="5234509"/>
            <a:chOff x="0" y="0"/>
            <a:chExt cx="1677453" cy="746728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677453" cy="746728"/>
            </a:xfrm>
            <a:custGeom>
              <a:avLst/>
              <a:gdLst/>
              <a:ahLst/>
              <a:cxnLst/>
              <a:rect l="l" t="t" r="r" b="b"/>
              <a:pathLst>
                <a:path w="1677453" h="746728">
                  <a:moveTo>
                    <a:pt x="17777" y="0"/>
                  </a:moveTo>
                  <a:lnTo>
                    <a:pt x="1659676" y="0"/>
                  </a:lnTo>
                  <a:cubicBezTo>
                    <a:pt x="1669494" y="0"/>
                    <a:pt x="1677453" y="7959"/>
                    <a:pt x="1677453" y="17777"/>
                  </a:cubicBezTo>
                  <a:lnTo>
                    <a:pt x="1677453" y="728951"/>
                  </a:lnTo>
                  <a:cubicBezTo>
                    <a:pt x="1677453" y="738769"/>
                    <a:pt x="1669494" y="746728"/>
                    <a:pt x="1659676" y="746728"/>
                  </a:cubicBezTo>
                  <a:lnTo>
                    <a:pt x="17777" y="746728"/>
                  </a:lnTo>
                  <a:cubicBezTo>
                    <a:pt x="7959" y="746728"/>
                    <a:pt x="0" y="738769"/>
                    <a:pt x="0" y="728951"/>
                  </a:cubicBezTo>
                  <a:lnTo>
                    <a:pt x="0" y="17777"/>
                  </a:lnTo>
                  <a:cubicBezTo>
                    <a:pt x="0" y="7959"/>
                    <a:pt x="7959" y="0"/>
                    <a:pt x="17777" y="0"/>
                  </a:cubicBezTo>
                  <a:close/>
                </a:path>
              </a:pathLst>
            </a:custGeom>
            <a:solidFill>
              <a:srgbClr val="7AB5B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0" y="-47625"/>
              <a:ext cx="1677453" cy="79435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965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3898610" y="2608408"/>
            <a:ext cx="10490779" cy="25553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0406"/>
              </a:lnSpc>
              <a:spcBef>
                <a:spcPct val="0"/>
              </a:spcBef>
            </a:pPr>
            <a:r>
              <a:rPr lang="en-US" sz="14576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MUCHAS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3898610" y="4518126"/>
            <a:ext cx="10490779" cy="25577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20406"/>
              </a:lnSpc>
              <a:spcBef>
                <a:spcPct val="0"/>
              </a:spcBef>
            </a:pPr>
            <a:r>
              <a:rPr lang="en-US" sz="14576">
                <a:solidFill>
                  <a:srgbClr val="FFFFFF"/>
                </a:solidFill>
                <a:latin typeface="Arimo Italics"/>
                <a:ea typeface="Arimo Italics"/>
                <a:cs typeface="Arimo Italics"/>
                <a:sym typeface="Arimo Italics"/>
              </a:rPr>
              <a:t>GRACIAS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666</TotalTime>
  <Words>750</Words>
  <Application>Microsoft Office PowerPoint</Application>
  <PresentationFormat>Personalizado</PresentationFormat>
  <Paragraphs>93</Paragraphs>
  <Slides>14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6" baseType="lpstr">
      <vt:lpstr>Barlow Extra-Light</vt:lpstr>
      <vt:lpstr>Arial Black</vt:lpstr>
      <vt:lpstr>Wingdings</vt:lpstr>
      <vt:lpstr>Arimo Italics</vt:lpstr>
      <vt:lpstr>League Spartan</vt:lpstr>
      <vt:lpstr>Arimo</vt:lpstr>
      <vt:lpstr>Aileron</vt:lpstr>
      <vt:lpstr>Aptos</vt:lpstr>
      <vt:lpstr>Arial</vt:lpstr>
      <vt:lpstr>Calibri</vt:lpstr>
      <vt:lpstr>Arimo Bold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Proyecto Desarrollo De Trabajo Creativo Orgánico Multicolor</dc:title>
  <dc:creator>vcamp</dc:creator>
  <cp:lastModifiedBy>v.campos.oli@gmail.com</cp:lastModifiedBy>
  <cp:revision>23</cp:revision>
  <dcterms:created xsi:type="dcterms:W3CDTF">2006-08-16T00:00:00Z</dcterms:created>
  <dcterms:modified xsi:type="dcterms:W3CDTF">2026-05-25T02:19:29Z</dcterms:modified>
  <dc:identifier>DAGNXEwNmPY</dc:identifier>
</cp:coreProperties>
</file>