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tiff" ContentType="image/tiff"/>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0" r:id="rId2"/>
  </p:sldMasterIdLst>
  <p:notesMasterIdLst>
    <p:notesMasterId r:id="rId20"/>
  </p:notesMasterIdLst>
  <p:sldIdLst>
    <p:sldId id="288" r:id="rId3"/>
    <p:sldId id="289" r:id="rId4"/>
    <p:sldId id="290" r:id="rId5"/>
    <p:sldId id="291" r:id="rId6"/>
    <p:sldId id="269" r:id="rId7"/>
    <p:sldId id="256" r:id="rId8"/>
    <p:sldId id="292" r:id="rId9"/>
    <p:sldId id="293" r:id="rId10"/>
    <p:sldId id="294" r:id="rId11"/>
    <p:sldId id="261" r:id="rId12"/>
    <p:sldId id="262" r:id="rId13"/>
    <p:sldId id="295" r:id="rId14"/>
    <p:sldId id="263" r:id="rId15"/>
    <p:sldId id="296" r:id="rId16"/>
    <p:sldId id="270" r:id="rId17"/>
    <p:sldId id="271" r:id="rId18"/>
    <p:sldId id="272" r:id="rId19"/>
  </p:sldIdLst>
  <p:sldSz cx="10080625" cy="7559675"/>
  <p:notesSz cx="7772400" cy="10058400"/>
  <p:defaultTextStyle>
    <a:defPPr>
      <a:defRPr lang="en-GB"/>
    </a:defPPr>
    <a:lvl1pPr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1pPr>
    <a:lvl2pPr marL="742950" indent="-28575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2pPr>
    <a:lvl3pPr marL="11430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3pPr>
    <a:lvl4pPr marL="16002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4pPr>
    <a:lvl5pPr marL="20574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03"/>
  </p:normalViewPr>
  <p:slideViewPr>
    <p:cSldViewPr>
      <p:cViewPr>
        <p:scale>
          <a:sx n="100" d="100"/>
          <a:sy n="100" d="100"/>
        </p:scale>
        <p:origin x="222" y="-294"/>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image" Target="../media/image9.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emf"/><Relationship Id="rId1" Type="http://schemas.openxmlformats.org/officeDocument/2006/relationships/image" Target="../media/image14.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3.emf"/><Relationship Id="rId7" Type="http://schemas.openxmlformats.org/officeDocument/2006/relationships/image" Target="../media/image27.emf"/><Relationship Id="rId2" Type="http://schemas.openxmlformats.org/officeDocument/2006/relationships/image" Target="../media/image22.emf"/><Relationship Id="rId1" Type="http://schemas.openxmlformats.org/officeDocument/2006/relationships/image" Target="../media/image21.emf"/><Relationship Id="rId6" Type="http://schemas.openxmlformats.org/officeDocument/2006/relationships/image" Target="../media/image26.emf"/><Relationship Id="rId5" Type="http://schemas.openxmlformats.org/officeDocument/2006/relationships/image" Target="../media/image25.emf"/><Relationship Id="rId4" Type="http://schemas.openxmlformats.org/officeDocument/2006/relationships/image" Target="../media/image24.e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31.emf"/><Relationship Id="rId7" Type="http://schemas.openxmlformats.org/officeDocument/2006/relationships/image" Target="../media/image35.emf"/><Relationship Id="rId2" Type="http://schemas.openxmlformats.org/officeDocument/2006/relationships/image" Target="../media/image30.emf"/><Relationship Id="rId1" Type="http://schemas.openxmlformats.org/officeDocument/2006/relationships/image" Target="../media/image29.emf"/><Relationship Id="rId6" Type="http://schemas.openxmlformats.org/officeDocument/2006/relationships/image" Target="../media/image34.emf"/><Relationship Id="rId5" Type="http://schemas.openxmlformats.org/officeDocument/2006/relationships/image" Target="../media/image33.emf"/><Relationship Id="rId4" Type="http://schemas.openxmlformats.org/officeDocument/2006/relationships/image" Target="../media/image32.e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21.emf"/><Relationship Id="rId7" Type="http://schemas.openxmlformats.org/officeDocument/2006/relationships/image" Target="../media/image41.emf"/><Relationship Id="rId2" Type="http://schemas.openxmlformats.org/officeDocument/2006/relationships/image" Target="../media/image37.emf"/><Relationship Id="rId1" Type="http://schemas.openxmlformats.org/officeDocument/2006/relationships/image" Target="../media/image29.emf"/><Relationship Id="rId6" Type="http://schemas.openxmlformats.org/officeDocument/2006/relationships/image" Target="../media/image40.emf"/><Relationship Id="rId5" Type="http://schemas.openxmlformats.org/officeDocument/2006/relationships/image" Target="../media/image39.emf"/><Relationship Id="rId4" Type="http://schemas.openxmlformats.org/officeDocument/2006/relationships/image" Target="../media/image3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E06AF28D-C9F3-B240-8ACE-D086B749E3A4}"/>
              </a:ext>
            </a:extLst>
          </p:cNvPr>
          <p:cNvSpPr>
            <a:spLocks noGrp="1" noRot="1" noChangeAspect="1" noChangeArrowheads="1"/>
          </p:cNvSpPr>
          <p:nvPr>
            <p:ph type="sldImg"/>
          </p:nvPr>
        </p:nvSpPr>
        <p:spPr bwMode="auto">
          <a:xfrm>
            <a:off x="1371600" y="763588"/>
            <a:ext cx="5027613" cy="377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sp>
      <p:sp>
        <p:nvSpPr>
          <p:cNvPr id="2050" name="Rectangle 2">
            <a:extLst>
              <a:ext uri="{FF2B5EF4-FFF2-40B4-BE49-F238E27FC236}">
                <a16:creationId xmlns:a16="http://schemas.microsoft.com/office/drawing/2014/main" id="{093DA55A-E2C0-804C-B592-E7C474704DFB}"/>
              </a:ext>
            </a:extLst>
          </p:cNvPr>
          <p:cNvSpPr>
            <a:spLocks noGrp="1" noChangeArrowheads="1"/>
          </p:cNvSpPr>
          <p:nvPr>
            <p:ph type="body"/>
          </p:nvPr>
        </p:nvSpPr>
        <p:spPr bwMode="auto">
          <a:xfrm>
            <a:off x="777875" y="4776788"/>
            <a:ext cx="6216650" cy="452437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endParaRPr lang="es-CL" noProof="0"/>
          </a:p>
        </p:txBody>
      </p:sp>
      <p:sp>
        <p:nvSpPr>
          <p:cNvPr id="2051" name="Rectangle 3">
            <a:extLst>
              <a:ext uri="{FF2B5EF4-FFF2-40B4-BE49-F238E27FC236}">
                <a16:creationId xmlns:a16="http://schemas.microsoft.com/office/drawing/2014/main" id="{CCB0A76B-C257-534D-9CD4-39128485BE0E}"/>
              </a:ext>
            </a:extLst>
          </p:cNvPr>
          <p:cNvSpPr>
            <a:spLocks noGrp="1" noChangeArrowheads="1"/>
          </p:cNvSpPr>
          <p:nvPr>
            <p:ph type="hdr"/>
          </p:nvPr>
        </p:nvSpPr>
        <p:spPr bwMode="auto">
          <a:xfrm>
            <a:off x="0" y="0"/>
            <a:ext cx="3371850" cy="50165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2" name="Rectangle 4">
            <a:extLst>
              <a:ext uri="{FF2B5EF4-FFF2-40B4-BE49-F238E27FC236}">
                <a16:creationId xmlns:a16="http://schemas.microsoft.com/office/drawing/2014/main" id="{EA3E09B3-A76D-974E-AA23-A5F088DE5FC9}"/>
              </a:ext>
            </a:extLst>
          </p:cNvPr>
          <p:cNvSpPr>
            <a:spLocks noGrp="1" noChangeArrowheads="1"/>
          </p:cNvSpPr>
          <p:nvPr>
            <p:ph type="dt"/>
          </p:nvPr>
        </p:nvSpPr>
        <p:spPr bwMode="auto">
          <a:xfrm>
            <a:off x="4398963" y="0"/>
            <a:ext cx="3371850" cy="50165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3" name="Rectangle 5">
            <a:extLst>
              <a:ext uri="{FF2B5EF4-FFF2-40B4-BE49-F238E27FC236}">
                <a16:creationId xmlns:a16="http://schemas.microsoft.com/office/drawing/2014/main" id="{9A4DC7B4-03EE-FA45-92B9-D013CC3AAB6F}"/>
              </a:ext>
            </a:extLst>
          </p:cNvPr>
          <p:cNvSpPr>
            <a:spLocks noGrp="1" noChangeArrowheads="1"/>
          </p:cNvSpPr>
          <p:nvPr>
            <p:ph type="ftr"/>
          </p:nvPr>
        </p:nvSpPr>
        <p:spPr bwMode="auto">
          <a:xfrm>
            <a:off x="0" y="9555163"/>
            <a:ext cx="3371850" cy="501650"/>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4" name="Rectangle 6">
            <a:extLst>
              <a:ext uri="{FF2B5EF4-FFF2-40B4-BE49-F238E27FC236}">
                <a16:creationId xmlns:a16="http://schemas.microsoft.com/office/drawing/2014/main" id="{01C7E4BB-BF67-B34D-9B07-47BF3326F123}"/>
              </a:ext>
            </a:extLst>
          </p:cNvPr>
          <p:cNvSpPr>
            <a:spLocks noGrp="1" noChangeArrowheads="1"/>
          </p:cNvSpPr>
          <p:nvPr>
            <p:ph type="sldNum"/>
          </p:nvPr>
        </p:nvSpPr>
        <p:spPr bwMode="auto">
          <a:xfrm>
            <a:off x="4398963" y="9555163"/>
            <a:ext cx="3371850" cy="501650"/>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000000"/>
                </a:solidFill>
                <a:latin typeface="Times New Roman" panose="02020603050405020304" pitchFamily="18" charset="0"/>
                <a:ea typeface="Arial Unicode MS" panose="020B0604020202020204" pitchFamily="34" charset="-128"/>
                <a:cs typeface="Arial Unicode MS" panose="020B0604020202020204" pitchFamily="34" charset="-128"/>
              </a:defRPr>
            </a:lvl1pPr>
          </a:lstStyle>
          <a:p>
            <a:fld id="{E386C5A2-68E5-9D47-B6EC-94770CC7B5F2}" type="slidenum">
              <a:rPr lang="es-CL" altLang="es-ES_tradnl"/>
              <a:pPr/>
              <a:t>‹Nº›</a:t>
            </a:fld>
            <a:endParaRPr lang="es-CL" altLang="es-ES_tradnl"/>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6">
            <a:extLst>
              <a:ext uri="{FF2B5EF4-FFF2-40B4-BE49-F238E27FC236}">
                <a16:creationId xmlns:a16="http://schemas.microsoft.com/office/drawing/2014/main" id="{4ACDC869-585D-8D4E-B48A-122AAF5032FD}"/>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99285355-15EA-224D-B686-2C9A21C047BA}" type="slidenum">
              <a:rPr lang="es-CL" altLang="es-ES_tradnl" sz="1400"/>
              <a:pPr>
                <a:spcBef>
                  <a:spcPct val="0"/>
                </a:spcBef>
              </a:pPr>
              <a:t>6</a:t>
            </a:fld>
            <a:endParaRPr lang="es-CL" altLang="es-ES_tradnl" sz="1400"/>
          </a:p>
        </p:txBody>
      </p:sp>
      <p:sp>
        <p:nvSpPr>
          <p:cNvPr id="20483" name="Rectangle 1">
            <a:extLst>
              <a:ext uri="{FF2B5EF4-FFF2-40B4-BE49-F238E27FC236}">
                <a16:creationId xmlns:a16="http://schemas.microsoft.com/office/drawing/2014/main" id="{05380545-D98F-234C-BD74-F1E6D8842227}"/>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20484" name="Rectangle 2">
            <a:extLst>
              <a:ext uri="{FF2B5EF4-FFF2-40B4-BE49-F238E27FC236}">
                <a16:creationId xmlns:a16="http://schemas.microsoft.com/office/drawing/2014/main" id="{B0E1E27C-1443-5E47-834B-1691FB0FCB1E}"/>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4" name="Rectangle 6">
            <a:extLst>
              <a:ext uri="{FF2B5EF4-FFF2-40B4-BE49-F238E27FC236}">
                <a16:creationId xmlns:a16="http://schemas.microsoft.com/office/drawing/2014/main" id="{B9E79444-E3FD-C747-968C-DB89426F5010}"/>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7F621AAB-A373-0C43-B78F-00168E272A79}" type="slidenum">
              <a:rPr lang="es-CL" altLang="es-ES_tradnl" sz="1400"/>
              <a:pPr>
                <a:spcBef>
                  <a:spcPct val="0"/>
                </a:spcBef>
              </a:pPr>
              <a:t>10</a:t>
            </a:fld>
            <a:endParaRPr lang="es-CL" altLang="es-ES_tradnl" sz="1400"/>
          </a:p>
        </p:txBody>
      </p:sp>
      <p:sp>
        <p:nvSpPr>
          <p:cNvPr id="28675" name="Rectangle 1">
            <a:extLst>
              <a:ext uri="{FF2B5EF4-FFF2-40B4-BE49-F238E27FC236}">
                <a16:creationId xmlns:a16="http://schemas.microsoft.com/office/drawing/2014/main" id="{2BB6F10D-FF3A-964A-BC96-49A99E60BEDA}"/>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28676" name="Rectangle 2">
            <a:extLst>
              <a:ext uri="{FF2B5EF4-FFF2-40B4-BE49-F238E27FC236}">
                <a16:creationId xmlns:a16="http://schemas.microsoft.com/office/drawing/2014/main" id="{DF470AA6-6580-894E-AC77-6FF020075781}"/>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6">
            <a:extLst>
              <a:ext uri="{FF2B5EF4-FFF2-40B4-BE49-F238E27FC236}">
                <a16:creationId xmlns:a16="http://schemas.microsoft.com/office/drawing/2014/main" id="{4BF55A50-738B-A545-918F-2B4C91F9FE26}"/>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365525FA-8859-F841-9ED0-484953D37621}" type="slidenum">
              <a:rPr lang="es-CL" altLang="es-ES_tradnl" sz="1400"/>
              <a:pPr>
                <a:spcBef>
                  <a:spcPct val="0"/>
                </a:spcBef>
              </a:pPr>
              <a:t>11</a:t>
            </a:fld>
            <a:endParaRPr lang="es-CL" altLang="es-ES_tradnl" sz="1400"/>
          </a:p>
        </p:txBody>
      </p:sp>
      <p:sp>
        <p:nvSpPr>
          <p:cNvPr id="30723" name="Rectangle 1">
            <a:extLst>
              <a:ext uri="{FF2B5EF4-FFF2-40B4-BE49-F238E27FC236}">
                <a16:creationId xmlns:a16="http://schemas.microsoft.com/office/drawing/2014/main" id="{F4555035-1FE2-ED44-85CA-A96D52D5C64B}"/>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30724" name="Rectangle 2">
            <a:extLst>
              <a:ext uri="{FF2B5EF4-FFF2-40B4-BE49-F238E27FC236}">
                <a16:creationId xmlns:a16="http://schemas.microsoft.com/office/drawing/2014/main" id="{14BCE464-2CC9-D445-AC30-171A1F9A4F30}"/>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6">
            <a:extLst>
              <a:ext uri="{FF2B5EF4-FFF2-40B4-BE49-F238E27FC236}">
                <a16:creationId xmlns:a16="http://schemas.microsoft.com/office/drawing/2014/main" id="{4BF55A50-738B-A545-918F-2B4C91F9FE26}"/>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365525FA-8859-F841-9ED0-484953D37621}" type="slidenum">
              <a:rPr lang="es-CL" altLang="es-ES_tradnl" sz="1400"/>
              <a:pPr>
                <a:spcBef>
                  <a:spcPct val="0"/>
                </a:spcBef>
              </a:pPr>
              <a:t>12</a:t>
            </a:fld>
            <a:endParaRPr lang="es-CL" altLang="es-ES_tradnl" sz="1400"/>
          </a:p>
        </p:txBody>
      </p:sp>
      <p:sp>
        <p:nvSpPr>
          <p:cNvPr id="30723" name="Rectangle 1">
            <a:extLst>
              <a:ext uri="{FF2B5EF4-FFF2-40B4-BE49-F238E27FC236}">
                <a16:creationId xmlns:a16="http://schemas.microsoft.com/office/drawing/2014/main" id="{F4555035-1FE2-ED44-85CA-A96D52D5C64B}"/>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30724" name="Rectangle 2">
            <a:extLst>
              <a:ext uri="{FF2B5EF4-FFF2-40B4-BE49-F238E27FC236}">
                <a16:creationId xmlns:a16="http://schemas.microsoft.com/office/drawing/2014/main" id="{14BCE464-2CC9-D445-AC30-171A1F9A4F30}"/>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extLst>
      <p:ext uri="{BB962C8B-B14F-4D97-AF65-F5344CB8AC3E}">
        <p14:creationId xmlns:p14="http://schemas.microsoft.com/office/powerpoint/2010/main" val="27603044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70" name="Rectangle 6">
            <a:extLst>
              <a:ext uri="{FF2B5EF4-FFF2-40B4-BE49-F238E27FC236}">
                <a16:creationId xmlns:a16="http://schemas.microsoft.com/office/drawing/2014/main" id="{3D83EF5D-A246-CB4E-BBA2-3202EA28AC14}"/>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E96366B1-6B95-8240-BA7F-3BA4A16CCB79}" type="slidenum">
              <a:rPr lang="es-CL" altLang="es-ES_tradnl" sz="1400"/>
              <a:pPr>
                <a:spcBef>
                  <a:spcPct val="0"/>
                </a:spcBef>
              </a:pPr>
              <a:t>13</a:t>
            </a:fld>
            <a:endParaRPr lang="es-CL" altLang="es-ES_tradnl" sz="1400"/>
          </a:p>
        </p:txBody>
      </p:sp>
      <p:sp>
        <p:nvSpPr>
          <p:cNvPr id="32771" name="Rectangle 1">
            <a:extLst>
              <a:ext uri="{FF2B5EF4-FFF2-40B4-BE49-F238E27FC236}">
                <a16:creationId xmlns:a16="http://schemas.microsoft.com/office/drawing/2014/main" id="{C19DDD31-95CD-7D42-A589-D2C9AD32B837}"/>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32772" name="Rectangle 2">
            <a:extLst>
              <a:ext uri="{FF2B5EF4-FFF2-40B4-BE49-F238E27FC236}">
                <a16:creationId xmlns:a16="http://schemas.microsoft.com/office/drawing/2014/main" id="{CD9D358A-F820-8A46-9096-674D95DDBDDC}"/>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5650" y="2347913"/>
            <a:ext cx="8569325" cy="1620837"/>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3">
            <a:extLst>
              <a:ext uri="{FF2B5EF4-FFF2-40B4-BE49-F238E27FC236}">
                <a16:creationId xmlns:a16="http://schemas.microsoft.com/office/drawing/2014/main" id="{CCBB9383-05D3-904A-8A9E-9ED703ABA585}"/>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2A921A3F-CC54-8A49-87D6-24E04D7EFCAE}"/>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C3A5168B-64B0-FB40-9AAD-3DDAD9FC7A10}"/>
              </a:ext>
            </a:extLst>
          </p:cNvPr>
          <p:cNvSpPr>
            <a:spLocks noGrp="1" noChangeArrowheads="1"/>
          </p:cNvSpPr>
          <p:nvPr>
            <p:ph type="sldNum" idx="12"/>
          </p:nvPr>
        </p:nvSpPr>
        <p:spPr>
          <a:ln/>
        </p:spPr>
        <p:txBody>
          <a:bodyPr/>
          <a:lstStyle>
            <a:lvl1pPr>
              <a:defRPr/>
            </a:lvl1pPr>
          </a:lstStyle>
          <a:p>
            <a:fld id="{56915ABD-933D-AC4C-8748-B2D8DDFD3BDB}" type="slidenum">
              <a:rPr lang="es-CL" altLang="es-ES_tradnl"/>
              <a:pPr/>
              <a:t>‹Nº›</a:t>
            </a:fld>
            <a:endParaRPr lang="es-CL" altLang="es-ES_tradnl"/>
          </a:p>
        </p:txBody>
      </p:sp>
    </p:spTree>
    <p:extLst>
      <p:ext uri="{BB962C8B-B14F-4D97-AF65-F5344CB8AC3E}">
        <p14:creationId xmlns:p14="http://schemas.microsoft.com/office/powerpoint/2010/main" val="1658316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C088FFAD-70AA-D94E-9C2D-77719BE2348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D1E0AC80-D8C8-534D-976B-3DF7970EA170}"/>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7B6B4C41-5B37-1546-B185-775B10D4BC86}"/>
              </a:ext>
            </a:extLst>
          </p:cNvPr>
          <p:cNvSpPr>
            <a:spLocks noGrp="1" noChangeArrowheads="1"/>
          </p:cNvSpPr>
          <p:nvPr>
            <p:ph type="sldNum" idx="12"/>
          </p:nvPr>
        </p:nvSpPr>
        <p:spPr>
          <a:ln/>
        </p:spPr>
        <p:txBody>
          <a:bodyPr/>
          <a:lstStyle>
            <a:lvl1pPr>
              <a:defRPr/>
            </a:lvl1pPr>
          </a:lstStyle>
          <a:p>
            <a:fld id="{91C8430E-8A3E-664C-B764-0750DA2801BC}" type="slidenum">
              <a:rPr lang="es-CL" altLang="es-ES_tradnl"/>
              <a:pPr/>
              <a:t>‹Nº›</a:t>
            </a:fld>
            <a:endParaRPr lang="es-CL" altLang="es-ES_tradnl"/>
          </a:p>
        </p:txBody>
      </p:sp>
    </p:spTree>
    <p:extLst>
      <p:ext uri="{BB962C8B-B14F-4D97-AF65-F5344CB8AC3E}">
        <p14:creationId xmlns:p14="http://schemas.microsoft.com/office/powerpoint/2010/main" val="1950879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925" y="4857750"/>
            <a:ext cx="8567738" cy="15017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3">
            <a:extLst>
              <a:ext uri="{FF2B5EF4-FFF2-40B4-BE49-F238E27FC236}">
                <a16:creationId xmlns:a16="http://schemas.microsoft.com/office/drawing/2014/main" id="{12C8148A-D8C7-5B46-8C8B-B38F636E11CA}"/>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9F19507A-3533-434D-8205-B78D2C01CEDC}"/>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5BEE8EFD-2393-8547-B3D4-A2E6C9B35B22}"/>
              </a:ext>
            </a:extLst>
          </p:cNvPr>
          <p:cNvSpPr>
            <a:spLocks noGrp="1" noChangeArrowheads="1"/>
          </p:cNvSpPr>
          <p:nvPr>
            <p:ph type="sldNum" idx="12"/>
          </p:nvPr>
        </p:nvSpPr>
        <p:spPr>
          <a:ln/>
        </p:spPr>
        <p:txBody>
          <a:bodyPr/>
          <a:lstStyle>
            <a:lvl1pPr>
              <a:defRPr/>
            </a:lvl1pPr>
          </a:lstStyle>
          <a:p>
            <a:fld id="{FC4671BE-80A9-A444-A48C-E9D2AF7EA8DA}" type="slidenum">
              <a:rPr lang="es-CL" altLang="es-ES_tradnl"/>
              <a:pPr/>
              <a:t>‹Nº›</a:t>
            </a:fld>
            <a:endParaRPr lang="es-CL" altLang="es-ES_tradnl"/>
          </a:p>
        </p:txBody>
      </p:sp>
    </p:spTree>
    <p:extLst>
      <p:ext uri="{BB962C8B-B14F-4D97-AF65-F5344CB8AC3E}">
        <p14:creationId xmlns:p14="http://schemas.microsoft.com/office/powerpoint/2010/main" val="566475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503238" y="1768475"/>
            <a:ext cx="4457700"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5113338" y="1768475"/>
            <a:ext cx="4459287"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3">
            <a:extLst>
              <a:ext uri="{FF2B5EF4-FFF2-40B4-BE49-F238E27FC236}">
                <a16:creationId xmlns:a16="http://schemas.microsoft.com/office/drawing/2014/main" id="{1C7BE2EF-75A3-E64A-B73B-02F51C58D6EC}"/>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0FFBCB03-1FF2-3547-9C11-8ACC2FDB8BB1}"/>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9084A300-04D2-9240-A77A-7C9D4D6618DC}"/>
              </a:ext>
            </a:extLst>
          </p:cNvPr>
          <p:cNvSpPr>
            <a:spLocks noGrp="1" noChangeArrowheads="1"/>
          </p:cNvSpPr>
          <p:nvPr>
            <p:ph type="sldNum" idx="12"/>
          </p:nvPr>
        </p:nvSpPr>
        <p:spPr>
          <a:ln/>
        </p:spPr>
        <p:txBody>
          <a:bodyPr/>
          <a:lstStyle>
            <a:lvl1pPr>
              <a:defRPr/>
            </a:lvl1pPr>
          </a:lstStyle>
          <a:p>
            <a:fld id="{8701F7F2-6A1C-1C47-A2A9-CB676B2D0B1B}" type="slidenum">
              <a:rPr lang="es-CL" altLang="es-ES_tradnl"/>
              <a:pPr/>
              <a:t>‹Nº›</a:t>
            </a:fld>
            <a:endParaRPr lang="es-CL" altLang="es-ES_tradnl"/>
          </a:p>
        </p:txBody>
      </p:sp>
    </p:spTree>
    <p:extLst>
      <p:ext uri="{BB962C8B-B14F-4D97-AF65-F5344CB8AC3E}">
        <p14:creationId xmlns:p14="http://schemas.microsoft.com/office/powerpoint/2010/main" val="3843874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04825" y="303213"/>
            <a:ext cx="9072563" cy="1258887"/>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3">
            <a:extLst>
              <a:ext uri="{FF2B5EF4-FFF2-40B4-BE49-F238E27FC236}">
                <a16:creationId xmlns:a16="http://schemas.microsoft.com/office/drawing/2014/main" id="{E77CFF88-A3DE-994D-A650-F756E9DCCC6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8" name="Rectangle 4">
            <a:extLst>
              <a:ext uri="{FF2B5EF4-FFF2-40B4-BE49-F238E27FC236}">
                <a16:creationId xmlns:a16="http://schemas.microsoft.com/office/drawing/2014/main" id="{6F7BD7CE-07D7-FE49-8C85-0C77EA4EE2AC}"/>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9" name="Rectangle 5">
            <a:extLst>
              <a:ext uri="{FF2B5EF4-FFF2-40B4-BE49-F238E27FC236}">
                <a16:creationId xmlns:a16="http://schemas.microsoft.com/office/drawing/2014/main" id="{6D5682D7-52F4-C84C-84D5-41B90EB1382F}"/>
              </a:ext>
            </a:extLst>
          </p:cNvPr>
          <p:cNvSpPr>
            <a:spLocks noGrp="1" noChangeArrowheads="1"/>
          </p:cNvSpPr>
          <p:nvPr>
            <p:ph type="sldNum" idx="12"/>
          </p:nvPr>
        </p:nvSpPr>
        <p:spPr>
          <a:ln/>
        </p:spPr>
        <p:txBody>
          <a:bodyPr/>
          <a:lstStyle>
            <a:lvl1pPr>
              <a:defRPr/>
            </a:lvl1pPr>
          </a:lstStyle>
          <a:p>
            <a:fld id="{2006E39F-6790-1541-B8AE-4B13C64363C9}" type="slidenum">
              <a:rPr lang="es-CL" altLang="es-ES_tradnl"/>
              <a:pPr/>
              <a:t>‹Nº›</a:t>
            </a:fld>
            <a:endParaRPr lang="es-CL" altLang="es-ES_tradnl"/>
          </a:p>
        </p:txBody>
      </p:sp>
    </p:spTree>
    <p:extLst>
      <p:ext uri="{BB962C8B-B14F-4D97-AF65-F5344CB8AC3E}">
        <p14:creationId xmlns:p14="http://schemas.microsoft.com/office/powerpoint/2010/main" val="4224433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3">
            <a:extLst>
              <a:ext uri="{FF2B5EF4-FFF2-40B4-BE49-F238E27FC236}">
                <a16:creationId xmlns:a16="http://schemas.microsoft.com/office/drawing/2014/main" id="{33D805EC-8C0A-B848-9D86-1E7F7FF7E1C4}"/>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4" name="Rectangle 4">
            <a:extLst>
              <a:ext uri="{FF2B5EF4-FFF2-40B4-BE49-F238E27FC236}">
                <a16:creationId xmlns:a16="http://schemas.microsoft.com/office/drawing/2014/main" id="{86FAB73D-D076-4A46-BD5B-C6AA4A490CF6}"/>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5" name="Rectangle 5">
            <a:extLst>
              <a:ext uri="{FF2B5EF4-FFF2-40B4-BE49-F238E27FC236}">
                <a16:creationId xmlns:a16="http://schemas.microsoft.com/office/drawing/2014/main" id="{8B542AD4-4593-1947-93A2-4970C9748E2D}"/>
              </a:ext>
            </a:extLst>
          </p:cNvPr>
          <p:cNvSpPr>
            <a:spLocks noGrp="1" noChangeArrowheads="1"/>
          </p:cNvSpPr>
          <p:nvPr>
            <p:ph type="sldNum" idx="12"/>
          </p:nvPr>
        </p:nvSpPr>
        <p:spPr>
          <a:ln/>
        </p:spPr>
        <p:txBody>
          <a:bodyPr/>
          <a:lstStyle>
            <a:lvl1pPr>
              <a:defRPr/>
            </a:lvl1pPr>
          </a:lstStyle>
          <a:p>
            <a:fld id="{D698F438-C6D4-CA41-8EA0-30CE2E5559FE}" type="slidenum">
              <a:rPr lang="es-CL" altLang="es-ES_tradnl"/>
              <a:pPr/>
              <a:t>‹Nº›</a:t>
            </a:fld>
            <a:endParaRPr lang="es-CL" altLang="es-ES_tradnl"/>
          </a:p>
        </p:txBody>
      </p:sp>
    </p:spTree>
    <p:extLst>
      <p:ext uri="{BB962C8B-B14F-4D97-AF65-F5344CB8AC3E}">
        <p14:creationId xmlns:p14="http://schemas.microsoft.com/office/powerpoint/2010/main" val="3919634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3B8047AB-BB7D-6C4E-A8EE-A88DDD27F0F7}"/>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3" name="Rectangle 4">
            <a:extLst>
              <a:ext uri="{FF2B5EF4-FFF2-40B4-BE49-F238E27FC236}">
                <a16:creationId xmlns:a16="http://schemas.microsoft.com/office/drawing/2014/main" id="{3FC7DFA5-94F9-F848-A78A-BDE6C8C11892}"/>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4" name="Rectangle 5">
            <a:extLst>
              <a:ext uri="{FF2B5EF4-FFF2-40B4-BE49-F238E27FC236}">
                <a16:creationId xmlns:a16="http://schemas.microsoft.com/office/drawing/2014/main" id="{410EBFE9-A901-EA47-9480-D6602CA14F56}"/>
              </a:ext>
            </a:extLst>
          </p:cNvPr>
          <p:cNvSpPr>
            <a:spLocks noGrp="1" noChangeArrowheads="1"/>
          </p:cNvSpPr>
          <p:nvPr>
            <p:ph type="sldNum" idx="12"/>
          </p:nvPr>
        </p:nvSpPr>
        <p:spPr>
          <a:ln/>
        </p:spPr>
        <p:txBody>
          <a:bodyPr/>
          <a:lstStyle>
            <a:lvl1pPr>
              <a:defRPr/>
            </a:lvl1pPr>
          </a:lstStyle>
          <a:p>
            <a:fld id="{F6A9CC30-51F1-A249-AC44-7B2E989971E0}" type="slidenum">
              <a:rPr lang="es-CL" altLang="es-ES_tradnl"/>
              <a:pPr/>
              <a:t>‹Nº›</a:t>
            </a:fld>
            <a:endParaRPr lang="es-CL" altLang="es-ES_tradnl"/>
          </a:p>
        </p:txBody>
      </p:sp>
    </p:spTree>
    <p:extLst>
      <p:ext uri="{BB962C8B-B14F-4D97-AF65-F5344CB8AC3E}">
        <p14:creationId xmlns:p14="http://schemas.microsoft.com/office/powerpoint/2010/main" val="1326412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825" y="301625"/>
            <a:ext cx="3316288" cy="1279525"/>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F889127C-0188-1145-A018-6E390F20116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85C44B29-BE1E-654B-A9BA-CB53A93118CD}"/>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B0D6E6BF-4719-4448-BD04-8FEB0C6BA882}"/>
              </a:ext>
            </a:extLst>
          </p:cNvPr>
          <p:cNvSpPr>
            <a:spLocks noGrp="1" noChangeArrowheads="1"/>
          </p:cNvSpPr>
          <p:nvPr>
            <p:ph type="sldNum" idx="12"/>
          </p:nvPr>
        </p:nvSpPr>
        <p:spPr>
          <a:ln/>
        </p:spPr>
        <p:txBody>
          <a:bodyPr/>
          <a:lstStyle>
            <a:lvl1pPr>
              <a:defRPr/>
            </a:lvl1pPr>
          </a:lstStyle>
          <a:p>
            <a:fld id="{6660E5AB-45F5-5D4E-9ABA-800000909E10}" type="slidenum">
              <a:rPr lang="es-CL" altLang="es-ES_tradnl"/>
              <a:pPr/>
              <a:t>‹Nº›</a:t>
            </a:fld>
            <a:endParaRPr lang="es-CL" altLang="es-ES_tradnl"/>
          </a:p>
        </p:txBody>
      </p:sp>
    </p:spTree>
    <p:extLst>
      <p:ext uri="{BB962C8B-B14F-4D97-AF65-F5344CB8AC3E}">
        <p14:creationId xmlns:p14="http://schemas.microsoft.com/office/powerpoint/2010/main" val="2768512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6438" y="5291138"/>
            <a:ext cx="6048375" cy="625475"/>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5A38C8EF-867D-7C49-A3A6-B4A66DE39CED}"/>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E77CCDAF-189A-654A-B480-40BE000303BA}"/>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28F2DD6D-B7F0-0B41-AF39-6DB83DD08058}"/>
              </a:ext>
            </a:extLst>
          </p:cNvPr>
          <p:cNvSpPr>
            <a:spLocks noGrp="1" noChangeArrowheads="1"/>
          </p:cNvSpPr>
          <p:nvPr>
            <p:ph type="sldNum" idx="12"/>
          </p:nvPr>
        </p:nvSpPr>
        <p:spPr>
          <a:ln/>
        </p:spPr>
        <p:txBody>
          <a:bodyPr/>
          <a:lstStyle>
            <a:lvl1pPr>
              <a:defRPr/>
            </a:lvl1pPr>
          </a:lstStyle>
          <a:p>
            <a:fld id="{E6160D7D-FC8E-1848-838B-72DCCE070D98}" type="slidenum">
              <a:rPr lang="es-CL" altLang="es-ES_tradnl"/>
              <a:pPr/>
              <a:t>‹Nº›</a:t>
            </a:fld>
            <a:endParaRPr lang="es-CL" altLang="es-ES_tradnl"/>
          </a:p>
        </p:txBody>
      </p:sp>
    </p:spTree>
    <p:extLst>
      <p:ext uri="{BB962C8B-B14F-4D97-AF65-F5344CB8AC3E}">
        <p14:creationId xmlns:p14="http://schemas.microsoft.com/office/powerpoint/2010/main" val="35741219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927D3CFB-002E-DF49-9438-08070158058B}"/>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396DCD45-0FFE-464E-8018-A89FAEC4612A}"/>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5C7E490F-47F6-BC4B-A6BB-A2385B11AD73}"/>
              </a:ext>
            </a:extLst>
          </p:cNvPr>
          <p:cNvSpPr>
            <a:spLocks noGrp="1" noChangeArrowheads="1"/>
          </p:cNvSpPr>
          <p:nvPr>
            <p:ph type="sldNum" idx="12"/>
          </p:nvPr>
        </p:nvSpPr>
        <p:spPr>
          <a:ln/>
        </p:spPr>
        <p:txBody>
          <a:bodyPr/>
          <a:lstStyle>
            <a:lvl1pPr>
              <a:defRPr/>
            </a:lvl1pPr>
          </a:lstStyle>
          <a:p>
            <a:fld id="{18A7D9CF-DEFD-2F44-A805-215088575227}" type="slidenum">
              <a:rPr lang="es-CL" altLang="es-ES_tradnl"/>
              <a:pPr/>
              <a:t>‹Nº›</a:t>
            </a:fld>
            <a:endParaRPr lang="es-CL" altLang="es-ES_tradnl"/>
          </a:p>
        </p:txBody>
      </p:sp>
    </p:spTree>
    <p:extLst>
      <p:ext uri="{BB962C8B-B14F-4D97-AF65-F5344CB8AC3E}">
        <p14:creationId xmlns:p14="http://schemas.microsoft.com/office/powerpoint/2010/main" val="1644221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5675" y="301625"/>
            <a:ext cx="2266950" cy="645477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503238" y="301625"/>
            <a:ext cx="6650037" cy="645477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2EC33E20-B3E2-ED4B-8F8C-ABE1EE011B08}"/>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1D73D9E4-420E-1C40-8435-2B7A678965C0}"/>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30A6666E-7121-AA40-A2EB-293D201AF628}"/>
              </a:ext>
            </a:extLst>
          </p:cNvPr>
          <p:cNvSpPr>
            <a:spLocks noGrp="1" noChangeArrowheads="1"/>
          </p:cNvSpPr>
          <p:nvPr>
            <p:ph type="sldNum" idx="12"/>
          </p:nvPr>
        </p:nvSpPr>
        <p:spPr>
          <a:ln/>
        </p:spPr>
        <p:txBody>
          <a:bodyPr/>
          <a:lstStyle>
            <a:lvl1pPr>
              <a:defRPr/>
            </a:lvl1pPr>
          </a:lstStyle>
          <a:p>
            <a:fld id="{208672AE-D8B3-B54B-8B5D-13CC638EAF90}" type="slidenum">
              <a:rPr lang="es-CL" altLang="es-ES_tradnl"/>
              <a:pPr/>
              <a:t>‹Nº›</a:t>
            </a:fld>
            <a:endParaRPr lang="es-CL" altLang="es-ES_tradnl"/>
          </a:p>
        </p:txBody>
      </p:sp>
    </p:spTree>
    <p:extLst>
      <p:ext uri="{BB962C8B-B14F-4D97-AF65-F5344CB8AC3E}">
        <p14:creationId xmlns:p14="http://schemas.microsoft.com/office/powerpoint/2010/main" val="16927898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Pr>
        <a:solidFill>
          <a:schemeClr val="bg2"/>
        </a:solid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8A92B8E5-E7C6-9341-A5B8-421636FE0456}"/>
              </a:ext>
            </a:extLst>
          </p:cNvPr>
          <p:cNvSpPr/>
          <p:nvPr/>
        </p:nvSpPr>
        <p:spPr bwMode="white">
          <a:xfrm>
            <a:off x="0" y="6581468"/>
            <a:ext cx="10080625" cy="978207"/>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5" name="9 Rectángulo">
            <a:extLst>
              <a:ext uri="{FF2B5EF4-FFF2-40B4-BE49-F238E27FC236}">
                <a16:creationId xmlns:a16="http://schemas.microsoft.com/office/drawing/2014/main" id="{EF9186C4-2448-374E-96A4-032003C8CE7E}"/>
              </a:ext>
            </a:extLst>
          </p:cNvPr>
          <p:cNvSpPr/>
          <p:nvPr/>
        </p:nvSpPr>
        <p:spPr>
          <a:xfrm>
            <a:off x="-10500" y="6672464"/>
            <a:ext cx="2479904" cy="785716"/>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10 Rectángulo">
            <a:extLst>
              <a:ext uri="{FF2B5EF4-FFF2-40B4-BE49-F238E27FC236}">
                <a16:creationId xmlns:a16="http://schemas.microsoft.com/office/drawing/2014/main" id="{EC7B7BC9-93DB-6B41-82A1-8BE602C5FB4E}"/>
              </a:ext>
            </a:extLst>
          </p:cNvPr>
          <p:cNvSpPr/>
          <p:nvPr/>
        </p:nvSpPr>
        <p:spPr>
          <a:xfrm>
            <a:off x="2600662" y="6661965"/>
            <a:ext cx="7479964" cy="787466"/>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7 Título"/>
          <p:cNvSpPr>
            <a:spLocks noGrp="1"/>
          </p:cNvSpPr>
          <p:nvPr>
            <p:ph type="ctrTitle"/>
          </p:nvPr>
        </p:nvSpPr>
        <p:spPr>
          <a:xfrm>
            <a:off x="2604161" y="4451809"/>
            <a:ext cx="7140443" cy="2015913"/>
          </a:xfrm>
        </p:spPr>
        <p:txBody>
          <a:bodyPr anchor="b"/>
          <a:lstStyle>
            <a:lvl1pPr>
              <a:defRPr cap="all" baseline="0"/>
            </a:lvl1pPr>
          </a:lstStyle>
          <a:p>
            <a:r>
              <a:rPr lang="es-ES"/>
              <a:t>Haga clic para modificar el estilo de título del patrón</a:t>
            </a:r>
            <a:endParaRPr lang="en-US"/>
          </a:p>
        </p:txBody>
      </p:sp>
      <p:sp>
        <p:nvSpPr>
          <p:cNvPr id="9" name="8 Subtítulo"/>
          <p:cNvSpPr>
            <a:spLocks noGrp="1"/>
          </p:cNvSpPr>
          <p:nvPr>
            <p:ph type="subTitle" idx="1"/>
          </p:nvPr>
        </p:nvSpPr>
        <p:spPr>
          <a:xfrm>
            <a:off x="2604162" y="6669045"/>
            <a:ext cx="7392458" cy="755968"/>
          </a:xfrm>
        </p:spPr>
        <p:txBody>
          <a:bodyPr anchor="ctr"/>
          <a:lstStyle>
            <a:lvl1pPr marL="0" indent="0" algn="l">
              <a:buNone/>
              <a:defRPr sz="2151">
                <a:solidFill>
                  <a:srgbClr val="FFFFFF"/>
                </a:solidFill>
              </a:defRPr>
            </a:lvl1pPr>
            <a:lvl2pPr marL="377969" indent="0" algn="ctr">
              <a:buNone/>
            </a:lvl2pPr>
            <a:lvl3pPr marL="755939" indent="0" algn="ctr">
              <a:buNone/>
            </a:lvl3pPr>
            <a:lvl4pPr marL="1133907" indent="0" algn="ctr">
              <a:buNone/>
            </a:lvl4pPr>
            <a:lvl5pPr marL="1511877" indent="0" algn="ctr">
              <a:buNone/>
            </a:lvl5pPr>
            <a:lvl6pPr marL="1889846" indent="0" algn="ctr">
              <a:buNone/>
            </a:lvl6pPr>
            <a:lvl7pPr marL="2267816" indent="0" algn="ctr">
              <a:buNone/>
            </a:lvl7pPr>
            <a:lvl8pPr marL="2645785" indent="0" algn="ctr">
              <a:buNone/>
            </a:lvl8pPr>
            <a:lvl9pPr marL="3023753" indent="0" algn="ctr">
              <a:buNone/>
            </a:lvl9pPr>
          </a:lstStyle>
          <a:p>
            <a:r>
              <a:rPr lang="es-ES"/>
              <a:t>Haga clic para modificar el estilo de subtítulo del patrón</a:t>
            </a:r>
            <a:endParaRPr lang="en-US"/>
          </a:p>
        </p:txBody>
      </p:sp>
      <p:sp>
        <p:nvSpPr>
          <p:cNvPr id="7" name="27 Marcador de fecha">
            <a:extLst>
              <a:ext uri="{FF2B5EF4-FFF2-40B4-BE49-F238E27FC236}">
                <a16:creationId xmlns:a16="http://schemas.microsoft.com/office/drawing/2014/main" id="{BED4FAB4-32BB-9F43-9120-68CBC4E62C3D}"/>
              </a:ext>
            </a:extLst>
          </p:cNvPr>
          <p:cNvSpPr>
            <a:spLocks noGrp="1"/>
          </p:cNvSpPr>
          <p:nvPr>
            <p:ph type="dt" sz="half" idx="10"/>
          </p:nvPr>
        </p:nvSpPr>
        <p:spPr>
          <a:xfrm>
            <a:off x="84005" y="6689963"/>
            <a:ext cx="2268141" cy="755968"/>
          </a:xfrm>
        </p:spPr>
        <p:txBody>
          <a:bodyPr>
            <a:noAutofit/>
          </a:bodyPr>
          <a:lstStyle>
            <a:lvl1pPr algn="ctr">
              <a:defRPr sz="1653" smtClean="0">
                <a:solidFill>
                  <a:srgbClr val="FFFFFF"/>
                </a:solidFill>
              </a:defRPr>
            </a:lvl1pPr>
          </a:lstStyle>
          <a:p>
            <a:pPr>
              <a:defRPr/>
            </a:pPr>
            <a:fld id="{BF82362D-9AB3-8849-BDC8-EED389A11C05}" type="datetimeFigureOut">
              <a:rPr lang="es-CL"/>
              <a:pPr>
                <a:defRPr/>
              </a:pPr>
              <a:t>11-05-2023</a:t>
            </a:fld>
            <a:endParaRPr lang="es-CL"/>
          </a:p>
        </p:txBody>
      </p:sp>
      <p:sp>
        <p:nvSpPr>
          <p:cNvPr id="10" name="16 Marcador de pie de página">
            <a:extLst>
              <a:ext uri="{FF2B5EF4-FFF2-40B4-BE49-F238E27FC236}">
                <a16:creationId xmlns:a16="http://schemas.microsoft.com/office/drawing/2014/main" id="{B7028461-2CDD-194D-999E-3D06D39F8EC1}"/>
              </a:ext>
            </a:extLst>
          </p:cNvPr>
          <p:cNvSpPr>
            <a:spLocks noGrp="1"/>
          </p:cNvSpPr>
          <p:nvPr>
            <p:ph type="ftr" sz="quarter" idx="11"/>
          </p:nvPr>
        </p:nvSpPr>
        <p:spPr>
          <a:xfrm>
            <a:off x="2299643" y="260740"/>
            <a:ext cx="6468401" cy="402483"/>
          </a:xfrm>
        </p:spPr>
        <p:txBody>
          <a:bodyPr/>
          <a:lstStyle>
            <a:lvl1pPr algn="r">
              <a:defRPr>
                <a:solidFill>
                  <a:schemeClr val="tx2"/>
                </a:solidFill>
              </a:defRPr>
            </a:lvl1pPr>
          </a:lstStyle>
          <a:p>
            <a:pPr>
              <a:defRPr/>
            </a:pPr>
            <a:endParaRPr lang="es-CL"/>
          </a:p>
        </p:txBody>
      </p:sp>
      <p:sp>
        <p:nvSpPr>
          <p:cNvPr id="11" name="28 Marcador de número de diapositiva">
            <a:extLst>
              <a:ext uri="{FF2B5EF4-FFF2-40B4-BE49-F238E27FC236}">
                <a16:creationId xmlns:a16="http://schemas.microsoft.com/office/drawing/2014/main" id="{63A3EC4F-30C8-AF47-94D2-FE186F9253C8}"/>
              </a:ext>
            </a:extLst>
          </p:cNvPr>
          <p:cNvSpPr>
            <a:spLocks noGrp="1"/>
          </p:cNvSpPr>
          <p:nvPr>
            <p:ph type="sldNum" sz="quarter" idx="12"/>
          </p:nvPr>
        </p:nvSpPr>
        <p:spPr>
          <a:xfrm>
            <a:off x="8820547" y="251989"/>
            <a:ext cx="924057" cy="419982"/>
          </a:xfrm>
        </p:spPr>
        <p:txBody>
          <a:bodyPr/>
          <a:lstStyle>
            <a:lvl1pPr>
              <a:defRPr smtClean="0">
                <a:solidFill>
                  <a:schemeClr val="tx2"/>
                </a:solidFill>
              </a:defRPr>
            </a:lvl1pPr>
          </a:lstStyle>
          <a:p>
            <a:pPr>
              <a:defRPr/>
            </a:pPr>
            <a:fld id="{B046FEFD-88AD-EC4A-8FC4-FE5D08C8596D}" type="slidenum">
              <a:rPr lang="es-CL"/>
              <a:pPr>
                <a:defRPr/>
              </a:pPr>
              <a:t>‹Nº›</a:t>
            </a:fld>
            <a:endParaRPr lang="es-CL"/>
          </a:p>
        </p:txBody>
      </p:sp>
    </p:spTree>
    <p:extLst>
      <p:ext uri="{BB962C8B-B14F-4D97-AF65-F5344CB8AC3E}">
        <p14:creationId xmlns:p14="http://schemas.microsoft.com/office/powerpoint/2010/main" val="1777758962"/>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75402" y="251989"/>
            <a:ext cx="8988557" cy="1091953"/>
          </a:xfrm>
        </p:spPr>
        <p:txBody>
          <a:bodyPr/>
          <a:lstStyle/>
          <a:p>
            <a:r>
              <a:rPr lang="es-ES"/>
              <a:t>Haga clic para modificar el estilo de título del patrón</a:t>
            </a:r>
            <a:endParaRPr lang="en-US"/>
          </a:p>
        </p:txBody>
      </p:sp>
      <p:sp>
        <p:nvSpPr>
          <p:cNvPr id="8" name="7 Marcador de contenido"/>
          <p:cNvSpPr>
            <a:spLocks noGrp="1"/>
          </p:cNvSpPr>
          <p:nvPr>
            <p:ph sz="quarter" idx="1"/>
          </p:nvPr>
        </p:nvSpPr>
        <p:spPr>
          <a:xfrm>
            <a:off x="675402" y="1763924"/>
            <a:ext cx="8988557" cy="4955787"/>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95D0B04F-96D7-E148-903D-0FBEF2B7783F}"/>
              </a:ext>
            </a:extLst>
          </p:cNvPr>
          <p:cNvSpPr>
            <a:spLocks noGrp="1"/>
          </p:cNvSpPr>
          <p:nvPr>
            <p:ph type="dt" sz="half" idx="10"/>
          </p:nvPr>
        </p:nvSpPr>
        <p:spPr/>
        <p:txBody>
          <a:bodyPr/>
          <a:lstStyle>
            <a:lvl1pPr>
              <a:defRPr/>
            </a:lvl1pPr>
          </a:lstStyle>
          <a:p>
            <a:pPr>
              <a:defRPr/>
            </a:pPr>
            <a:fld id="{264687B2-B33A-4641-BA24-F9BE69FF1938}" type="datetimeFigureOut">
              <a:rPr lang="es-CL"/>
              <a:pPr>
                <a:defRPr/>
              </a:pPr>
              <a:t>11-05-2023</a:t>
            </a:fld>
            <a:endParaRPr lang="es-CL"/>
          </a:p>
        </p:txBody>
      </p:sp>
      <p:sp>
        <p:nvSpPr>
          <p:cNvPr id="5" name="2 Marcador de pie de página">
            <a:extLst>
              <a:ext uri="{FF2B5EF4-FFF2-40B4-BE49-F238E27FC236}">
                <a16:creationId xmlns:a16="http://schemas.microsoft.com/office/drawing/2014/main" id="{60626C2A-094F-F943-9F90-26D5CF5180A6}"/>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75148987-3717-174D-B020-D70CF080B873}"/>
              </a:ext>
            </a:extLst>
          </p:cNvPr>
          <p:cNvSpPr>
            <a:spLocks noGrp="1"/>
          </p:cNvSpPr>
          <p:nvPr>
            <p:ph type="sldNum" sz="quarter" idx="12"/>
          </p:nvPr>
        </p:nvSpPr>
        <p:spPr/>
        <p:txBody>
          <a:bodyPr/>
          <a:lstStyle>
            <a:lvl1pPr>
              <a:defRPr/>
            </a:lvl1pPr>
          </a:lstStyle>
          <a:p>
            <a:pPr>
              <a:defRPr/>
            </a:pPr>
            <a:fld id="{B2F915F1-509A-CC4A-A76C-445957B0AC6B}" type="slidenum">
              <a:rPr lang="es-CL"/>
              <a:pPr>
                <a:defRPr/>
              </a:pPr>
              <a:t>‹Nº›</a:t>
            </a:fld>
            <a:endParaRPr lang="es-CL"/>
          </a:p>
        </p:txBody>
      </p:sp>
    </p:spTree>
    <p:extLst>
      <p:ext uri="{BB962C8B-B14F-4D97-AF65-F5344CB8AC3E}">
        <p14:creationId xmlns:p14="http://schemas.microsoft.com/office/powerpoint/2010/main" val="24987184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3602C774-818F-174E-A389-0E514061F518}"/>
              </a:ext>
            </a:extLst>
          </p:cNvPr>
          <p:cNvSpPr/>
          <p:nvPr/>
        </p:nvSpPr>
        <p:spPr bwMode="white">
          <a:xfrm>
            <a:off x="0" y="1679928"/>
            <a:ext cx="10080625" cy="1259946"/>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5" name="7 Rectángulo">
            <a:extLst>
              <a:ext uri="{FF2B5EF4-FFF2-40B4-BE49-F238E27FC236}">
                <a16:creationId xmlns:a16="http://schemas.microsoft.com/office/drawing/2014/main" id="{AA648732-6262-AC44-B3D8-F100F895B498}"/>
              </a:ext>
            </a:extLst>
          </p:cNvPr>
          <p:cNvSpPr/>
          <p:nvPr/>
        </p:nvSpPr>
        <p:spPr>
          <a:xfrm>
            <a:off x="0" y="1763924"/>
            <a:ext cx="1428089" cy="109195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295524D8-9610-3C4A-B6D8-5F6388A8E2A5}"/>
              </a:ext>
            </a:extLst>
          </p:cNvPr>
          <p:cNvSpPr/>
          <p:nvPr/>
        </p:nvSpPr>
        <p:spPr>
          <a:xfrm>
            <a:off x="1512094" y="1763924"/>
            <a:ext cx="8568531" cy="1091953"/>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3" name="2 Marcador de texto"/>
          <p:cNvSpPr>
            <a:spLocks noGrp="1"/>
          </p:cNvSpPr>
          <p:nvPr>
            <p:ph type="body" idx="1"/>
          </p:nvPr>
        </p:nvSpPr>
        <p:spPr>
          <a:xfrm>
            <a:off x="1512097" y="3023870"/>
            <a:ext cx="7852737" cy="1844421"/>
          </a:xfrm>
        </p:spPr>
        <p:txBody>
          <a:bodyPr anchor="t"/>
          <a:lstStyle>
            <a:lvl1pPr marL="0" indent="0">
              <a:buNone/>
              <a:defRPr sz="2315">
                <a:solidFill>
                  <a:schemeClr val="tx2"/>
                </a:solidFill>
              </a:defRPr>
            </a:lvl1pPr>
            <a:lvl2pPr>
              <a:buNone/>
              <a:defRPr sz="1489">
                <a:solidFill>
                  <a:schemeClr val="tx1">
                    <a:tint val="75000"/>
                  </a:schemeClr>
                </a:solidFill>
              </a:defRPr>
            </a:lvl2pPr>
            <a:lvl3pPr>
              <a:buNone/>
              <a:defRPr sz="1323">
                <a:solidFill>
                  <a:schemeClr val="tx1">
                    <a:tint val="75000"/>
                  </a:schemeClr>
                </a:solidFill>
              </a:defRPr>
            </a:lvl3pPr>
            <a:lvl4pPr>
              <a:buNone/>
              <a:defRPr sz="1159">
                <a:solidFill>
                  <a:schemeClr val="tx1">
                    <a:tint val="75000"/>
                  </a:schemeClr>
                </a:solidFill>
              </a:defRPr>
            </a:lvl4pPr>
            <a:lvl5pPr>
              <a:buNone/>
              <a:defRPr sz="1159">
                <a:solidFill>
                  <a:schemeClr val="tx1">
                    <a:tint val="75000"/>
                  </a:schemeClr>
                </a:solidFill>
              </a:defRPr>
            </a:lvl5pPr>
          </a:lstStyle>
          <a:p>
            <a:pPr lvl="0"/>
            <a:r>
              <a:rPr lang="es-ES"/>
              <a:t>Haga clic para modificar el estilo de texto del patrón</a:t>
            </a:r>
          </a:p>
        </p:txBody>
      </p:sp>
      <p:sp>
        <p:nvSpPr>
          <p:cNvPr id="2" name="1 Título"/>
          <p:cNvSpPr>
            <a:spLocks noGrp="1"/>
          </p:cNvSpPr>
          <p:nvPr>
            <p:ph type="title"/>
          </p:nvPr>
        </p:nvSpPr>
        <p:spPr>
          <a:xfrm>
            <a:off x="1512094" y="1763924"/>
            <a:ext cx="8400521" cy="1091953"/>
          </a:xfrm>
        </p:spPr>
        <p:txBody>
          <a:bodyPr/>
          <a:lstStyle>
            <a:lvl1pPr algn="l">
              <a:buNone/>
              <a:defRPr sz="3638" b="0" cap="none">
                <a:solidFill>
                  <a:srgbClr val="FFFFFF"/>
                </a:solidFill>
              </a:defRPr>
            </a:lvl1pPr>
          </a:lstStyle>
          <a:p>
            <a:r>
              <a:rPr lang="es-ES"/>
              <a:t>Haga clic para modificar el estilo de título del patrón</a:t>
            </a:r>
            <a:endParaRPr lang="en-US"/>
          </a:p>
        </p:txBody>
      </p:sp>
      <p:sp>
        <p:nvSpPr>
          <p:cNvPr id="7" name="11 Marcador de fecha">
            <a:extLst>
              <a:ext uri="{FF2B5EF4-FFF2-40B4-BE49-F238E27FC236}">
                <a16:creationId xmlns:a16="http://schemas.microsoft.com/office/drawing/2014/main" id="{08BDB276-F9DA-7C4B-96D4-E612D993EA8B}"/>
              </a:ext>
            </a:extLst>
          </p:cNvPr>
          <p:cNvSpPr>
            <a:spLocks noGrp="1"/>
          </p:cNvSpPr>
          <p:nvPr>
            <p:ph type="dt" sz="half" idx="10"/>
          </p:nvPr>
        </p:nvSpPr>
        <p:spPr/>
        <p:txBody>
          <a:bodyPr/>
          <a:lstStyle>
            <a:lvl1pPr>
              <a:defRPr/>
            </a:lvl1pPr>
          </a:lstStyle>
          <a:p>
            <a:pPr>
              <a:defRPr/>
            </a:pPr>
            <a:fld id="{346FCA67-F08B-7A40-88B9-D94D7E211F04}" type="datetimeFigureOut">
              <a:rPr lang="es-CL"/>
              <a:pPr>
                <a:defRPr/>
              </a:pPr>
              <a:t>11-05-2023</a:t>
            </a:fld>
            <a:endParaRPr lang="es-CL"/>
          </a:p>
        </p:txBody>
      </p:sp>
      <p:sp>
        <p:nvSpPr>
          <p:cNvPr id="8" name="12 Marcador de número de diapositiva">
            <a:extLst>
              <a:ext uri="{FF2B5EF4-FFF2-40B4-BE49-F238E27FC236}">
                <a16:creationId xmlns:a16="http://schemas.microsoft.com/office/drawing/2014/main" id="{962D3E44-62B7-0347-8EDD-69592280CE2E}"/>
              </a:ext>
            </a:extLst>
          </p:cNvPr>
          <p:cNvSpPr>
            <a:spLocks noGrp="1"/>
          </p:cNvSpPr>
          <p:nvPr>
            <p:ph type="sldNum" sz="quarter" idx="11"/>
          </p:nvPr>
        </p:nvSpPr>
        <p:spPr>
          <a:xfrm>
            <a:off x="0" y="1931917"/>
            <a:ext cx="1428089" cy="773467"/>
          </a:xfrm>
        </p:spPr>
        <p:txBody>
          <a:bodyPr>
            <a:noAutofit/>
          </a:bodyPr>
          <a:lstStyle>
            <a:lvl1pPr>
              <a:defRPr sz="1984" smtClean="0">
                <a:solidFill>
                  <a:srgbClr val="FFFFFF"/>
                </a:solidFill>
              </a:defRPr>
            </a:lvl1pPr>
          </a:lstStyle>
          <a:p>
            <a:pPr>
              <a:defRPr/>
            </a:pPr>
            <a:fld id="{AB80B70D-450B-FA48-8D08-BD346E048249}" type="slidenum">
              <a:rPr lang="es-CL"/>
              <a:pPr>
                <a:defRPr/>
              </a:pPr>
              <a:t>‹Nº›</a:t>
            </a:fld>
            <a:endParaRPr lang="es-CL"/>
          </a:p>
        </p:txBody>
      </p:sp>
      <p:sp>
        <p:nvSpPr>
          <p:cNvPr id="9" name="13 Marcador de pie de página">
            <a:extLst>
              <a:ext uri="{FF2B5EF4-FFF2-40B4-BE49-F238E27FC236}">
                <a16:creationId xmlns:a16="http://schemas.microsoft.com/office/drawing/2014/main" id="{D9ED6350-4D05-6A44-B51F-F3AA3497A671}"/>
              </a:ext>
            </a:extLst>
          </p:cNvPr>
          <p:cNvSpPr>
            <a:spLocks noGrp="1"/>
          </p:cNvSpPr>
          <p:nvPr>
            <p:ph type="ftr" sz="quarter" idx="12"/>
          </p:nvPr>
        </p:nvSpPr>
        <p:spPr/>
        <p:txBody>
          <a:bodyPr/>
          <a:lstStyle>
            <a:lvl1pPr>
              <a:defRPr/>
            </a:lvl1pPr>
          </a:lstStyle>
          <a:p>
            <a:pPr>
              <a:defRPr/>
            </a:pPr>
            <a:endParaRPr lang="es-CL"/>
          </a:p>
        </p:txBody>
      </p:sp>
    </p:spTree>
    <p:extLst>
      <p:ext uri="{BB962C8B-B14F-4D97-AF65-F5344CB8AC3E}">
        <p14:creationId xmlns:p14="http://schemas.microsoft.com/office/powerpoint/2010/main" val="962739610"/>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9" name="8 Marcador de contenido"/>
          <p:cNvSpPr>
            <a:spLocks noGrp="1"/>
          </p:cNvSpPr>
          <p:nvPr>
            <p:ph sz="quarter" idx="1"/>
          </p:nvPr>
        </p:nvSpPr>
        <p:spPr>
          <a:xfrm>
            <a:off x="672041" y="1752203"/>
            <a:ext cx="4284266" cy="503978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1" name="10 Marcador de contenido"/>
          <p:cNvSpPr>
            <a:spLocks noGrp="1"/>
          </p:cNvSpPr>
          <p:nvPr>
            <p:ph sz="quarter" idx="2"/>
          </p:nvPr>
        </p:nvSpPr>
        <p:spPr>
          <a:xfrm>
            <a:off x="5341167" y="1752203"/>
            <a:ext cx="4284266" cy="503978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7 Marcador de fecha">
            <a:extLst>
              <a:ext uri="{FF2B5EF4-FFF2-40B4-BE49-F238E27FC236}">
                <a16:creationId xmlns:a16="http://schemas.microsoft.com/office/drawing/2014/main" id="{3C396EFF-51B6-7C41-A5A4-CF70901913DB}"/>
              </a:ext>
            </a:extLst>
          </p:cNvPr>
          <p:cNvSpPr>
            <a:spLocks noGrp="1"/>
          </p:cNvSpPr>
          <p:nvPr>
            <p:ph type="dt" sz="half" idx="10"/>
          </p:nvPr>
        </p:nvSpPr>
        <p:spPr/>
        <p:txBody>
          <a:bodyPr rtlCol="0"/>
          <a:lstStyle>
            <a:lvl1pPr>
              <a:defRPr/>
            </a:lvl1pPr>
          </a:lstStyle>
          <a:p>
            <a:pPr>
              <a:defRPr/>
            </a:pPr>
            <a:fld id="{CD425084-7E44-B741-AE60-15B7E755EA71}" type="datetimeFigureOut">
              <a:rPr lang="es-CL"/>
              <a:pPr>
                <a:defRPr/>
              </a:pPr>
              <a:t>11-05-2023</a:t>
            </a:fld>
            <a:endParaRPr lang="es-CL"/>
          </a:p>
        </p:txBody>
      </p:sp>
      <p:sp>
        <p:nvSpPr>
          <p:cNvPr id="6" name="9 Marcador de número de diapositiva">
            <a:extLst>
              <a:ext uri="{FF2B5EF4-FFF2-40B4-BE49-F238E27FC236}">
                <a16:creationId xmlns:a16="http://schemas.microsoft.com/office/drawing/2014/main" id="{065D0983-26B1-C942-A8E7-91844DD74A0D}"/>
              </a:ext>
            </a:extLst>
          </p:cNvPr>
          <p:cNvSpPr>
            <a:spLocks noGrp="1"/>
          </p:cNvSpPr>
          <p:nvPr>
            <p:ph type="sldNum" sz="quarter" idx="11"/>
          </p:nvPr>
        </p:nvSpPr>
        <p:spPr/>
        <p:txBody>
          <a:bodyPr rtlCol="0"/>
          <a:lstStyle>
            <a:lvl1pPr>
              <a:defRPr/>
            </a:lvl1pPr>
          </a:lstStyle>
          <a:p>
            <a:pPr>
              <a:defRPr/>
            </a:pPr>
            <a:fld id="{F379FB99-B237-F242-BF01-DC5D5AC3B70E}" type="slidenum">
              <a:rPr lang="es-CL"/>
              <a:pPr>
                <a:defRPr/>
              </a:pPr>
              <a:t>‹Nº›</a:t>
            </a:fld>
            <a:endParaRPr lang="es-CL"/>
          </a:p>
        </p:txBody>
      </p:sp>
      <p:sp>
        <p:nvSpPr>
          <p:cNvPr id="7" name="11 Marcador de pie de página">
            <a:extLst>
              <a:ext uri="{FF2B5EF4-FFF2-40B4-BE49-F238E27FC236}">
                <a16:creationId xmlns:a16="http://schemas.microsoft.com/office/drawing/2014/main" id="{C26D848B-5C51-864E-9249-EE661A760699}"/>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3385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88037" y="300987"/>
            <a:ext cx="8988557" cy="958959"/>
          </a:xfrm>
        </p:spPr>
        <p:txBody>
          <a:bodyPr/>
          <a:lstStyle>
            <a:lvl1pPr>
              <a:defRPr/>
            </a:lvl1pPr>
          </a:lstStyle>
          <a:p>
            <a:r>
              <a:rPr lang="es-ES"/>
              <a:t>Haga clic para modificar el estilo de título del patrón</a:t>
            </a:r>
            <a:endParaRPr lang="en-US"/>
          </a:p>
        </p:txBody>
      </p:sp>
      <p:sp>
        <p:nvSpPr>
          <p:cNvPr id="11" name="10 Marcador de contenido"/>
          <p:cNvSpPr>
            <a:spLocks noGrp="1"/>
          </p:cNvSpPr>
          <p:nvPr>
            <p:ph sz="quarter" idx="2"/>
          </p:nvPr>
        </p:nvSpPr>
        <p:spPr>
          <a:xfrm>
            <a:off x="672041" y="2687885"/>
            <a:ext cx="4284266" cy="394783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3" name="12 Marcador de contenido"/>
          <p:cNvSpPr>
            <a:spLocks noGrp="1"/>
          </p:cNvSpPr>
          <p:nvPr>
            <p:ph sz="quarter" idx="4"/>
          </p:nvPr>
        </p:nvSpPr>
        <p:spPr>
          <a:xfrm>
            <a:off x="5292328" y="2687885"/>
            <a:ext cx="4284266" cy="394783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6" name="15 Marcador de texto"/>
          <p:cNvSpPr>
            <a:spLocks noGrp="1"/>
          </p:cNvSpPr>
          <p:nvPr>
            <p:ph type="body" sz="quarter" idx="1"/>
          </p:nvPr>
        </p:nvSpPr>
        <p:spPr>
          <a:xfrm>
            <a:off x="672041" y="1931917"/>
            <a:ext cx="4284266" cy="705570"/>
          </a:xfrm>
          <a:solidFill>
            <a:schemeClr val="accent2"/>
          </a:solidFill>
        </p:spPr>
        <p:txBody>
          <a:bodyPr rtlCol="0" anchor="ctr"/>
          <a:lstStyle>
            <a:lvl1pPr marL="0" indent="0">
              <a:buFontTx/>
              <a:buNone/>
              <a:defRPr sz="1653" b="1">
                <a:solidFill>
                  <a:srgbClr val="FFFFFF"/>
                </a:solidFill>
              </a:defRPr>
            </a:lvl1pPr>
          </a:lstStyle>
          <a:p>
            <a:pPr lvl="0"/>
            <a:r>
              <a:rPr lang="es-ES"/>
              <a:t>Haga clic para modificar el estilo de texto del patrón</a:t>
            </a:r>
          </a:p>
        </p:txBody>
      </p:sp>
      <p:sp>
        <p:nvSpPr>
          <p:cNvPr id="15" name="14 Marcador de texto"/>
          <p:cNvSpPr>
            <a:spLocks noGrp="1"/>
          </p:cNvSpPr>
          <p:nvPr>
            <p:ph type="body" sz="quarter" idx="3"/>
          </p:nvPr>
        </p:nvSpPr>
        <p:spPr>
          <a:xfrm>
            <a:off x="5292328" y="1931917"/>
            <a:ext cx="4284266" cy="705570"/>
          </a:xfrm>
          <a:solidFill>
            <a:schemeClr val="accent4"/>
          </a:solidFill>
        </p:spPr>
        <p:txBody>
          <a:bodyPr rtlCol="0" anchor="ctr"/>
          <a:lstStyle>
            <a:lvl1pPr marL="0" indent="0">
              <a:buFontTx/>
              <a:buNone/>
              <a:defRPr sz="1653" b="1">
                <a:solidFill>
                  <a:srgbClr val="FFFFFF"/>
                </a:solidFill>
              </a:defRPr>
            </a:lvl1pPr>
          </a:lstStyle>
          <a:p>
            <a:pPr lvl="0"/>
            <a:r>
              <a:rPr lang="es-ES"/>
              <a:t>Haga clic para modificar el estilo de texto del patrón</a:t>
            </a:r>
          </a:p>
        </p:txBody>
      </p:sp>
      <p:sp>
        <p:nvSpPr>
          <p:cNvPr id="7" name="9 Marcador de fecha">
            <a:extLst>
              <a:ext uri="{FF2B5EF4-FFF2-40B4-BE49-F238E27FC236}">
                <a16:creationId xmlns:a16="http://schemas.microsoft.com/office/drawing/2014/main" id="{823F4429-1DCD-EC47-B4FF-6D32EBAF869A}"/>
              </a:ext>
            </a:extLst>
          </p:cNvPr>
          <p:cNvSpPr>
            <a:spLocks noGrp="1"/>
          </p:cNvSpPr>
          <p:nvPr>
            <p:ph type="dt" sz="half" idx="10"/>
          </p:nvPr>
        </p:nvSpPr>
        <p:spPr/>
        <p:txBody>
          <a:bodyPr rtlCol="0"/>
          <a:lstStyle>
            <a:lvl1pPr>
              <a:defRPr/>
            </a:lvl1pPr>
          </a:lstStyle>
          <a:p>
            <a:pPr>
              <a:defRPr/>
            </a:pPr>
            <a:fld id="{3AC14D29-B99B-D14A-AA1B-25A34FC05F1C}" type="datetimeFigureOut">
              <a:rPr lang="es-CL"/>
              <a:pPr>
                <a:defRPr/>
              </a:pPr>
              <a:t>11-05-2023</a:t>
            </a:fld>
            <a:endParaRPr lang="es-CL"/>
          </a:p>
        </p:txBody>
      </p:sp>
      <p:sp>
        <p:nvSpPr>
          <p:cNvPr id="8" name="11 Marcador de número de diapositiva">
            <a:extLst>
              <a:ext uri="{FF2B5EF4-FFF2-40B4-BE49-F238E27FC236}">
                <a16:creationId xmlns:a16="http://schemas.microsoft.com/office/drawing/2014/main" id="{A1B48ED1-6148-7442-A0A0-BBDDD6006577}"/>
              </a:ext>
            </a:extLst>
          </p:cNvPr>
          <p:cNvSpPr>
            <a:spLocks noGrp="1"/>
          </p:cNvSpPr>
          <p:nvPr>
            <p:ph type="sldNum" sz="quarter" idx="11"/>
          </p:nvPr>
        </p:nvSpPr>
        <p:spPr/>
        <p:txBody>
          <a:bodyPr rtlCol="0"/>
          <a:lstStyle>
            <a:lvl1pPr>
              <a:defRPr/>
            </a:lvl1pPr>
          </a:lstStyle>
          <a:p>
            <a:pPr>
              <a:defRPr/>
            </a:pPr>
            <a:fld id="{7D5AB83A-23A0-234F-877E-67F7F945F7D6}" type="slidenum">
              <a:rPr lang="es-CL"/>
              <a:pPr>
                <a:defRPr/>
              </a:pPr>
              <a:t>‹Nº›</a:t>
            </a:fld>
            <a:endParaRPr lang="es-CL"/>
          </a:p>
        </p:txBody>
      </p:sp>
      <p:sp>
        <p:nvSpPr>
          <p:cNvPr id="9" name="13 Marcador de pie de página">
            <a:extLst>
              <a:ext uri="{FF2B5EF4-FFF2-40B4-BE49-F238E27FC236}">
                <a16:creationId xmlns:a16="http://schemas.microsoft.com/office/drawing/2014/main" id="{91DD2CEE-E422-ED45-9F60-D859CB4BE446}"/>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40665326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13 Marcador de fecha">
            <a:extLst>
              <a:ext uri="{FF2B5EF4-FFF2-40B4-BE49-F238E27FC236}">
                <a16:creationId xmlns:a16="http://schemas.microsoft.com/office/drawing/2014/main" id="{C5BA16F0-6193-2941-A0C7-7BC5998D573A}"/>
              </a:ext>
            </a:extLst>
          </p:cNvPr>
          <p:cNvSpPr>
            <a:spLocks noGrp="1"/>
          </p:cNvSpPr>
          <p:nvPr>
            <p:ph type="dt" sz="half" idx="10"/>
          </p:nvPr>
        </p:nvSpPr>
        <p:spPr/>
        <p:txBody>
          <a:bodyPr/>
          <a:lstStyle>
            <a:lvl1pPr>
              <a:defRPr/>
            </a:lvl1pPr>
          </a:lstStyle>
          <a:p>
            <a:pPr>
              <a:defRPr/>
            </a:pPr>
            <a:fld id="{62633127-7C81-3F49-B89D-38D8603BC880}" type="datetimeFigureOut">
              <a:rPr lang="es-CL"/>
              <a:pPr>
                <a:defRPr/>
              </a:pPr>
              <a:t>11-05-2023</a:t>
            </a:fld>
            <a:endParaRPr lang="es-CL"/>
          </a:p>
        </p:txBody>
      </p:sp>
      <p:sp>
        <p:nvSpPr>
          <p:cNvPr id="4" name="2 Marcador de pie de página">
            <a:extLst>
              <a:ext uri="{FF2B5EF4-FFF2-40B4-BE49-F238E27FC236}">
                <a16:creationId xmlns:a16="http://schemas.microsoft.com/office/drawing/2014/main" id="{EBDB5268-FBB0-6149-A327-DE2C6B7457D6}"/>
              </a:ext>
            </a:extLst>
          </p:cNvPr>
          <p:cNvSpPr>
            <a:spLocks noGrp="1"/>
          </p:cNvSpPr>
          <p:nvPr>
            <p:ph type="ftr" sz="quarter" idx="11"/>
          </p:nvPr>
        </p:nvSpPr>
        <p:spPr/>
        <p:txBody>
          <a:bodyPr/>
          <a:lstStyle>
            <a:lvl1pPr>
              <a:defRPr/>
            </a:lvl1pPr>
          </a:lstStyle>
          <a:p>
            <a:pPr>
              <a:defRPr/>
            </a:pPr>
            <a:endParaRPr lang="es-CL"/>
          </a:p>
        </p:txBody>
      </p:sp>
      <p:sp>
        <p:nvSpPr>
          <p:cNvPr id="5" name="22 Marcador de número de diapositiva">
            <a:extLst>
              <a:ext uri="{FF2B5EF4-FFF2-40B4-BE49-F238E27FC236}">
                <a16:creationId xmlns:a16="http://schemas.microsoft.com/office/drawing/2014/main" id="{7027E8DF-5A10-0646-8034-FBDBF14C7337}"/>
              </a:ext>
            </a:extLst>
          </p:cNvPr>
          <p:cNvSpPr>
            <a:spLocks noGrp="1"/>
          </p:cNvSpPr>
          <p:nvPr>
            <p:ph type="sldNum" sz="quarter" idx="12"/>
          </p:nvPr>
        </p:nvSpPr>
        <p:spPr/>
        <p:txBody>
          <a:bodyPr/>
          <a:lstStyle>
            <a:lvl1pPr>
              <a:defRPr/>
            </a:lvl1pPr>
          </a:lstStyle>
          <a:p>
            <a:pPr>
              <a:defRPr/>
            </a:pPr>
            <a:fld id="{605E052E-81AD-824A-9D9A-AF9D1D16217A}" type="slidenum">
              <a:rPr lang="es-CL"/>
              <a:pPr>
                <a:defRPr/>
              </a:pPr>
              <a:t>‹Nº›</a:t>
            </a:fld>
            <a:endParaRPr lang="es-CL"/>
          </a:p>
        </p:txBody>
      </p:sp>
    </p:spTree>
    <p:extLst>
      <p:ext uri="{BB962C8B-B14F-4D97-AF65-F5344CB8AC3E}">
        <p14:creationId xmlns:p14="http://schemas.microsoft.com/office/powerpoint/2010/main" val="14002003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a:extLst>
              <a:ext uri="{FF2B5EF4-FFF2-40B4-BE49-F238E27FC236}">
                <a16:creationId xmlns:a16="http://schemas.microsoft.com/office/drawing/2014/main" id="{A370FAB7-2355-E449-9500-22BB4959964E}"/>
              </a:ext>
            </a:extLst>
          </p:cNvPr>
          <p:cNvSpPr>
            <a:spLocks noGrp="1"/>
          </p:cNvSpPr>
          <p:nvPr>
            <p:ph type="dt" sz="half" idx="10"/>
          </p:nvPr>
        </p:nvSpPr>
        <p:spPr/>
        <p:txBody>
          <a:bodyPr/>
          <a:lstStyle>
            <a:lvl1pPr>
              <a:defRPr/>
            </a:lvl1pPr>
          </a:lstStyle>
          <a:p>
            <a:pPr>
              <a:defRPr/>
            </a:pPr>
            <a:fld id="{44DC289B-3BCC-894E-BD1A-388C05B3D15B}" type="datetimeFigureOut">
              <a:rPr lang="es-CL"/>
              <a:pPr>
                <a:defRPr/>
              </a:pPr>
              <a:t>11-05-2023</a:t>
            </a:fld>
            <a:endParaRPr lang="es-CL"/>
          </a:p>
        </p:txBody>
      </p:sp>
      <p:sp>
        <p:nvSpPr>
          <p:cNvPr id="3" name="2 Marcador de pie de página">
            <a:extLst>
              <a:ext uri="{FF2B5EF4-FFF2-40B4-BE49-F238E27FC236}">
                <a16:creationId xmlns:a16="http://schemas.microsoft.com/office/drawing/2014/main" id="{1BE05514-504B-114E-8083-D2399C0CE9E0}"/>
              </a:ext>
            </a:extLst>
          </p:cNvPr>
          <p:cNvSpPr>
            <a:spLocks noGrp="1"/>
          </p:cNvSpPr>
          <p:nvPr>
            <p:ph type="ftr" sz="quarter" idx="11"/>
          </p:nvPr>
        </p:nvSpPr>
        <p:spPr/>
        <p:txBody>
          <a:bodyPr/>
          <a:lstStyle>
            <a:lvl1pPr>
              <a:defRPr/>
            </a:lvl1pPr>
          </a:lstStyle>
          <a:p>
            <a:pPr>
              <a:defRPr/>
            </a:pPr>
            <a:endParaRPr lang="es-CL"/>
          </a:p>
        </p:txBody>
      </p:sp>
      <p:sp>
        <p:nvSpPr>
          <p:cNvPr id="4" name="3 Marcador de número de diapositiva">
            <a:extLst>
              <a:ext uri="{FF2B5EF4-FFF2-40B4-BE49-F238E27FC236}">
                <a16:creationId xmlns:a16="http://schemas.microsoft.com/office/drawing/2014/main" id="{BF6D0075-4851-2746-BD16-546BC3D2208A}"/>
              </a:ext>
            </a:extLst>
          </p:cNvPr>
          <p:cNvSpPr>
            <a:spLocks noGrp="1"/>
          </p:cNvSpPr>
          <p:nvPr>
            <p:ph type="sldNum" sz="quarter" idx="12"/>
          </p:nvPr>
        </p:nvSpPr>
        <p:spPr>
          <a:xfrm>
            <a:off x="0" y="6887704"/>
            <a:ext cx="588036" cy="419982"/>
          </a:xfrm>
        </p:spPr>
        <p:txBody>
          <a:bodyPr/>
          <a:lstStyle>
            <a:lvl1pPr>
              <a:defRPr smtClean="0">
                <a:solidFill>
                  <a:schemeClr val="tx2"/>
                </a:solidFill>
              </a:defRPr>
            </a:lvl1pPr>
          </a:lstStyle>
          <a:p>
            <a:pPr>
              <a:defRPr/>
            </a:pPr>
            <a:fld id="{E583FAB5-143E-ED4E-9514-5B0C85CCD85F}" type="slidenum">
              <a:rPr lang="es-CL"/>
              <a:pPr>
                <a:defRPr/>
              </a:pPr>
              <a:t>‹Nº›</a:t>
            </a:fld>
            <a:endParaRPr lang="es-CL"/>
          </a:p>
        </p:txBody>
      </p:sp>
    </p:spTree>
    <p:extLst>
      <p:ext uri="{BB962C8B-B14F-4D97-AF65-F5344CB8AC3E}">
        <p14:creationId xmlns:p14="http://schemas.microsoft.com/office/powerpoint/2010/main" val="32878915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72042" y="300987"/>
            <a:ext cx="8904552" cy="958959"/>
          </a:xfrm>
        </p:spPr>
        <p:txBody>
          <a:bodyPr/>
          <a:lstStyle>
            <a:lvl1pPr algn="l">
              <a:buNone/>
              <a:defRPr sz="3638" b="0"/>
            </a:lvl1pPr>
          </a:lstStyle>
          <a:p>
            <a:r>
              <a:rPr lang="es-ES"/>
              <a:t>Haga clic para modificar el estilo de título del patrón</a:t>
            </a:r>
            <a:endParaRPr lang="en-US"/>
          </a:p>
        </p:txBody>
      </p:sp>
      <p:sp>
        <p:nvSpPr>
          <p:cNvPr id="3" name="2 Marcador de texto"/>
          <p:cNvSpPr>
            <a:spLocks noGrp="1"/>
          </p:cNvSpPr>
          <p:nvPr>
            <p:ph type="body" idx="2"/>
          </p:nvPr>
        </p:nvSpPr>
        <p:spPr>
          <a:xfrm>
            <a:off x="672042" y="1931917"/>
            <a:ext cx="1764109" cy="4787794"/>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828"/>
              </a:spcAft>
              <a:buNone/>
              <a:defRPr sz="1489"/>
            </a:lvl1pPr>
            <a:lvl2pPr>
              <a:buNone/>
              <a:defRPr sz="992"/>
            </a:lvl2pPr>
            <a:lvl3pPr>
              <a:buNone/>
              <a:defRPr sz="828"/>
            </a:lvl3pPr>
            <a:lvl4pPr>
              <a:buNone/>
              <a:defRPr sz="744"/>
            </a:lvl4pPr>
            <a:lvl5pPr>
              <a:buNone/>
              <a:defRPr sz="744"/>
            </a:lvl5pPr>
          </a:lstStyle>
          <a:p>
            <a:pPr lvl="0"/>
            <a:r>
              <a:rPr lang="es-ES"/>
              <a:t>Haga clic para modificar el estilo de texto del patrón</a:t>
            </a:r>
          </a:p>
        </p:txBody>
      </p:sp>
      <p:sp>
        <p:nvSpPr>
          <p:cNvPr id="9" name="8 Marcador de contenido"/>
          <p:cNvSpPr>
            <a:spLocks noGrp="1"/>
          </p:cNvSpPr>
          <p:nvPr>
            <p:ph sz="quarter" idx="1"/>
          </p:nvPr>
        </p:nvSpPr>
        <p:spPr>
          <a:xfrm>
            <a:off x="2604161" y="1931917"/>
            <a:ext cx="7056438" cy="4871791"/>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13 Marcador de fecha">
            <a:extLst>
              <a:ext uri="{FF2B5EF4-FFF2-40B4-BE49-F238E27FC236}">
                <a16:creationId xmlns:a16="http://schemas.microsoft.com/office/drawing/2014/main" id="{CC3CEB70-F93F-344A-8169-E8DE7202CB84}"/>
              </a:ext>
            </a:extLst>
          </p:cNvPr>
          <p:cNvSpPr>
            <a:spLocks noGrp="1"/>
          </p:cNvSpPr>
          <p:nvPr>
            <p:ph type="dt" sz="half" idx="10"/>
          </p:nvPr>
        </p:nvSpPr>
        <p:spPr/>
        <p:txBody>
          <a:bodyPr/>
          <a:lstStyle>
            <a:lvl1pPr>
              <a:defRPr/>
            </a:lvl1pPr>
          </a:lstStyle>
          <a:p>
            <a:pPr>
              <a:defRPr/>
            </a:pPr>
            <a:fld id="{32369DE0-D1C5-F542-A68C-DD672C1B166F}" type="datetimeFigureOut">
              <a:rPr lang="es-CL"/>
              <a:pPr>
                <a:defRPr/>
              </a:pPr>
              <a:t>11-05-2023</a:t>
            </a:fld>
            <a:endParaRPr lang="es-CL"/>
          </a:p>
        </p:txBody>
      </p:sp>
      <p:sp>
        <p:nvSpPr>
          <p:cNvPr id="6" name="2 Marcador de pie de página">
            <a:extLst>
              <a:ext uri="{FF2B5EF4-FFF2-40B4-BE49-F238E27FC236}">
                <a16:creationId xmlns:a16="http://schemas.microsoft.com/office/drawing/2014/main" id="{54B19434-6AF9-9F4C-AE89-2AF1015B15A4}"/>
              </a:ext>
            </a:extLst>
          </p:cNvPr>
          <p:cNvSpPr>
            <a:spLocks noGrp="1"/>
          </p:cNvSpPr>
          <p:nvPr>
            <p:ph type="ftr" sz="quarter" idx="11"/>
          </p:nvPr>
        </p:nvSpPr>
        <p:spPr/>
        <p:txBody>
          <a:bodyPr/>
          <a:lstStyle>
            <a:lvl1pPr>
              <a:defRPr/>
            </a:lvl1pPr>
          </a:lstStyle>
          <a:p>
            <a:pPr>
              <a:defRPr/>
            </a:pPr>
            <a:endParaRPr lang="es-CL"/>
          </a:p>
        </p:txBody>
      </p:sp>
      <p:sp>
        <p:nvSpPr>
          <p:cNvPr id="7" name="22 Marcador de número de diapositiva">
            <a:extLst>
              <a:ext uri="{FF2B5EF4-FFF2-40B4-BE49-F238E27FC236}">
                <a16:creationId xmlns:a16="http://schemas.microsoft.com/office/drawing/2014/main" id="{2E30A94A-FD08-284B-957E-0B7B145305B4}"/>
              </a:ext>
            </a:extLst>
          </p:cNvPr>
          <p:cNvSpPr>
            <a:spLocks noGrp="1"/>
          </p:cNvSpPr>
          <p:nvPr>
            <p:ph type="sldNum" sz="quarter" idx="12"/>
          </p:nvPr>
        </p:nvSpPr>
        <p:spPr/>
        <p:txBody>
          <a:bodyPr/>
          <a:lstStyle>
            <a:lvl1pPr>
              <a:defRPr/>
            </a:lvl1pPr>
          </a:lstStyle>
          <a:p>
            <a:pPr>
              <a:defRPr/>
            </a:pPr>
            <a:fld id="{ABB7E8C2-DA16-4047-8595-A5F0F72C5152}" type="slidenum">
              <a:rPr lang="es-CL"/>
              <a:pPr>
                <a:defRPr/>
              </a:pPr>
              <a:t>‹Nº›</a:t>
            </a:fld>
            <a:endParaRPr lang="es-CL"/>
          </a:p>
        </p:txBody>
      </p:sp>
    </p:spTree>
    <p:extLst>
      <p:ext uri="{BB962C8B-B14F-4D97-AF65-F5344CB8AC3E}">
        <p14:creationId xmlns:p14="http://schemas.microsoft.com/office/powerpoint/2010/main" val="3199870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7 Rectángulo">
            <a:extLst>
              <a:ext uri="{FF2B5EF4-FFF2-40B4-BE49-F238E27FC236}">
                <a16:creationId xmlns:a16="http://schemas.microsoft.com/office/drawing/2014/main" id="{43BC1674-0FD9-E14F-8E34-C37C2BEBA248}"/>
              </a:ext>
            </a:extLst>
          </p:cNvPr>
          <p:cNvSpPr/>
          <p:nvPr/>
        </p:nvSpPr>
        <p:spPr bwMode="white">
          <a:xfrm>
            <a:off x="-10501" y="5039784"/>
            <a:ext cx="10080625" cy="97820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F9B2A1EE-B6FD-7540-8D38-036D5663A300}"/>
              </a:ext>
            </a:extLst>
          </p:cNvPr>
          <p:cNvSpPr/>
          <p:nvPr/>
        </p:nvSpPr>
        <p:spPr>
          <a:xfrm>
            <a:off x="-10500" y="5141279"/>
            <a:ext cx="1613600" cy="78571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7" name="9 Rectángulo">
            <a:extLst>
              <a:ext uri="{FF2B5EF4-FFF2-40B4-BE49-F238E27FC236}">
                <a16:creationId xmlns:a16="http://schemas.microsoft.com/office/drawing/2014/main" id="{BFA6F718-5211-9344-A0E4-540C2B3143FE}"/>
              </a:ext>
            </a:extLst>
          </p:cNvPr>
          <p:cNvSpPr/>
          <p:nvPr/>
        </p:nvSpPr>
        <p:spPr>
          <a:xfrm>
            <a:off x="1702856" y="5130779"/>
            <a:ext cx="8377769" cy="785717"/>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10 Rectángulo">
            <a:extLst>
              <a:ext uri="{FF2B5EF4-FFF2-40B4-BE49-F238E27FC236}">
                <a16:creationId xmlns:a16="http://schemas.microsoft.com/office/drawing/2014/main" id="{BE71EC01-3B50-4F40-B238-3CAAB2C3A298}"/>
              </a:ext>
            </a:extLst>
          </p:cNvPr>
          <p:cNvSpPr/>
          <p:nvPr/>
        </p:nvSpPr>
        <p:spPr bwMode="white">
          <a:xfrm>
            <a:off x="1596100" y="0"/>
            <a:ext cx="110257" cy="757017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4" name="3 Marcador de texto"/>
          <p:cNvSpPr>
            <a:spLocks noGrp="1"/>
          </p:cNvSpPr>
          <p:nvPr>
            <p:ph type="body" sz="half" idx="2"/>
          </p:nvPr>
        </p:nvSpPr>
        <p:spPr>
          <a:xfrm>
            <a:off x="1764109" y="6047740"/>
            <a:ext cx="8064500" cy="755968"/>
          </a:xfrm>
        </p:spPr>
        <p:txBody>
          <a:bodyPr/>
          <a:lstStyle>
            <a:lvl1pPr marL="0" indent="0">
              <a:buFontTx/>
              <a:buNone/>
              <a:defRPr sz="1405"/>
            </a:lvl1pPr>
            <a:lvl2pPr>
              <a:buFontTx/>
              <a:buNone/>
              <a:defRPr sz="992"/>
            </a:lvl2pPr>
            <a:lvl3pPr>
              <a:buFontTx/>
              <a:buNone/>
              <a:defRPr sz="828"/>
            </a:lvl3pPr>
            <a:lvl4pPr>
              <a:buFontTx/>
              <a:buNone/>
              <a:defRPr sz="744"/>
            </a:lvl4pPr>
            <a:lvl5pPr>
              <a:buFontTx/>
              <a:buNone/>
              <a:defRPr sz="744"/>
            </a:lvl5pPr>
          </a:lstStyle>
          <a:p>
            <a:pPr lvl="0"/>
            <a:r>
              <a:rPr lang="es-ES"/>
              <a:t>Haga clic para modificar el estilo de texto del patrón</a:t>
            </a:r>
          </a:p>
        </p:txBody>
      </p:sp>
      <p:sp>
        <p:nvSpPr>
          <p:cNvPr id="2" name="1 Título"/>
          <p:cNvSpPr>
            <a:spLocks noGrp="1"/>
          </p:cNvSpPr>
          <p:nvPr>
            <p:ph type="title"/>
          </p:nvPr>
        </p:nvSpPr>
        <p:spPr>
          <a:xfrm>
            <a:off x="1764109" y="5123779"/>
            <a:ext cx="8064500" cy="755968"/>
          </a:xfrm>
        </p:spPr>
        <p:txBody>
          <a:bodyPr/>
          <a:lstStyle>
            <a:lvl1pPr algn="l">
              <a:buNone/>
              <a:defRPr sz="2315" b="0">
                <a:solidFill>
                  <a:srgbClr val="FFFFFF"/>
                </a:solidFill>
              </a:defRPr>
            </a:lvl1pPr>
          </a:lstStyle>
          <a:p>
            <a:r>
              <a:rPr lang="es-ES"/>
              <a:t>Haga clic para modificar el estilo de título del patrón</a:t>
            </a:r>
            <a:endParaRPr lang="en-US"/>
          </a:p>
        </p:txBody>
      </p:sp>
      <p:sp>
        <p:nvSpPr>
          <p:cNvPr id="3" name="2 Marcador de posición de imagen"/>
          <p:cNvSpPr>
            <a:spLocks noGrp="1"/>
          </p:cNvSpPr>
          <p:nvPr>
            <p:ph type="pic" idx="1"/>
          </p:nvPr>
        </p:nvSpPr>
        <p:spPr>
          <a:xfrm>
            <a:off x="1720427" y="0"/>
            <a:ext cx="8360198" cy="5036423"/>
          </a:xfrm>
          <a:solidFill>
            <a:schemeClr val="accent1">
              <a:tint val="40000"/>
            </a:schemeClr>
          </a:solidFill>
          <a:ln>
            <a:noFill/>
          </a:ln>
        </p:spPr>
        <p:txBody>
          <a:bodyPr/>
          <a:lstStyle>
            <a:lvl1pPr marL="0" indent="0">
              <a:buNone/>
              <a:defRPr sz="2646"/>
            </a:lvl1pPr>
          </a:lstStyle>
          <a:p>
            <a:pPr lvl="0"/>
            <a:r>
              <a:rPr lang="es-ES" noProof="0"/>
              <a:t>Haga clic en el icono para agregar una imagen</a:t>
            </a:r>
            <a:endParaRPr lang="en-US" noProof="0" dirty="0"/>
          </a:p>
        </p:txBody>
      </p:sp>
      <p:sp>
        <p:nvSpPr>
          <p:cNvPr id="9" name="11 Marcador de fecha">
            <a:extLst>
              <a:ext uri="{FF2B5EF4-FFF2-40B4-BE49-F238E27FC236}">
                <a16:creationId xmlns:a16="http://schemas.microsoft.com/office/drawing/2014/main" id="{431BEF2C-8FE7-CC4D-90BF-B56E93CCC757}"/>
              </a:ext>
            </a:extLst>
          </p:cNvPr>
          <p:cNvSpPr>
            <a:spLocks noGrp="1"/>
          </p:cNvSpPr>
          <p:nvPr>
            <p:ph type="dt" sz="half" idx="10"/>
          </p:nvPr>
        </p:nvSpPr>
        <p:spPr>
          <a:xfrm>
            <a:off x="6888427" y="6887704"/>
            <a:ext cx="2940182" cy="402483"/>
          </a:xfrm>
        </p:spPr>
        <p:txBody>
          <a:bodyPr rtlCol="0"/>
          <a:lstStyle>
            <a:lvl1pPr>
              <a:defRPr/>
            </a:lvl1pPr>
          </a:lstStyle>
          <a:p>
            <a:pPr>
              <a:defRPr/>
            </a:pPr>
            <a:fld id="{B2313C93-64D1-4F46-9730-B860452E73D7}" type="datetimeFigureOut">
              <a:rPr lang="es-CL"/>
              <a:pPr>
                <a:defRPr/>
              </a:pPr>
              <a:t>11-05-2023</a:t>
            </a:fld>
            <a:endParaRPr lang="es-CL"/>
          </a:p>
        </p:txBody>
      </p:sp>
      <p:sp>
        <p:nvSpPr>
          <p:cNvPr id="10" name="12 Marcador de número de diapositiva">
            <a:extLst>
              <a:ext uri="{FF2B5EF4-FFF2-40B4-BE49-F238E27FC236}">
                <a16:creationId xmlns:a16="http://schemas.microsoft.com/office/drawing/2014/main" id="{6F4896DF-9604-2743-8F90-F103A94F1680}"/>
              </a:ext>
            </a:extLst>
          </p:cNvPr>
          <p:cNvSpPr>
            <a:spLocks noGrp="1"/>
          </p:cNvSpPr>
          <p:nvPr>
            <p:ph type="sldNum" sz="quarter" idx="11"/>
          </p:nvPr>
        </p:nvSpPr>
        <p:spPr>
          <a:xfrm>
            <a:off x="0" y="5144779"/>
            <a:ext cx="1596099" cy="731469"/>
          </a:xfrm>
        </p:spPr>
        <p:txBody>
          <a:bodyPr rtlCol="0"/>
          <a:lstStyle>
            <a:lvl1pPr>
              <a:defRPr sz="2315" smtClean="0"/>
            </a:lvl1pPr>
          </a:lstStyle>
          <a:p>
            <a:pPr>
              <a:defRPr/>
            </a:pPr>
            <a:fld id="{3120E2EF-9A49-B94A-BE87-D8DB404CA51E}" type="slidenum">
              <a:rPr lang="es-CL"/>
              <a:pPr>
                <a:defRPr/>
              </a:pPr>
              <a:t>‹Nº›</a:t>
            </a:fld>
            <a:endParaRPr lang="es-CL"/>
          </a:p>
        </p:txBody>
      </p:sp>
      <p:sp>
        <p:nvSpPr>
          <p:cNvPr id="11" name="13 Marcador de pie de página">
            <a:extLst>
              <a:ext uri="{FF2B5EF4-FFF2-40B4-BE49-F238E27FC236}">
                <a16:creationId xmlns:a16="http://schemas.microsoft.com/office/drawing/2014/main" id="{38E10A98-0F56-064E-AE90-4032293B3524}"/>
              </a:ext>
            </a:extLst>
          </p:cNvPr>
          <p:cNvSpPr>
            <a:spLocks noGrp="1"/>
          </p:cNvSpPr>
          <p:nvPr>
            <p:ph type="ftr" sz="quarter" idx="12"/>
          </p:nvPr>
        </p:nvSpPr>
        <p:spPr>
          <a:xfrm>
            <a:off x="1764109" y="6887704"/>
            <a:ext cx="5040313" cy="402483"/>
          </a:xfrm>
        </p:spPr>
        <p:txBody>
          <a:bodyPr rtlCol="0"/>
          <a:lstStyle>
            <a:lvl1pPr>
              <a:defRPr/>
            </a:lvl1pPr>
          </a:lstStyle>
          <a:p>
            <a:pPr>
              <a:defRPr/>
            </a:pPr>
            <a:endParaRPr lang="es-CL"/>
          </a:p>
        </p:txBody>
      </p:sp>
    </p:spTree>
    <p:extLst>
      <p:ext uri="{BB962C8B-B14F-4D97-AF65-F5344CB8AC3E}">
        <p14:creationId xmlns:p14="http://schemas.microsoft.com/office/powerpoint/2010/main" val="1429997994"/>
      </p:ext>
    </p:extLst>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4FBD3335-3164-604C-B548-B2FF3A89B939}"/>
              </a:ext>
            </a:extLst>
          </p:cNvPr>
          <p:cNvSpPr>
            <a:spLocks noGrp="1"/>
          </p:cNvSpPr>
          <p:nvPr>
            <p:ph type="dt" sz="half" idx="10"/>
          </p:nvPr>
        </p:nvSpPr>
        <p:spPr/>
        <p:txBody>
          <a:bodyPr/>
          <a:lstStyle>
            <a:lvl1pPr>
              <a:defRPr/>
            </a:lvl1pPr>
          </a:lstStyle>
          <a:p>
            <a:pPr>
              <a:defRPr/>
            </a:pPr>
            <a:fld id="{74923B23-0701-7C4C-9749-DAE6979E4AFE}" type="datetimeFigureOut">
              <a:rPr lang="es-CL"/>
              <a:pPr>
                <a:defRPr/>
              </a:pPr>
              <a:t>11-05-2023</a:t>
            </a:fld>
            <a:endParaRPr lang="es-CL"/>
          </a:p>
        </p:txBody>
      </p:sp>
      <p:sp>
        <p:nvSpPr>
          <p:cNvPr id="5" name="2 Marcador de pie de página">
            <a:extLst>
              <a:ext uri="{FF2B5EF4-FFF2-40B4-BE49-F238E27FC236}">
                <a16:creationId xmlns:a16="http://schemas.microsoft.com/office/drawing/2014/main" id="{A9BA0B44-CCFD-4A4F-B37E-4010097F0675}"/>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B0A8A5EF-D046-704B-8560-6564857BE3D9}"/>
              </a:ext>
            </a:extLst>
          </p:cNvPr>
          <p:cNvSpPr>
            <a:spLocks noGrp="1"/>
          </p:cNvSpPr>
          <p:nvPr>
            <p:ph type="sldNum" sz="quarter" idx="12"/>
          </p:nvPr>
        </p:nvSpPr>
        <p:spPr/>
        <p:txBody>
          <a:bodyPr/>
          <a:lstStyle>
            <a:lvl1pPr>
              <a:defRPr/>
            </a:lvl1pPr>
          </a:lstStyle>
          <a:p>
            <a:pPr>
              <a:defRPr/>
            </a:pPr>
            <a:fld id="{971A1E65-8915-8549-B653-E0DE51FECB81}" type="slidenum">
              <a:rPr lang="es-CL"/>
              <a:pPr>
                <a:defRPr/>
              </a:pPr>
              <a:t>‹Nº›</a:t>
            </a:fld>
            <a:endParaRPr lang="es-CL"/>
          </a:p>
        </p:txBody>
      </p:sp>
    </p:spTree>
    <p:extLst>
      <p:ext uri="{BB962C8B-B14F-4D97-AF65-F5344CB8AC3E}">
        <p14:creationId xmlns:p14="http://schemas.microsoft.com/office/powerpoint/2010/main" val="13658783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5FAF13FD-DF7C-0A44-97A6-294DAD00A84B}"/>
              </a:ext>
            </a:extLst>
          </p:cNvPr>
          <p:cNvSpPr/>
          <p:nvPr/>
        </p:nvSpPr>
        <p:spPr bwMode="white">
          <a:xfrm>
            <a:off x="6720417" y="0"/>
            <a:ext cx="353522" cy="7559675"/>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5" name="7 Rectángulo">
            <a:extLst>
              <a:ext uri="{FF2B5EF4-FFF2-40B4-BE49-F238E27FC236}">
                <a16:creationId xmlns:a16="http://schemas.microsoft.com/office/drawing/2014/main" id="{6800A593-82D0-8047-BA04-043AC2F58E67}"/>
              </a:ext>
            </a:extLst>
          </p:cNvPr>
          <p:cNvSpPr/>
          <p:nvPr/>
        </p:nvSpPr>
        <p:spPr>
          <a:xfrm>
            <a:off x="6771170" y="671971"/>
            <a:ext cx="252016" cy="6887704"/>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A245F7B5-F758-DD43-B6FB-D01D98CAFAB7}"/>
              </a:ext>
            </a:extLst>
          </p:cNvPr>
          <p:cNvSpPr/>
          <p:nvPr/>
        </p:nvSpPr>
        <p:spPr>
          <a:xfrm>
            <a:off x="6771170" y="0"/>
            <a:ext cx="252016" cy="587975"/>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2" name="1 Título vertical"/>
          <p:cNvSpPr>
            <a:spLocks noGrp="1"/>
          </p:cNvSpPr>
          <p:nvPr>
            <p:ph type="title" orient="vert"/>
          </p:nvPr>
        </p:nvSpPr>
        <p:spPr>
          <a:xfrm>
            <a:off x="7224448" y="671987"/>
            <a:ext cx="2268141" cy="6080989"/>
          </a:xfrm>
        </p:spPr>
        <p:txBody>
          <a:bodyPr vert="eaVert"/>
          <a:lstStyle/>
          <a:p>
            <a:r>
              <a:rPr lang="es-ES"/>
              <a:t>Haga clic para modificar el estilo de título del patrón</a:t>
            </a:r>
            <a:endParaRPr lang="en-US"/>
          </a:p>
        </p:txBody>
      </p:sp>
      <p:sp>
        <p:nvSpPr>
          <p:cNvPr id="3" name="2 Marcador de texto vertical"/>
          <p:cNvSpPr>
            <a:spLocks noGrp="1"/>
          </p:cNvSpPr>
          <p:nvPr>
            <p:ph type="body" orient="vert" idx="1"/>
          </p:nvPr>
        </p:nvSpPr>
        <p:spPr>
          <a:xfrm>
            <a:off x="504031" y="671971"/>
            <a:ext cx="6132380" cy="6080990"/>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3 Marcador de fecha">
            <a:extLst>
              <a:ext uri="{FF2B5EF4-FFF2-40B4-BE49-F238E27FC236}">
                <a16:creationId xmlns:a16="http://schemas.microsoft.com/office/drawing/2014/main" id="{AB54510B-1BA4-114B-ACFB-C75FDA9D5F22}"/>
              </a:ext>
            </a:extLst>
          </p:cNvPr>
          <p:cNvSpPr>
            <a:spLocks noGrp="1"/>
          </p:cNvSpPr>
          <p:nvPr>
            <p:ph type="dt" sz="half" idx="10"/>
          </p:nvPr>
        </p:nvSpPr>
        <p:spPr>
          <a:xfrm>
            <a:off x="7224448" y="6887704"/>
            <a:ext cx="2436151" cy="402483"/>
          </a:xfrm>
        </p:spPr>
        <p:txBody>
          <a:bodyPr/>
          <a:lstStyle>
            <a:lvl1pPr>
              <a:defRPr/>
            </a:lvl1pPr>
          </a:lstStyle>
          <a:p>
            <a:pPr>
              <a:defRPr/>
            </a:pPr>
            <a:fld id="{65683716-1829-3E4E-AEDF-E05960DA4ACA}" type="datetimeFigureOut">
              <a:rPr lang="es-CL"/>
              <a:pPr>
                <a:defRPr/>
              </a:pPr>
              <a:t>11-05-2023</a:t>
            </a:fld>
            <a:endParaRPr lang="es-CL"/>
          </a:p>
        </p:txBody>
      </p:sp>
      <p:sp>
        <p:nvSpPr>
          <p:cNvPr id="8" name="4 Marcador de pie de página">
            <a:extLst>
              <a:ext uri="{FF2B5EF4-FFF2-40B4-BE49-F238E27FC236}">
                <a16:creationId xmlns:a16="http://schemas.microsoft.com/office/drawing/2014/main" id="{3ECE072E-FF4E-704F-87B9-6258063AC264}"/>
              </a:ext>
            </a:extLst>
          </p:cNvPr>
          <p:cNvSpPr>
            <a:spLocks noGrp="1"/>
          </p:cNvSpPr>
          <p:nvPr>
            <p:ph type="ftr" sz="quarter" idx="11"/>
          </p:nvPr>
        </p:nvSpPr>
        <p:spPr>
          <a:xfrm>
            <a:off x="504032" y="6887704"/>
            <a:ext cx="6144632" cy="402483"/>
          </a:xfrm>
        </p:spPr>
        <p:txBody>
          <a:bodyPr/>
          <a:lstStyle>
            <a:lvl1pPr>
              <a:defRPr/>
            </a:lvl1pPr>
          </a:lstStyle>
          <a:p>
            <a:pPr>
              <a:defRPr/>
            </a:pPr>
            <a:endParaRPr lang="es-CL"/>
          </a:p>
        </p:txBody>
      </p:sp>
      <p:sp>
        <p:nvSpPr>
          <p:cNvPr id="9" name="5 Marcador de número de diapositiva">
            <a:extLst>
              <a:ext uri="{FF2B5EF4-FFF2-40B4-BE49-F238E27FC236}">
                <a16:creationId xmlns:a16="http://schemas.microsoft.com/office/drawing/2014/main" id="{48CC98A2-65FE-0342-A265-533C472562F6}"/>
              </a:ext>
            </a:extLst>
          </p:cNvPr>
          <p:cNvSpPr>
            <a:spLocks noGrp="1"/>
          </p:cNvSpPr>
          <p:nvPr>
            <p:ph type="sldNum" sz="quarter" idx="12"/>
          </p:nvPr>
        </p:nvSpPr>
        <p:spPr>
          <a:xfrm rot="5400000">
            <a:off x="6603191" y="159229"/>
            <a:ext cx="587975" cy="269517"/>
          </a:xfrm>
        </p:spPr>
        <p:txBody>
          <a:bodyPr/>
          <a:lstStyle>
            <a:lvl1pPr>
              <a:defRPr/>
            </a:lvl1pPr>
          </a:lstStyle>
          <a:p>
            <a:pPr>
              <a:defRPr/>
            </a:pPr>
            <a:fld id="{8269AB60-9F58-9F49-A677-6E53F32BADA7}" type="slidenum">
              <a:rPr lang="es-CL"/>
              <a:pPr>
                <a:defRPr/>
              </a:pPr>
              <a:t>‹Nº›</a:t>
            </a:fld>
            <a:endParaRPr lang="es-CL"/>
          </a:p>
        </p:txBody>
      </p:sp>
    </p:spTree>
    <p:extLst>
      <p:ext uri="{BB962C8B-B14F-4D97-AF65-F5344CB8AC3E}">
        <p14:creationId xmlns:p14="http://schemas.microsoft.com/office/powerpoint/2010/main" val="2957050998"/>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1">
            <a:extLst>
              <a:ext uri="{FF2B5EF4-FFF2-40B4-BE49-F238E27FC236}">
                <a16:creationId xmlns:a16="http://schemas.microsoft.com/office/drawing/2014/main" id="{1C6B84FA-A82F-A241-93C8-00FB3B7328C5}"/>
              </a:ext>
            </a:extLst>
          </p:cNvPr>
          <p:cNvSpPr>
            <a:spLocks noGrp="1" noChangeArrowheads="1"/>
          </p:cNvSpPr>
          <p:nvPr>
            <p:ph type="title"/>
          </p:nvPr>
        </p:nvSpPr>
        <p:spPr bwMode="auto">
          <a:xfrm>
            <a:off x="503238" y="301625"/>
            <a:ext cx="9069387"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altLang="es-ES_tradnl"/>
              <a:t>Pulse para editar el formato del texto de título</a:t>
            </a:r>
          </a:p>
        </p:txBody>
      </p:sp>
      <p:sp>
        <p:nvSpPr>
          <p:cNvPr id="1027" name="Rectangle 2">
            <a:extLst>
              <a:ext uri="{FF2B5EF4-FFF2-40B4-BE49-F238E27FC236}">
                <a16:creationId xmlns:a16="http://schemas.microsoft.com/office/drawing/2014/main" id="{C7A624E5-81DC-4348-993A-895228C01B74}"/>
              </a:ext>
            </a:extLst>
          </p:cNvPr>
          <p:cNvSpPr>
            <a:spLocks noGrp="1" noChangeArrowheads="1"/>
          </p:cNvSpPr>
          <p:nvPr>
            <p:ph type="body" idx="1"/>
          </p:nvPr>
        </p:nvSpPr>
        <p:spPr bwMode="auto">
          <a:xfrm>
            <a:off x="503238" y="1768475"/>
            <a:ext cx="9069387" cy="498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28224" rIns="0" bIns="0" numCol="1" anchor="t" anchorCtr="0" compatLnSpc="1">
            <a:prstTxWarp prst="textNoShape">
              <a:avLst/>
            </a:prstTxWarp>
          </a:bodyPr>
          <a:lstStyle/>
          <a:p>
            <a:pPr lvl="0"/>
            <a:r>
              <a:rPr lang="en-GB" altLang="es-ES_tradnl"/>
              <a:t>Pulse para editar los formatos del texto del esquema</a:t>
            </a:r>
          </a:p>
          <a:p>
            <a:pPr lvl="1"/>
            <a:r>
              <a:rPr lang="en-GB" altLang="es-ES_tradnl"/>
              <a:t>Segundo nivel del esquema</a:t>
            </a:r>
          </a:p>
          <a:p>
            <a:pPr lvl="2"/>
            <a:r>
              <a:rPr lang="en-GB" altLang="es-ES_tradnl"/>
              <a:t>Tercer nivel del esquema</a:t>
            </a:r>
          </a:p>
          <a:p>
            <a:pPr lvl="3"/>
            <a:r>
              <a:rPr lang="en-GB" altLang="es-ES_tradnl"/>
              <a:t>Cuarto nivel del esquema</a:t>
            </a:r>
          </a:p>
          <a:p>
            <a:pPr lvl="4"/>
            <a:r>
              <a:rPr lang="en-GB" altLang="es-ES_tradnl"/>
              <a:t>Quinto nivel del esquema</a:t>
            </a:r>
          </a:p>
          <a:p>
            <a:pPr lvl="4"/>
            <a:r>
              <a:rPr lang="en-GB" altLang="es-ES_tradnl"/>
              <a:t>Sexto nivel del esquema</a:t>
            </a:r>
          </a:p>
          <a:p>
            <a:pPr lvl="4"/>
            <a:r>
              <a:rPr lang="en-GB" altLang="es-ES_tradnl"/>
              <a:t>Séptimo nivel del esquema</a:t>
            </a:r>
          </a:p>
          <a:p>
            <a:pPr lvl="4"/>
            <a:r>
              <a:rPr lang="en-GB" altLang="es-ES_tradnl"/>
              <a:t>Octavo nivel del esquema</a:t>
            </a:r>
          </a:p>
          <a:p>
            <a:pPr lvl="4"/>
            <a:r>
              <a:rPr lang="en-GB" altLang="es-ES_tradnl"/>
              <a:t>Noveno nivel del esquema</a:t>
            </a:r>
          </a:p>
        </p:txBody>
      </p:sp>
      <p:sp>
        <p:nvSpPr>
          <p:cNvPr id="2" name="Rectangle 3">
            <a:extLst>
              <a:ext uri="{FF2B5EF4-FFF2-40B4-BE49-F238E27FC236}">
                <a16:creationId xmlns:a16="http://schemas.microsoft.com/office/drawing/2014/main" id="{EB6C38F2-CACC-9040-A9D6-19ADA9A1711B}"/>
              </a:ext>
            </a:extLst>
          </p:cNvPr>
          <p:cNvSpPr>
            <a:spLocks noGrp="1" noChangeArrowheads="1"/>
          </p:cNvSpPr>
          <p:nvPr>
            <p:ph type="dt"/>
          </p:nvPr>
        </p:nvSpPr>
        <p:spPr bwMode="auto">
          <a:xfrm>
            <a:off x="503238" y="6886575"/>
            <a:ext cx="2346325"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Lst>
              <a:defRPr sz="1400">
                <a:solidFill>
                  <a:srgbClr val="000000"/>
                </a:solidFill>
                <a:latin typeface="Times New Roman" charset="0"/>
                <a:ea typeface="Arial Unicode MS" charset="0"/>
              </a:defRPr>
            </a:lvl1pPr>
          </a:lstStyle>
          <a:p>
            <a:pPr>
              <a:defRPr/>
            </a:pPr>
            <a:endParaRPr lang="es-CL" altLang="es-ES_tradnl"/>
          </a:p>
        </p:txBody>
      </p:sp>
      <p:sp>
        <p:nvSpPr>
          <p:cNvPr id="1028" name="Rectangle 4">
            <a:extLst>
              <a:ext uri="{FF2B5EF4-FFF2-40B4-BE49-F238E27FC236}">
                <a16:creationId xmlns:a16="http://schemas.microsoft.com/office/drawing/2014/main" id="{02BE93BF-CCAF-104E-A236-E223E5B73145}"/>
              </a:ext>
            </a:extLst>
          </p:cNvPr>
          <p:cNvSpPr>
            <a:spLocks noGrp="1" noChangeArrowheads="1"/>
          </p:cNvSpPr>
          <p:nvPr>
            <p:ph type="ftr"/>
          </p:nvPr>
        </p:nvSpPr>
        <p:spPr bwMode="auto">
          <a:xfrm>
            <a:off x="3448050" y="6886575"/>
            <a:ext cx="3194050"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1029" name="Rectangle 5">
            <a:extLst>
              <a:ext uri="{FF2B5EF4-FFF2-40B4-BE49-F238E27FC236}">
                <a16:creationId xmlns:a16="http://schemas.microsoft.com/office/drawing/2014/main" id="{A37B6859-12A8-8244-ADBA-B4D60941A2ED}"/>
              </a:ext>
            </a:extLst>
          </p:cNvPr>
          <p:cNvSpPr>
            <a:spLocks noGrp="1" noChangeArrowheads="1"/>
          </p:cNvSpPr>
          <p:nvPr>
            <p:ph type="sldNum"/>
          </p:nvPr>
        </p:nvSpPr>
        <p:spPr bwMode="auto">
          <a:xfrm>
            <a:off x="7227888" y="6886575"/>
            <a:ext cx="2346325"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Lst>
              <a:defRPr sz="1400">
                <a:solidFill>
                  <a:srgbClr val="000000"/>
                </a:solidFill>
                <a:latin typeface="Times New Roman" panose="02020603050405020304" pitchFamily="18" charset="0"/>
                <a:ea typeface="Arial Unicode MS" panose="020B0604020202020204" pitchFamily="34" charset="-128"/>
                <a:cs typeface="Arial Unicode MS" panose="020B0604020202020204" pitchFamily="34" charset="-128"/>
              </a:defRPr>
            </a:lvl1pPr>
          </a:lstStyle>
          <a:p>
            <a:fld id="{BB4A78FE-D975-6347-A48B-E3E2624A8B51}" type="slidenum">
              <a:rPr lang="es-CL" altLang="es-ES_tradnl"/>
              <a:pPr/>
              <a:t>‹Nº›</a:t>
            </a:fld>
            <a:endParaRPr lang="es-CL" alt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mj-lt"/>
          <a:ea typeface="+mj-ea"/>
          <a:cs typeface="+mj-cs"/>
        </a:defRPr>
      </a:lvl1pPr>
      <a:lvl2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2pPr>
      <a:lvl3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3pPr>
      <a:lvl4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4pPr>
      <a:lvl5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5pPr>
      <a:lvl6pPr marL="25146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6pPr>
      <a:lvl7pPr marL="29718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7pPr>
      <a:lvl8pPr marL="34290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8pPr>
      <a:lvl9pPr marL="38862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9pPr>
    </p:titleStyle>
    <p:bodyStyle>
      <a:lvl1pPr marL="342900" indent="-342900" algn="l" defTabSz="449263" rtl="0" eaLnBrk="0" fontAlgn="base" hangingPunct="0">
        <a:lnSpc>
          <a:spcPct val="93000"/>
        </a:lnSpc>
        <a:spcBef>
          <a:spcPct val="0"/>
        </a:spcBef>
        <a:spcAft>
          <a:spcPts val="1413"/>
        </a:spcAft>
        <a:buClr>
          <a:srgbClr val="000000"/>
        </a:buClr>
        <a:buSzPct val="100000"/>
        <a:buFont typeface="Times New Roman" panose="02020603050405020304" pitchFamily="18" charset="0"/>
        <a:buChar char="•"/>
        <a:defRPr sz="3200">
          <a:solidFill>
            <a:srgbClr val="000000"/>
          </a:solidFill>
          <a:latin typeface="+mn-lt"/>
          <a:ea typeface="+mn-ea"/>
          <a:cs typeface="+mn-cs"/>
        </a:defRPr>
      </a:lvl1pPr>
      <a:lvl2pPr marL="742950" indent="-285750" algn="l" defTabSz="449263" rtl="0" eaLnBrk="0" fontAlgn="base" hangingPunct="0">
        <a:lnSpc>
          <a:spcPct val="93000"/>
        </a:lnSpc>
        <a:spcBef>
          <a:spcPct val="0"/>
        </a:spcBef>
        <a:spcAft>
          <a:spcPts val="1138"/>
        </a:spcAft>
        <a:buClr>
          <a:srgbClr val="000000"/>
        </a:buClr>
        <a:buSzPct val="100000"/>
        <a:buFont typeface="Times New Roman" panose="02020603050405020304" pitchFamily="18" charset="0"/>
        <a:buChar char="–"/>
        <a:defRPr sz="2800">
          <a:solidFill>
            <a:srgbClr val="000000"/>
          </a:solidFill>
          <a:latin typeface="+mn-lt"/>
          <a:ea typeface="+mn-ea"/>
        </a:defRPr>
      </a:lvl2pPr>
      <a:lvl3pPr marL="1143000" indent="-228600" algn="l" defTabSz="449263" rtl="0" eaLnBrk="0" fontAlgn="base" hangingPunct="0">
        <a:lnSpc>
          <a:spcPct val="93000"/>
        </a:lnSpc>
        <a:spcBef>
          <a:spcPct val="0"/>
        </a:spcBef>
        <a:spcAft>
          <a:spcPts val="850"/>
        </a:spcAft>
        <a:buClr>
          <a:srgbClr val="000000"/>
        </a:buClr>
        <a:buSzPct val="100000"/>
        <a:buFont typeface="Times New Roman" panose="02020603050405020304" pitchFamily="18" charset="0"/>
        <a:buChar char="•"/>
        <a:defRPr sz="2400">
          <a:solidFill>
            <a:srgbClr val="000000"/>
          </a:solidFill>
          <a:latin typeface="+mn-lt"/>
          <a:ea typeface="+mn-ea"/>
        </a:defRPr>
      </a:lvl3pPr>
      <a:lvl4pPr marL="1600200" indent="-228600" algn="l" defTabSz="449263" rtl="0" eaLnBrk="0" fontAlgn="base" hangingPunct="0">
        <a:lnSpc>
          <a:spcPct val="93000"/>
        </a:lnSpc>
        <a:spcBef>
          <a:spcPct val="0"/>
        </a:spcBef>
        <a:spcAft>
          <a:spcPts val="575"/>
        </a:spcAft>
        <a:buClr>
          <a:srgbClr val="000000"/>
        </a:buClr>
        <a:buSzPct val="100000"/>
        <a:buFont typeface="Times New Roman" panose="02020603050405020304" pitchFamily="18" charset="0"/>
        <a:buChar char="–"/>
        <a:defRPr sz="2000">
          <a:solidFill>
            <a:srgbClr val="000000"/>
          </a:solidFill>
          <a:latin typeface="+mn-lt"/>
          <a:ea typeface="+mn-ea"/>
        </a:defRPr>
      </a:lvl4pPr>
      <a:lvl5pPr marL="2057400" indent="-228600" algn="l" defTabSz="449263" rtl="0" eaLnBrk="0" fontAlgn="base" hangingPunct="0">
        <a:lnSpc>
          <a:spcPct val="93000"/>
        </a:lnSpc>
        <a:spcBef>
          <a:spcPct val="0"/>
        </a:spcBef>
        <a:spcAft>
          <a:spcPts val="288"/>
        </a:spcAft>
        <a:buClr>
          <a:srgbClr val="000000"/>
        </a:buClr>
        <a:buSzPct val="100000"/>
        <a:buFont typeface="Times New Roman" panose="02020603050405020304" pitchFamily="18" charset="0"/>
        <a:buChar char="»"/>
        <a:defRPr sz="2000">
          <a:solidFill>
            <a:srgbClr val="000000"/>
          </a:solidFill>
          <a:latin typeface="+mn-lt"/>
          <a:ea typeface="+mn-ea"/>
        </a:defRPr>
      </a:lvl5pPr>
      <a:lvl6pPr marL="25146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21 Marcador de título">
            <a:extLst>
              <a:ext uri="{FF2B5EF4-FFF2-40B4-BE49-F238E27FC236}">
                <a16:creationId xmlns:a16="http://schemas.microsoft.com/office/drawing/2014/main" id="{9C1E2FA0-EAE9-454B-BF31-5DF16F5E4FDA}"/>
              </a:ext>
            </a:extLst>
          </p:cNvPr>
          <p:cNvSpPr>
            <a:spLocks noGrp="1" noChangeArrowheads="1"/>
          </p:cNvSpPr>
          <p:nvPr>
            <p:ph type="title"/>
          </p:nvPr>
        </p:nvSpPr>
        <p:spPr bwMode="auto">
          <a:xfrm>
            <a:off x="672042" y="251989"/>
            <a:ext cx="8988557" cy="1091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endParaRPr lang="en-US" altLang="es-CL"/>
          </a:p>
        </p:txBody>
      </p:sp>
      <p:sp>
        <p:nvSpPr>
          <p:cNvPr id="13" name="12 Marcador de texto">
            <a:extLst>
              <a:ext uri="{FF2B5EF4-FFF2-40B4-BE49-F238E27FC236}">
                <a16:creationId xmlns:a16="http://schemas.microsoft.com/office/drawing/2014/main" id="{B8981E9D-C8D6-EF49-AD28-72C1147F46C5}"/>
              </a:ext>
            </a:extLst>
          </p:cNvPr>
          <p:cNvSpPr>
            <a:spLocks noGrp="1"/>
          </p:cNvSpPr>
          <p:nvPr>
            <p:ph type="body" idx="1"/>
          </p:nvPr>
        </p:nvSpPr>
        <p:spPr>
          <a:xfrm>
            <a:off x="675542" y="1763925"/>
            <a:ext cx="8988557" cy="4989036"/>
          </a:xfrm>
          <a:prstGeom prst="rect">
            <a:avLst/>
          </a:prstGeom>
        </p:spPr>
        <p:txBody>
          <a:bodyPr vert="horz">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4" name="13 Marcador de fecha">
            <a:extLst>
              <a:ext uri="{FF2B5EF4-FFF2-40B4-BE49-F238E27FC236}">
                <a16:creationId xmlns:a16="http://schemas.microsoft.com/office/drawing/2014/main" id="{B71EA591-3DD4-044F-BEBE-2B8B4FA373D8}"/>
              </a:ext>
            </a:extLst>
          </p:cNvPr>
          <p:cNvSpPr>
            <a:spLocks noGrp="1"/>
          </p:cNvSpPr>
          <p:nvPr>
            <p:ph type="dt" sz="half" idx="2"/>
          </p:nvPr>
        </p:nvSpPr>
        <p:spPr>
          <a:xfrm>
            <a:off x="6720417" y="6887704"/>
            <a:ext cx="2940182" cy="402483"/>
          </a:xfrm>
          <a:prstGeom prst="rect">
            <a:avLst/>
          </a:prstGeom>
        </p:spPr>
        <p:txBody>
          <a:bodyPr vert="horz" anchor="ctr" anchorCtr="0"/>
          <a:lstStyle>
            <a:lvl1pPr algn="l" eaLnBrk="1" latinLnBrk="0" hangingPunct="1">
              <a:defRPr kumimoji="0" sz="1159" smtClean="0">
                <a:solidFill>
                  <a:schemeClr val="tx2"/>
                </a:solidFill>
              </a:defRPr>
            </a:lvl1pPr>
          </a:lstStyle>
          <a:p>
            <a:pPr>
              <a:defRPr/>
            </a:pPr>
            <a:fld id="{EE4A2297-6139-5F45-A6AC-F941EA70871C}" type="datetimeFigureOut">
              <a:rPr lang="es-CL"/>
              <a:pPr>
                <a:defRPr/>
              </a:pPr>
              <a:t>11-05-2023</a:t>
            </a:fld>
            <a:endParaRPr lang="es-CL"/>
          </a:p>
        </p:txBody>
      </p:sp>
      <p:sp>
        <p:nvSpPr>
          <p:cNvPr id="3" name="2 Marcador de pie de página">
            <a:extLst>
              <a:ext uri="{FF2B5EF4-FFF2-40B4-BE49-F238E27FC236}">
                <a16:creationId xmlns:a16="http://schemas.microsoft.com/office/drawing/2014/main" id="{DA2C27B6-4D1F-6A46-9518-FB991D099A20}"/>
              </a:ext>
            </a:extLst>
          </p:cNvPr>
          <p:cNvSpPr>
            <a:spLocks noGrp="1"/>
          </p:cNvSpPr>
          <p:nvPr>
            <p:ph type="ftr" sz="quarter" idx="3"/>
          </p:nvPr>
        </p:nvSpPr>
        <p:spPr>
          <a:xfrm>
            <a:off x="672042" y="6887704"/>
            <a:ext cx="5976621" cy="402483"/>
          </a:xfrm>
          <a:prstGeom prst="rect">
            <a:avLst/>
          </a:prstGeom>
        </p:spPr>
        <p:txBody>
          <a:bodyPr vert="horz" anchor="ctr"/>
          <a:lstStyle>
            <a:lvl1pPr algn="r" eaLnBrk="1" latinLnBrk="0" hangingPunct="1">
              <a:defRPr kumimoji="0" sz="1159">
                <a:solidFill>
                  <a:schemeClr val="tx2"/>
                </a:solidFill>
              </a:defRPr>
            </a:lvl1pPr>
          </a:lstStyle>
          <a:p>
            <a:pPr>
              <a:defRPr/>
            </a:pPr>
            <a:endParaRPr lang="es-CL"/>
          </a:p>
        </p:txBody>
      </p:sp>
      <p:sp>
        <p:nvSpPr>
          <p:cNvPr id="7" name="6 Rectángulo">
            <a:extLst>
              <a:ext uri="{FF2B5EF4-FFF2-40B4-BE49-F238E27FC236}">
                <a16:creationId xmlns:a16="http://schemas.microsoft.com/office/drawing/2014/main" id="{1098F592-0043-1547-BF3C-B381C821E97E}"/>
              </a:ext>
            </a:extLst>
          </p:cNvPr>
          <p:cNvSpPr/>
          <p:nvPr/>
        </p:nvSpPr>
        <p:spPr bwMode="white">
          <a:xfrm>
            <a:off x="0" y="1361442"/>
            <a:ext cx="10080625" cy="35173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7 Rectángulo">
            <a:extLst>
              <a:ext uri="{FF2B5EF4-FFF2-40B4-BE49-F238E27FC236}">
                <a16:creationId xmlns:a16="http://schemas.microsoft.com/office/drawing/2014/main" id="{9B8312D3-DAED-A542-B71D-0B33295A1704}"/>
              </a:ext>
            </a:extLst>
          </p:cNvPr>
          <p:cNvSpPr/>
          <p:nvPr/>
        </p:nvSpPr>
        <p:spPr>
          <a:xfrm>
            <a:off x="0" y="1410439"/>
            <a:ext cx="588036" cy="251989"/>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9" name="8 Rectángulo">
            <a:extLst>
              <a:ext uri="{FF2B5EF4-FFF2-40B4-BE49-F238E27FC236}">
                <a16:creationId xmlns:a16="http://schemas.microsoft.com/office/drawing/2014/main" id="{70EB9F5D-2694-734A-9285-E2F8F719A85B}"/>
              </a:ext>
            </a:extLst>
          </p:cNvPr>
          <p:cNvSpPr/>
          <p:nvPr/>
        </p:nvSpPr>
        <p:spPr>
          <a:xfrm>
            <a:off x="651040" y="1410439"/>
            <a:ext cx="9429585" cy="251989"/>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23" name="22 Marcador de número de diapositiva">
            <a:extLst>
              <a:ext uri="{FF2B5EF4-FFF2-40B4-BE49-F238E27FC236}">
                <a16:creationId xmlns:a16="http://schemas.microsoft.com/office/drawing/2014/main" id="{A72DD0FC-4A09-084F-B7D7-3463D45AF7FE}"/>
              </a:ext>
            </a:extLst>
          </p:cNvPr>
          <p:cNvSpPr>
            <a:spLocks noGrp="1"/>
          </p:cNvSpPr>
          <p:nvPr>
            <p:ph type="sldNum" sz="quarter" idx="4"/>
          </p:nvPr>
        </p:nvSpPr>
        <p:spPr>
          <a:xfrm>
            <a:off x="0" y="1401691"/>
            <a:ext cx="588036" cy="269488"/>
          </a:xfrm>
          <a:prstGeom prst="rect">
            <a:avLst/>
          </a:prstGeom>
        </p:spPr>
        <p:txBody>
          <a:bodyPr vert="horz" anchor="ctr" anchorCtr="0">
            <a:normAutofit/>
          </a:bodyPr>
          <a:lstStyle>
            <a:lvl1pPr algn="ctr" eaLnBrk="1" latinLnBrk="0" hangingPunct="1">
              <a:defRPr kumimoji="0" sz="1159" b="1" smtClean="0">
                <a:solidFill>
                  <a:srgbClr val="FFFFFF"/>
                </a:solidFill>
              </a:defRPr>
            </a:lvl1pPr>
          </a:lstStyle>
          <a:p>
            <a:pPr>
              <a:defRPr/>
            </a:pPr>
            <a:fld id="{009AE76B-F310-874E-9B3B-364F5381AA48}" type="slidenum">
              <a:rPr lang="es-CL"/>
              <a:pPr>
                <a:defRPr/>
              </a:pPr>
              <a:t>‹Nº›</a:t>
            </a:fld>
            <a:endParaRPr lang="es-CL"/>
          </a:p>
        </p:txBody>
      </p:sp>
    </p:spTree>
    <p:extLst>
      <p:ext uri="{BB962C8B-B14F-4D97-AF65-F5344CB8AC3E}">
        <p14:creationId xmlns:p14="http://schemas.microsoft.com/office/powerpoint/2010/main" val="31800324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p:titleStyle>
    <p:bodyStyle>
      <a:lvl1pPr marL="264236" indent="-264236" algn="l" rtl="0" fontAlgn="base">
        <a:spcBef>
          <a:spcPts val="579"/>
        </a:spcBef>
        <a:spcAft>
          <a:spcPct val="0"/>
        </a:spcAft>
        <a:buClr>
          <a:schemeClr val="accent2"/>
        </a:buClr>
        <a:buSzPct val="60000"/>
        <a:buFont typeface="Wingdings" pitchFamily="2" charset="2"/>
        <a:buChar char=""/>
        <a:defRPr sz="2315" kern="1200">
          <a:solidFill>
            <a:schemeClr val="tx1"/>
          </a:solidFill>
          <a:latin typeface="+mn-lt"/>
          <a:ea typeface="+mn-ea"/>
          <a:cs typeface="+mn-cs"/>
        </a:defRPr>
      </a:lvl1pPr>
      <a:lvl2pPr marL="528470" indent="-225738" algn="l" rtl="0" fontAlgn="base">
        <a:spcBef>
          <a:spcPts val="455"/>
        </a:spcBef>
        <a:spcAft>
          <a:spcPct val="0"/>
        </a:spcAft>
        <a:buClr>
          <a:schemeClr val="accent1"/>
        </a:buClr>
        <a:buSzPct val="70000"/>
        <a:buFont typeface="Wingdings 2" pitchFamily="2" charset="2"/>
        <a:buChar char=""/>
        <a:defRPr sz="2094" kern="1200">
          <a:solidFill>
            <a:schemeClr val="tx1"/>
          </a:solidFill>
          <a:latin typeface="+mn-lt"/>
          <a:ea typeface="+mn-ea"/>
          <a:cs typeface="+mn-cs"/>
        </a:defRPr>
      </a:lvl2pPr>
      <a:lvl3pPr marL="754208" indent="-187240" algn="l" rtl="0" fontAlgn="base">
        <a:spcBef>
          <a:spcPts val="413"/>
        </a:spcBef>
        <a:spcAft>
          <a:spcPct val="0"/>
        </a:spcAft>
        <a:buClr>
          <a:schemeClr val="accent2"/>
        </a:buClr>
        <a:buSzPct val="75000"/>
        <a:buFont typeface="Wingdings" pitchFamily="2" charset="2"/>
        <a:buChar char=""/>
        <a:defRPr sz="1874" kern="1200">
          <a:solidFill>
            <a:schemeClr val="tx1"/>
          </a:solidFill>
          <a:latin typeface="+mn-lt"/>
          <a:ea typeface="+mn-ea"/>
          <a:cs typeface="+mn-cs"/>
        </a:defRPr>
      </a:lvl3pPr>
      <a:lvl4pPr marL="1132187" indent="-187240" algn="l" rtl="0" fontAlgn="base">
        <a:spcBef>
          <a:spcPts val="331"/>
        </a:spcBef>
        <a:spcAft>
          <a:spcPct val="0"/>
        </a:spcAft>
        <a:buClr>
          <a:srgbClr val="A5AB81"/>
        </a:buClr>
        <a:buSzPct val="75000"/>
        <a:buFont typeface="Wingdings" pitchFamily="2" charset="2"/>
        <a:buChar char=""/>
        <a:defRPr sz="1653" kern="1200">
          <a:solidFill>
            <a:schemeClr val="tx1"/>
          </a:solidFill>
          <a:latin typeface="+mn-lt"/>
          <a:ea typeface="+mn-ea"/>
          <a:cs typeface="+mn-cs"/>
        </a:defRPr>
      </a:lvl4pPr>
      <a:lvl5pPr marL="1510165" indent="-187240" algn="l" rtl="0" fontAlgn="base">
        <a:spcBef>
          <a:spcPts val="331"/>
        </a:spcBef>
        <a:spcAft>
          <a:spcPct val="0"/>
        </a:spcAft>
        <a:buClr>
          <a:srgbClr val="D8B25C"/>
        </a:buClr>
        <a:buSzPct val="65000"/>
        <a:buFont typeface="Wingdings" pitchFamily="2" charset="2"/>
        <a:buChar char=""/>
        <a:defRPr sz="1653" kern="1200">
          <a:solidFill>
            <a:schemeClr val="tx1"/>
          </a:solidFill>
          <a:latin typeface="+mn-lt"/>
          <a:ea typeface="+mn-ea"/>
          <a:cs typeface="+mn-cs"/>
        </a:defRPr>
      </a:lvl5pPr>
      <a:lvl6pPr marL="1738659" indent="-188985" algn="l" rtl="0" eaLnBrk="1" latinLnBrk="0" hangingPunct="1">
        <a:spcBef>
          <a:spcPct val="20000"/>
        </a:spcBef>
        <a:buClr>
          <a:schemeClr val="accent1"/>
        </a:buClr>
        <a:buFont typeface="Wingdings"/>
        <a:buChar char="§"/>
        <a:defRPr kumimoji="0" sz="1489" kern="1200" baseline="0">
          <a:solidFill>
            <a:schemeClr val="tx1"/>
          </a:solidFill>
          <a:latin typeface="+mn-lt"/>
          <a:ea typeface="+mn-ea"/>
          <a:cs typeface="+mn-cs"/>
        </a:defRPr>
      </a:lvl6pPr>
      <a:lvl7pPr marL="1965439" indent="-188985" algn="l" rtl="0" eaLnBrk="1" latinLnBrk="0" hangingPunct="1">
        <a:spcBef>
          <a:spcPct val="20000"/>
        </a:spcBef>
        <a:buClr>
          <a:schemeClr val="accent2"/>
        </a:buClr>
        <a:buFont typeface="Wingdings"/>
        <a:buChar char="§"/>
        <a:defRPr kumimoji="0" sz="1489" kern="1200" baseline="0">
          <a:solidFill>
            <a:schemeClr val="tx1"/>
          </a:solidFill>
          <a:latin typeface="+mn-lt"/>
          <a:ea typeface="+mn-ea"/>
          <a:cs typeface="+mn-cs"/>
        </a:defRPr>
      </a:lvl7pPr>
      <a:lvl8pPr marL="2192221" indent="-188985" algn="l" rtl="0" eaLnBrk="1" latinLnBrk="0" hangingPunct="1">
        <a:spcBef>
          <a:spcPct val="20000"/>
        </a:spcBef>
        <a:buClr>
          <a:schemeClr val="accent3"/>
        </a:buClr>
        <a:buFont typeface="Wingdings"/>
        <a:buChar char="§"/>
        <a:defRPr kumimoji="0" sz="1489" kern="1200" baseline="0">
          <a:solidFill>
            <a:schemeClr val="tx1"/>
          </a:solidFill>
          <a:latin typeface="+mn-lt"/>
          <a:ea typeface="+mn-ea"/>
          <a:cs typeface="+mn-cs"/>
        </a:defRPr>
      </a:lvl8pPr>
      <a:lvl9pPr marL="2419003" indent="-188985" algn="l" rtl="0" eaLnBrk="1" latinLnBrk="0" hangingPunct="1">
        <a:spcBef>
          <a:spcPct val="20000"/>
        </a:spcBef>
        <a:buClr>
          <a:schemeClr val="accent4"/>
        </a:buClr>
        <a:buFont typeface="Wingdings"/>
        <a:buChar char="§"/>
        <a:defRPr kumimoji="0" sz="1489"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77969" algn="l" rtl="0" eaLnBrk="1" latinLnBrk="0" hangingPunct="1">
        <a:defRPr kumimoji="0" kern="1200">
          <a:solidFill>
            <a:schemeClr val="tx1"/>
          </a:solidFill>
          <a:latin typeface="+mn-lt"/>
          <a:ea typeface="+mn-ea"/>
          <a:cs typeface="+mn-cs"/>
        </a:defRPr>
      </a:lvl2pPr>
      <a:lvl3pPr marL="755939" algn="l" rtl="0" eaLnBrk="1" latinLnBrk="0" hangingPunct="1">
        <a:defRPr kumimoji="0" kern="1200">
          <a:solidFill>
            <a:schemeClr val="tx1"/>
          </a:solidFill>
          <a:latin typeface="+mn-lt"/>
          <a:ea typeface="+mn-ea"/>
          <a:cs typeface="+mn-cs"/>
        </a:defRPr>
      </a:lvl3pPr>
      <a:lvl4pPr marL="1133907" algn="l" rtl="0" eaLnBrk="1" latinLnBrk="0" hangingPunct="1">
        <a:defRPr kumimoji="0" kern="1200">
          <a:solidFill>
            <a:schemeClr val="tx1"/>
          </a:solidFill>
          <a:latin typeface="+mn-lt"/>
          <a:ea typeface="+mn-ea"/>
          <a:cs typeface="+mn-cs"/>
        </a:defRPr>
      </a:lvl4pPr>
      <a:lvl5pPr marL="1511877" algn="l" rtl="0" eaLnBrk="1" latinLnBrk="0" hangingPunct="1">
        <a:defRPr kumimoji="0" kern="1200">
          <a:solidFill>
            <a:schemeClr val="tx1"/>
          </a:solidFill>
          <a:latin typeface="+mn-lt"/>
          <a:ea typeface="+mn-ea"/>
          <a:cs typeface="+mn-cs"/>
        </a:defRPr>
      </a:lvl5pPr>
      <a:lvl6pPr marL="1889846" algn="l" rtl="0" eaLnBrk="1" latinLnBrk="0" hangingPunct="1">
        <a:defRPr kumimoji="0" kern="1200">
          <a:solidFill>
            <a:schemeClr val="tx1"/>
          </a:solidFill>
          <a:latin typeface="+mn-lt"/>
          <a:ea typeface="+mn-ea"/>
          <a:cs typeface="+mn-cs"/>
        </a:defRPr>
      </a:lvl6pPr>
      <a:lvl7pPr marL="2267816" algn="l" rtl="0" eaLnBrk="1" latinLnBrk="0" hangingPunct="1">
        <a:defRPr kumimoji="0" kern="1200">
          <a:solidFill>
            <a:schemeClr val="tx1"/>
          </a:solidFill>
          <a:latin typeface="+mn-lt"/>
          <a:ea typeface="+mn-ea"/>
          <a:cs typeface="+mn-cs"/>
        </a:defRPr>
      </a:lvl7pPr>
      <a:lvl8pPr marL="2645785" algn="l" rtl="0" eaLnBrk="1" latinLnBrk="0" hangingPunct="1">
        <a:defRPr kumimoji="0" kern="1200">
          <a:solidFill>
            <a:schemeClr val="tx1"/>
          </a:solidFill>
          <a:latin typeface="+mn-lt"/>
          <a:ea typeface="+mn-ea"/>
          <a:cs typeface="+mn-cs"/>
        </a:defRPr>
      </a:lvl8pPr>
      <a:lvl9pPr marL="3023753"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13.xml"/><Relationship Id="rId1" Type="http://schemas.openxmlformats.org/officeDocument/2006/relationships/vmlDrawing" Target="../drawings/vmlDrawing1.vml"/><Relationship Id="rId5" Type="http://schemas.openxmlformats.org/officeDocument/2006/relationships/image" Target="../media/image6.emf"/><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8.emf"/><Relationship Id="rId5" Type="http://schemas.openxmlformats.org/officeDocument/2006/relationships/oleObject" Target="../embeddings/oleObject2.bin"/><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notesSlide" Target="../notesSlides/notesSlide1.xml"/><Relationship Id="rId7" Type="http://schemas.openxmlformats.org/officeDocument/2006/relationships/image" Target="../media/image10.emf"/><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oleObject" Target="../embeddings/oleObject4.bin"/><Relationship Id="rId5" Type="http://schemas.openxmlformats.org/officeDocument/2006/relationships/image" Target="../media/image9.emf"/><Relationship Id="rId10" Type="http://schemas.openxmlformats.org/officeDocument/2006/relationships/image" Target="../media/image12.png"/><Relationship Id="rId4" Type="http://schemas.openxmlformats.org/officeDocument/2006/relationships/oleObject" Target="../embeddings/oleObject3.bin"/><Relationship Id="rId9" Type="http://schemas.openxmlformats.org/officeDocument/2006/relationships/image" Target="../media/image11.emf"/></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13.xml"/><Relationship Id="rId1" Type="http://schemas.openxmlformats.org/officeDocument/2006/relationships/vmlDrawing" Target="../drawings/vmlDrawing4.vml"/><Relationship Id="rId4" Type="http://schemas.openxmlformats.org/officeDocument/2006/relationships/image" Target="../media/image13.emf"/></Relationships>
</file>

<file path=ppt/slides/_rels/slide8.xml.rels><?xml version="1.0" encoding="UTF-8" standalone="yes"?>
<Relationships xmlns="http://schemas.openxmlformats.org/package/2006/relationships"><Relationship Id="rId8" Type="http://schemas.openxmlformats.org/officeDocument/2006/relationships/oleObject" Target="../embeddings/oleObject9.bin"/><Relationship Id="rId3" Type="http://schemas.openxmlformats.org/officeDocument/2006/relationships/image" Target="../media/image17.png"/><Relationship Id="rId7" Type="http://schemas.openxmlformats.org/officeDocument/2006/relationships/image" Target="../media/image15.emf"/><Relationship Id="rId2" Type="http://schemas.openxmlformats.org/officeDocument/2006/relationships/slideLayout" Target="../slideLayouts/slideLayout13.xml"/><Relationship Id="rId1" Type="http://schemas.openxmlformats.org/officeDocument/2006/relationships/vmlDrawing" Target="../drawings/vmlDrawing5.vml"/><Relationship Id="rId6" Type="http://schemas.openxmlformats.org/officeDocument/2006/relationships/oleObject" Target="../embeddings/oleObject8.bin"/><Relationship Id="rId5" Type="http://schemas.openxmlformats.org/officeDocument/2006/relationships/image" Target="../media/image14.emf"/><Relationship Id="rId4" Type="http://schemas.openxmlformats.org/officeDocument/2006/relationships/oleObject" Target="../embeddings/oleObject7.bin"/><Relationship Id="rId9" Type="http://schemas.openxmlformats.org/officeDocument/2006/relationships/image" Target="../media/image16.emf"/></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13.xml"/><Relationship Id="rId1" Type="http://schemas.openxmlformats.org/officeDocument/2006/relationships/vmlDrawing" Target="../drawings/vmlDrawing6.vml"/><Relationship Id="rId6" Type="http://schemas.openxmlformats.org/officeDocument/2006/relationships/image" Target="../media/image18.emf"/><Relationship Id="rId5" Type="http://schemas.openxmlformats.org/officeDocument/2006/relationships/oleObject" Target="../embeddings/oleObject10.bin"/><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8" Type="http://schemas.openxmlformats.org/officeDocument/2006/relationships/oleObject" Target="../embeddings/oleObject13.bin"/><Relationship Id="rId13" Type="http://schemas.openxmlformats.org/officeDocument/2006/relationships/image" Target="../media/image25.emf"/><Relationship Id="rId18" Type="http://schemas.openxmlformats.org/officeDocument/2006/relationships/image" Target="../media/image28.jpeg"/><Relationship Id="rId3" Type="http://schemas.openxmlformats.org/officeDocument/2006/relationships/notesSlide" Target="../notesSlides/notesSlide2.xml"/><Relationship Id="rId7" Type="http://schemas.openxmlformats.org/officeDocument/2006/relationships/image" Target="../media/image22.emf"/><Relationship Id="rId12" Type="http://schemas.openxmlformats.org/officeDocument/2006/relationships/oleObject" Target="../embeddings/oleObject15.bin"/><Relationship Id="rId17" Type="http://schemas.openxmlformats.org/officeDocument/2006/relationships/image" Target="../media/image27.emf"/><Relationship Id="rId2" Type="http://schemas.openxmlformats.org/officeDocument/2006/relationships/slideLayout" Target="../slideLayouts/slideLayout2.xml"/><Relationship Id="rId16" Type="http://schemas.openxmlformats.org/officeDocument/2006/relationships/oleObject" Target="../embeddings/oleObject17.bin"/><Relationship Id="rId1" Type="http://schemas.openxmlformats.org/officeDocument/2006/relationships/vmlDrawing" Target="../drawings/vmlDrawing7.vml"/><Relationship Id="rId6" Type="http://schemas.openxmlformats.org/officeDocument/2006/relationships/oleObject" Target="../embeddings/oleObject12.bin"/><Relationship Id="rId11" Type="http://schemas.openxmlformats.org/officeDocument/2006/relationships/image" Target="../media/image24.emf"/><Relationship Id="rId5" Type="http://schemas.openxmlformats.org/officeDocument/2006/relationships/image" Target="../media/image21.emf"/><Relationship Id="rId15" Type="http://schemas.openxmlformats.org/officeDocument/2006/relationships/image" Target="../media/image26.emf"/><Relationship Id="rId10" Type="http://schemas.openxmlformats.org/officeDocument/2006/relationships/oleObject" Target="../embeddings/oleObject14.bin"/><Relationship Id="rId4" Type="http://schemas.openxmlformats.org/officeDocument/2006/relationships/oleObject" Target="../embeddings/oleObject11.bin"/><Relationship Id="rId9" Type="http://schemas.openxmlformats.org/officeDocument/2006/relationships/image" Target="../media/image23.emf"/><Relationship Id="rId14" Type="http://schemas.openxmlformats.org/officeDocument/2006/relationships/oleObject" Target="../embeddings/oleObject16.bin"/></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30.emf"/><Relationship Id="rId13" Type="http://schemas.openxmlformats.org/officeDocument/2006/relationships/oleObject" Target="../embeddings/oleObject22.bin"/><Relationship Id="rId18" Type="http://schemas.openxmlformats.org/officeDocument/2006/relationships/image" Target="../media/image35.emf"/><Relationship Id="rId3" Type="http://schemas.openxmlformats.org/officeDocument/2006/relationships/notesSlide" Target="../notesSlides/notesSlide4.xml"/><Relationship Id="rId7" Type="http://schemas.openxmlformats.org/officeDocument/2006/relationships/oleObject" Target="../embeddings/oleObject19.bin"/><Relationship Id="rId12" Type="http://schemas.openxmlformats.org/officeDocument/2006/relationships/image" Target="../media/image32.emf"/><Relationship Id="rId17" Type="http://schemas.openxmlformats.org/officeDocument/2006/relationships/oleObject" Target="../embeddings/oleObject24.bin"/><Relationship Id="rId2" Type="http://schemas.openxmlformats.org/officeDocument/2006/relationships/slideLayout" Target="../slideLayouts/slideLayout2.xml"/><Relationship Id="rId16" Type="http://schemas.openxmlformats.org/officeDocument/2006/relationships/image" Target="../media/image34.emf"/><Relationship Id="rId1" Type="http://schemas.openxmlformats.org/officeDocument/2006/relationships/vmlDrawing" Target="../drawings/vmlDrawing8.vml"/><Relationship Id="rId6" Type="http://schemas.openxmlformats.org/officeDocument/2006/relationships/image" Target="../media/image29.emf"/><Relationship Id="rId11" Type="http://schemas.openxmlformats.org/officeDocument/2006/relationships/oleObject" Target="../embeddings/oleObject21.bin"/><Relationship Id="rId5" Type="http://schemas.openxmlformats.org/officeDocument/2006/relationships/oleObject" Target="../embeddings/oleObject18.bin"/><Relationship Id="rId15" Type="http://schemas.openxmlformats.org/officeDocument/2006/relationships/oleObject" Target="../embeddings/oleObject23.bin"/><Relationship Id="rId10" Type="http://schemas.openxmlformats.org/officeDocument/2006/relationships/image" Target="../media/image31.emf"/><Relationship Id="rId4" Type="http://schemas.openxmlformats.org/officeDocument/2006/relationships/image" Target="../media/image36.jpeg"/><Relationship Id="rId9" Type="http://schemas.openxmlformats.org/officeDocument/2006/relationships/oleObject" Target="../embeddings/oleObject20.bin"/><Relationship Id="rId14" Type="http://schemas.openxmlformats.org/officeDocument/2006/relationships/image" Target="../media/image33.emf"/></Relationships>
</file>

<file path=ppt/slides/_rels/slide13.xml.rels><?xml version="1.0" encoding="UTF-8" standalone="yes"?>
<Relationships xmlns="http://schemas.openxmlformats.org/package/2006/relationships"><Relationship Id="rId8" Type="http://schemas.openxmlformats.org/officeDocument/2006/relationships/oleObject" Target="../embeddings/oleObject27.bin"/><Relationship Id="rId13" Type="http://schemas.openxmlformats.org/officeDocument/2006/relationships/image" Target="../media/image39.emf"/><Relationship Id="rId3" Type="http://schemas.openxmlformats.org/officeDocument/2006/relationships/notesSlide" Target="../notesSlides/notesSlide5.xml"/><Relationship Id="rId7" Type="http://schemas.openxmlformats.org/officeDocument/2006/relationships/image" Target="../media/image37.emf"/><Relationship Id="rId12" Type="http://schemas.openxmlformats.org/officeDocument/2006/relationships/oleObject" Target="../embeddings/oleObject29.bin"/><Relationship Id="rId17" Type="http://schemas.openxmlformats.org/officeDocument/2006/relationships/image" Target="../media/image41.emf"/><Relationship Id="rId2" Type="http://schemas.openxmlformats.org/officeDocument/2006/relationships/slideLayout" Target="../slideLayouts/slideLayout2.xml"/><Relationship Id="rId16" Type="http://schemas.openxmlformats.org/officeDocument/2006/relationships/oleObject" Target="../embeddings/oleObject31.bin"/><Relationship Id="rId1" Type="http://schemas.openxmlformats.org/officeDocument/2006/relationships/vmlDrawing" Target="../drawings/vmlDrawing9.vml"/><Relationship Id="rId6" Type="http://schemas.openxmlformats.org/officeDocument/2006/relationships/oleObject" Target="../embeddings/oleObject26.bin"/><Relationship Id="rId11" Type="http://schemas.openxmlformats.org/officeDocument/2006/relationships/image" Target="../media/image38.emf"/><Relationship Id="rId5" Type="http://schemas.openxmlformats.org/officeDocument/2006/relationships/image" Target="../media/image29.emf"/><Relationship Id="rId15" Type="http://schemas.openxmlformats.org/officeDocument/2006/relationships/image" Target="../media/image40.emf"/><Relationship Id="rId10" Type="http://schemas.openxmlformats.org/officeDocument/2006/relationships/oleObject" Target="../embeddings/oleObject28.bin"/><Relationship Id="rId4" Type="http://schemas.openxmlformats.org/officeDocument/2006/relationships/oleObject" Target="../embeddings/oleObject25.bin"/><Relationship Id="rId9" Type="http://schemas.openxmlformats.org/officeDocument/2006/relationships/image" Target="../media/image21.emf"/><Relationship Id="rId14" Type="http://schemas.openxmlformats.org/officeDocument/2006/relationships/oleObject" Target="../embeddings/oleObject30.bin"/></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4 CuadroTexto">
            <a:extLst>
              <a:ext uri="{FF2B5EF4-FFF2-40B4-BE49-F238E27FC236}">
                <a16:creationId xmlns:a16="http://schemas.microsoft.com/office/drawing/2014/main" id="{9A4C8E33-7085-BF44-B608-CFB184607395}"/>
              </a:ext>
            </a:extLst>
          </p:cNvPr>
          <p:cNvSpPr txBox="1">
            <a:spLocks noChangeArrowheads="1"/>
          </p:cNvSpPr>
          <p:nvPr/>
        </p:nvSpPr>
        <p:spPr bwMode="auto">
          <a:xfrm>
            <a:off x="1122232" y="3169114"/>
            <a:ext cx="7836163" cy="1211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defTabSz="754208" eaLnBrk="1" hangingPunct="1"/>
            <a:r>
              <a:rPr lang="es-CL" altLang="es-CL" sz="3638" dirty="0">
                <a:solidFill>
                  <a:srgbClr val="293555"/>
                </a:solidFill>
                <a:latin typeface="CMU Serif Roman" panose="02000603000000000000" pitchFamily="2" charset="0"/>
                <a:ea typeface="+mn-ea"/>
              </a:rPr>
              <a:t>Movimiento rectilíneo uniformemente acelerado (MRUA)</a:t>
            </a:r>
          </a:p>
        </p:txBody>
      </p:sp>
      <p:pic>
        <p:nvPicPr>
          <p:cNvPr id="47106" name="Imagen 3">
            <a:extLst>
              <a:ext uri="{FF2B5EF4-FFF2-40B4-BE49-F238E27FC236}">
                <a16:creationId xmlns:a16="http://schemas.microsoft.com/office/drawing/2014/main" id="{128AF5DB-2C6C-FE4B-8BAC-4886BC3642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4342" y="1321194"/>
            <a:ext cx="1371941" cy="1585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7" name="CuadroTexto 7">
            <a:extLst>
              <a:ext uri="{FF2B5EF4-FFF2-40B4-BE49-F238E27FC236}">
                <a16:creationId xmlns:a16="http://schemas.microsoft.com/office/drawing/2014/main" id="{2C906E66-072E-304C-806C-7926CBD80FB6}"/>
              </a:ext>
            </a:extLst>
          </p:cNvPr>
          <p:cNvSpPr txBox="1">
            <a:spLocks noChangeArrowheads="1"/>
          </p:cNvSpPr>
          <p:nvPr/>
        </p:nvSpPr>
        <p:spPr bwMode="auto">
          <a:xfrm>
            <a:off x="130023" y="6875454"/>
            <a:ext cx="2211905" cy="431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754208" eaLnBrk="1" hangingPunct="1"/>
            <a:r>
              <a:rPr lang="es-CL" altLang="es-CL" sz="2205">
                <a:solidFill>
                  <a:srgbClr val="FFFFFF"/>
                </a:solidFill>
                <a:latin typeface="CMU Serif Roman" panose="02000603000000000000" pitchFamily="2" charset="0"/>
                <a:ea typeface="+mn-ea"/>
              </a:rPr>
              <a:t>2º año ejecutivo</a:t>
            </a:r>
          </a:p>
        </p:txBody>
      </p:sp>
      <p:sp>
        <p:nvSpPr>
          <p:cNvPr id="47108" name="CuadroTexto 8">
            <a:extLst>
              <a:ext uri="{FF2B5EF4-FFF2-40B4-BE49-F238E27FC236}">
                <a16:creationId xmlns:a16="http://schemas.microsoft.com/office/drawing/2014/main" id="{5F09C21B-4E9D-A64B-9B25-12FB424CD62D}"/>
              </a:ext>
            </a:extLst>
          </p:cNvPr>
          <p:cNvSpPr txBox="1">
            <a:spLocks noChangeArrowheads="1"/>
          </p:cNvSpPr>
          <p:nvPr/>
        </p:nvSpPr>
        <p:spPr bwMode="auto">
          <a:xfrm>
            <a:off x="3612374" y="4658299"/>
            <a:ext cx="3015121" cy="448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defRPr>
                <a:solidFill>
                  <a:schemeClr val="tx1"/>
                </a:solidFill>
                <a:latin typeface="Calibri" panose="020F0502020204030204" pitchFamily="34" charset="0"/>
                <a:cs typeface="Arial" panose="020B0604020202020204" pitchFamily="34" charset="0"/>
              </a:defRPr>
            </a:lvl1pPr>
            <a:lvl2pPr marL="742950" indent="-285750" defTabSz="685800">
              <a:defRPr>
                <a:solidFill>
                  <a:schemeClr val="tx1"/>
                </a:solidFill>
                <a:latin typeface="Calibri" panose="020F0502020204030204" pitchFamily="34" charset="0"/>
                <a:cs typeface="Arial" panose="020B0604020202020204" pitchFamily="34" charset="0"/>
              </a:defRPr>
            </a:lvl2pPr>
            <a:lvl3pPr marL="1143000" indent="-228600" defTabSz="685800">
              <a:defRPr>
                <a:solidFill>
                  <a:schemeClr val="tx1"/>
                </a:solidFill>
                <a:latin typeface="Calibri" panose="020F0502020204030204" pitchFamily="34" charset="0"/>
                <a:cs typeface="Arial" panose="020B0604020202020204" pitchFamily="34" charset="0"/>
              </a:defRPr>
            </a:lvl3pPr>
            <a:lvl4pPr marL="1600200" indent="-228600" defTabSz="685800">
              <a:defRPr>
                <a:solidFill>
                  <a:schemeClr val="tx1"/>
                </a:solidFill>
                <a:latin typeface="Calibri" panose="020F0502020204030204" pitchFamily="34" charset="0"/>
                <a:cs typeface="Arial" panose="020B0604020202020204" pitchFamily="34" charset="0"/>
              </a:defRPr>
            </a:lvl4pPr>
            <a:lvl5pPr marL="2057400" indent="-228600" defTabSz="685800">
              <a:defRPr>
                <a:solidFill>
                  <a:schemeClr val="tx1"/>
                </a:solidFill>
                <a:latin typeface="Calibri" panose="020F050202020403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defTabSz="755957" eaLnBrk="1" hangingPunct="1"/>
            <a:r>
              <a:rPr lang="es-CL" altLang="es-CL" sz="2315" dirty="0">
                <a:solidFill>
                  <a:srgbClr val="293555"/>
                </a:solidFill>
                <a:latin typeface="CMU Serif Roman" panose="02000603000000000000" pitchFamily="2" charset="0"/>
                <a:ea typeface="+mn-ea"/>
              </a:rPr>
              <a:t>Primer semestre 2023</a:t>
            </a:r>
          </a:p>
        </p:txBody>
      </p:sp>
      <p:sp>
        <p:nvSpPr>
          <p:cNvPr id="47109" name="CuadroTexto 9">
            <a:extLst>
              <a:ext uri="{FF2B5EF4-FFF2-40B4-BE49-F238E27FC236}">
                <a16:creationId xmlns:a16="http://schemas.microsoft.com/office/drawing/2014/main" id="{8FC8F259-AD64-F441-BC35-8185D6B4EF4A}"/>
              </a:ext>
            </a:extLst>
          </p:cNvPr>
          <p:cNvSpPr txBox="1">
            <a:spLocks noChangeArrowheads="1"/>
          </p:cNvSpPr>
          <p:nvPr/>
        </p:nvSpPr>
        <p:spPr bwMode="auto">
          <a:xfrm>
            <a:off x="576255" y="6023240"/>
            <a:ext cx="1665928" cy="448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754208" eaLnBrk="1" hangingPunct="1"/>
            <a:r>
              <a:rPr lang="es-CL" altLang="es-CL" sz="2315">
                <a:solidFill>
                  <a:srgbClr val="FFFFFF"/>
                </a:solidFill>
                <a:latin typeface="CMU Serif Roman" panose="02000603000000000000" pitchFamily="2" charset="0"/>
                <a:ea typeface="+mn-ea"/>
              </a:rPr>
              <a:t>Física II</a:t>
            </a:r>
          </a:p>
        </p:txBody>
      </p:sp>
      <p:sp>
        <p:nvSpPr>
          <p:cNvPr id="47110" name="CuadroTexto 6">
            <a:extLst>
              <a:ext uri="{FF2B5EF4-FFF2-40B4-BE49-F238E27FC236}">
                <a16:creationId xmlns:a16="http://schemas.microsoft.com/office/drawing/2014/main" id="{F610D643-E121-894A-894A-19A4244238BA}"/>
              </a:ext>
            </a:extLst>
          </p:cNvPr>
          <p:cNvSpPr txBox="1">
            <a:spLocks noChangeArrowheads="1"/>
          </p:cNvSpPr>
          <p:nvPr/>
        </p:nvSpPr>
        <p:spPr bwMode="auto">
          <a:xfrm>
            <a:off x="2723412" y="6875454"/>
            <a:ext cx="2390397" cy="431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754208" eaLnBrk="1" hangingPunct="1"/>
            <a:r>
              <a:rPr lang="es-CL" altLang="es-CL" sz="2205">
                <a:solidFill>
                  <a:srgbClr val="293555"/>
                </a:solidFill>
                <a:latin typeface="CMU Serif Roman" panose="02000603000000000000" pitchFamily="2" charset="0"/>
                <a:ea typeface="+mn-ea"/>
              </a:rPr>
              <a:t>Cátedra de Física</a:t>
            </a:r>
          </a:p>
        </p:txBody>
      </p:sp>
    </p:spTree>
    <p:extLst>
      <p:ext uri="{BB962C8B-B14F-4D97-AF65-F5344CB8AC3E}">
        <p14:creationId xmlns:p14="http://schemas.microsoft.com/office/powerpoint/2010/main" val="3643044790"/>
      </p:ext>
    </p:extLst>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2DFED0-8F21-BB42-AE21-930949384723}"/>
              </a:ext>
            </a:extLst>
          </p:cNvPr>
          <p:cNvSpPr>
            <a:spLocks noGrp="1"/>
          </p:cNvSpPr>
          <p:nvPr>
            <p:ph type="title"/>
          </p:nvPr>
        </p:nvSpPr>
        <p:spPr/>
        <p:txBody>
          <a:bodyPr/>
          <a:lstStyle/>
          <a:p>
            <a:r>
              <a:rPr lang="es-CL" dirty="0">
                <a:solidFill>
                  <a:schemeClr val="tx1"/>
                </a:solidFill>
                <a:latin typeface="CMU Serif Roman" panose="02000603000000000000" pitchFamily="2" charset="0"/>
                <a:ea typeface="CMU Serif Roman" panose="02000603000000000000" pitchFamily="2" charset="0"/>
                <a:cs typeface="CMU Serif Roman" panose="02000603000000000000" pitchFamily="2" charset="0"/>
              </a:rPr>
              <a:t>Objetivo de la clase</a:t>
            </a:r>
          </a:p>
        </p:txBody>
      </p:sp>
      <p:sp>
        <p:nvSpPr>
          <p:cNvPr id="3" name="Marcador de contenido 2">
            <a:extLst>
              <a:ext uri="{FF2B5EF4-FFF2-40B4-BE49-F238E27FC236}">
                <a16:creationId xmlns:a16="http://schemas.microsoft.com/office/drawing/2014/main" id="{7D5CEF32-CE0E-4A4F-AA49-5857A383C06A}"/>
              </a:ext>
            </a:extLst>
          </p:cNvPr>
          <p:cNvSpPr>
            <a:spLocks noGrp="1"/>
          </p:cNvSpPr>
          <p:nvPr>
            <p:ph sz="quarter" idx="1"/>
          </p:nvPr>
        </p:nvSpPr>
        <p:spPr/>
        <p:txBody>
          <a:bodyPr/>
          <a:lstStyle/>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Conocer y comprender el concepto de aceleración.</a:t>
            </a:r>
          </a:p>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Diferenciar entre aceleración media y aceleración instantánea.</a:t>
            </a:r>
          </a:p>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Deducir las ecuaciones del movimiento rectilíneo uniformemente acelerado.</a:t>
            </a:r>
          </a:p>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Analizar gráficos de movimiento rectilíneo uniformemente acelerado.</a:t>
            </a:r>
          </a:p>
          <a:p>
            <a:pPr marL="0" indent="0">
              <a:buNone/>
            </a:pPr>
            <a:endParaRPr lang="es-CL" dirty="0"/>
          </a:p>
        </p:txBody>
      </p:sp>
    </p:spTree>
    <p:extLst>
      <p:ext uri="{BB962C8B-B14F-4D97-AF65-F5344CB8AC3E}">
        <p14:creationId xmlns:p14="http://schemas.microsoft.com/office/powerpoint/2010/main" val="41812938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6121D7-13B7-BF43-961F-1B86ADDFC985}"/>
              </a:ext>
            </a:extLst>
          </p:cNvPr>
          <p:cNvSpPr>
            <a:spLocks noGrp="1"/>
          </p:cNvSpPr>
          <p:nvPr>
            <p:ph type="title"/>
          </p:nvPr>
        </p:nvSpPr>
        <p:spPr/>
        <p:txBody>
          <a:bodyPr/>
          <a:lstStyle/>
          <a:p>
            <a:r>
              <a:rPr lang="es-CL" dirty="0">
                <a:solidFill>
                  <a:schemeClr val="tx1"/>
                </a:solidFill>
                <a:latin typeface="CMU Serif Roman" panose="02000603000000000000" pitchFamily="2" charset="0"/>
                <a:ea typeface="CMU Serif Roman" panose="02000603000000000000" pitchFamily="2" charset="0"/>
                <a:cs typeface="CMU Serif Roman" panose="02000603000000000000" pitchFamily="2" charset="0"/>
              </a:rPr>
              <a:t>Movimiento rectilíneo uniformemente acelerado (MRUA)</a:t>
            </a:r>
            <a:endParaRPr lang="es-CL" dirty="0"/>
          </a:p>
        </p:txBody>
      </p:sp>
      <p:sp>
        <p:nvSpPr>
          <p:cNvPr id="3" name="Marcador de contenido 2">
            <a:extLst>
              <a:ext uri="{FF2B5EF4-FFF2-40B4-BE49-F238E27FC236}">
                <a16:creationId xmlns:a16="http://schemas.microsoft.com/office/drawing/2014/main" id="{3415955D-947D-4846-8D8B-F938224DF9EF}"/>
              </a:ext>
            </a:extLst>
          </p:cNvPr>
          <p:cNvSpPr>
            <a:spLocks noGrp="1"/>
          </p:cNvSpPr>
          <p:nvPr>
            <p:ph sz="quarter" idx="1"/>
          </p:nvPr>
        </p:nvSpPr>
        <p:spPr/>
        <p:txBody>
          <a:bodyPr/>
          <a:lstStyle/>
          <a:p>
            <a:pPr algn="just"/>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Cuando el valor de la rapidez  de un cuerpo no se mantiene constante, se dice que tiene movimiento variado. Esto sucede por ejemplo, con un automóvil cuyo odómetro (velocímetro) indica diferentes valores en cada instante. El valor que el velocímetro indica en un instante dado, representa la </a:t>
            </a:r>
            <a:r>
              <a:rPr lang="es-CL" altLang="es-ES_tradnl" i="1" dirty="0">
                <a:latin typeface="CMU Serif Roman" panose="02000603000000000000" pitchFamily="2" charset="0"/>
                <a:ea typeface="CMU Serif Roman" panose="02000603000000000000" pitchFamily="2" charset="0"/>
                <a:cs typeface="CMU Serif Roman" panose="02000603000000000000" pitchFamily="2" charset="0"/>
              </a:rPr>
              <a:t>rapidez instantánea</a:t>
            </a:r>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 del automóvil en dicho momento.</a:t>
            </a:r>
          </a:p>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En una nave la velocidad instantánea la mide la Corredera</a:t>
            </a:r>
          </a:p>
          <a:p>
            <a:pPr marL="0" indent="0">
              <a:buNone/>
            </a:pPr>
            <a:endParaRPr lang="es-CL" dirty="0"/>
          </a:p>
        </p:txBody>
      </p:sp>
    </p:spTree>
    <p:extLst>
      <p:ext uri="{BB962C8B-B14F-4D97-AF65-F5344CB8AC3E}">
        <p14:creationId xmlns:p14="http://schemas.microsoft.com/office/powerpoint/2010/main" val="1969174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6B607F-4C06-784F-B99E-491991A97F6E}"/>
              </a:ext>
            </a:extLst>
          </p:cNvPr>
          <p:cNvSpPr>
            <a:spLocks noGrp="1"/>
          </p:cNvSpPr>
          <p:nvPr>
            <p:ph type="title"/>
          </p:nvPr>
        </p:nvSpPr>
        <p:spPr/>
        <p:txBody>
          <a:bodyPr/>
          <a:lstStyle/>
          <a:p>
            <a:r>
              <a:rPr lang="es-CL" altLang="es-ES_tradnl" dirty="0">
                <a:solidFill>
                  <a:schemeClr val="tx1"/>
                </a:solidFill>
                <a:latin typeface="CMU Serif Roman" panose="02000603000000000000" pitchFamily="2" charset="0"/>
                <a:ea typeface="CMU Serif Roman" panose="02000603000000000000" pitchFamily="2" charset="0"/>
                <a:cs typeface="CMU Serif Roman" panose="02000603000000000000" pitchFamily="2" charset="0"/>
              </a:rPr>
              <a:t>Gráfico rapidez vs tiempo</a:t>
            </a:r>
            <a:endParaRPr lang="es-CL" dirty="0">
              <a:solidFill>
                <a:schemeClr val="tx1"/>
              </a:solidFill>
              <a:latin typeface="CMU Serif Roman" panose="02000603000000000000" pitchFamily="2" charset="0"/>
              <a:ea typeface="CMU Serif Roman" panose="02000603000000000000" pitchFamily="2" charset="0"/>
              <a:cs typeface="CMU Serif Roman" panose="02000603000000000000" pitchFamily="2" charset="0"/>
            </a:endParaRPr>
          </a:p>
        </p:txBody>
      </p:sp>
      <p:pic>
        <p:nvPicPr>
          <p:cNvPr id="4" name="Picture 25">
            <a:extLst>
              <a:ext uri="{FF2B5EF4-FFF2-40B4-BE49-F238E27FC236}">
                <a16:creationId xmlns:a16="http://schemas.microsoft.com/office/drawing/2014/main" id="{312D0E54-2F23-EB48-9766-BC3A0A8489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0812" y="1848027"/>
            <a:ext cx="7239000"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7">
            <a:extLst>
              <a:ext uri="{FF2B5EF4-FFF2-40B4-BE49-F238E27FC236}">
                <a16:creationId xmlns:a16="http://schemas.microsoft.com/office/drawing/2014/main" id="{4BAE929F-1A11-C649-8F17-9BD0F5720C86}"/>
              </a:ext>
            </a:extLst>
          </p:cNvPr>
          <p:cNvSpPr>
            <a:spLocks noChangeArrowheads="1"/>
          </p:cNvSpPr>
          <p:nvPr/>
        </p:nvSpPr>
        <p:spPr bwMode="auto">
          <a:xfrm>
            <a:off x="754063" y="6065838"/>
            <a:ext cx="3760787"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just">
              <a:lnSpc>
                <a:spcPct val="93000"/>
              </a:lnSpc>
              <a:buClr>
                <a:srgbClr val="000000"/>
              </a:buClr>
              <a:buSzPct val="100000"/>
              <a:buFont typeface="Times New Roman" panose="02020603050405020304" pitchFamily="18" charset="0"/>
              <a:buNone/>
            </a:pPr>
            <a:r>
              <a:rPr lang="es-CL" altLang="es-ES_tradnl" sz="2400" dirty="0"/>
              <a:t>Por geometría:           m=  </a:t>
            </a:r>
            <a:endParaRPr lang="es-CL" altLang="es-ES_tradnl" sz="4800" dirty="0"/>
          </a:p>
        </p:txBody>
      </p:sp>
      <p:graphicFrame>
        <p:nvGraphicFramePr>
          <p:cNvPr id="6" name="Object 26">
            <a:extLst>
              <a:ext uri="{FF2B5EF4-FFF2-40B4-BE49-F238E27FC236}">
                <a16:creationId xmlns:a16="http://schemas.microsoft.com/office/drawing/2014/main" id="{AE6EDF5B-E2E0-FE4B-8CA2-D789E66D45B2}"/>
              </a:ext>
            </a:extLst>
          </p:cNvPr>
          <p:cNvGraphicFramePr>
            <a:graphicFrameLocks noChangeAspect="1"/>
          </p:cNvGraphicFramePr>
          <p:nvPr/>
        </p:nvGraphicFramePr>
        <p:xfrm>
          <a:off x="4468813" y="5780088"/>
          <a:ext cx="2357437" cy="1203325"/>
        </p:xfrm>
        <a:graphic>
          <a:graphicData uri="http://schemas.openxmlformats.org/presentationml/2006/ole">
            <mc:AlternateContent xmlns:mc="http://schemas.openxmlformats.org/markup-compatibility/2006">
              <mc:Choice xmlns:v="urn:schemas-microsoft-com:vml" Requires="v">
                <p:oleObj spid="_x0000_s49157" r:id="rId4" imgW="21361400" imgH="10820400" progId="Equation.DSMT4">
                  <p:embed/>
                </p:oleObj>
              </mc:Choice>
              <mc:Fallback>
                <p:oleObj r:id="rId4" imgW="21361400" imgH="10820400" progId="Equation.DSMT4">
                  <p:embed/>
                  <p:pic>
                    <p:nvPicPr>
                      <p:cNvPr id="17412" name="Object 26">
                        <a:extLst>
                          <a:ext uri="{FF2B5EF4-FFF2-40B4-BE49-F238E27FC236}">
                            <a16:creationId xmlns:a16="http://schemas.microsoft.com/office/drawing/2014/main" id="{0FE2FABB-65C0-834C-8697-7AF9D8E9644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68813" y="5780088"/>
                        <a:ext cx="2357437"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5529011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8433" name="2 Marcador de contenido">
                <a:extLst>
                  <a:ext uri="{FF2B5EF4-FFF2-40B4-BE49-F238E27FC236}">
                    <a16:creationId xmlns:a16="http://schemas.microsoft.com/office/drawing/2014/main" id="{D2F97D16-DB6D-514E-9ECA-055FA591B289}"/>
                  </a:ext>
                </a:extLst>
              </p:cNvPr>
              <p:cNvSpPr>
                <a:spLocks noGrp="1" noChangeArrowheads="1"/>
              </p:cNvSpPr>
              <p:nvPr>
                <p:ph idx="1"/>
              </p:nvPr>
            </p:nvSpPr>
            <p:spPr/>
            <p:txBody>
              <a:bodyPr/>
              <a:lstStyle/>
              <a:p>
                <a:endParaRPr lang="es-CL" altLang="es-ES_tradnl" dirty="0"/>
              </a:p>
              <a:p>
                <a:endParaRPr lang="es-CL" altLang="es-ES_tradnl" dirty="0"/>
              </a:p>
              <a:p>
                <a:endParaRPr lang="es-CL" altLang="es-ES_tradnl" dirty="0"/>
              </a:p>
              <a:p>
                <a:r>
                  <a:rPr lang="es-CL" altLang="es-ES_tradnl" sz="2400" dirty="0">
                    <a:latin typeface="CMU Serif Roman" panose="02000603000000000000" pitchFamily="2" charset="0"/>
                    <a:ea typeface="CMU Serif Roman" panose="02000603000000000000" pitchFamily="2" charset="0"/>
                    <a:cs typeface="CMU Serif Roman" panose="02000603000000000000" pitchFamily="2" charset="0"/>
                  </a:rPr>
                  <a:t>La pendiente en un grafico v=v(t), representa la aceleración media de la partícula.</a:t>
                </a:r>
              </a:p>
              <a:p>
                <a:pPr>
                  <a:buFont typeface="Times New Roman" panose="02020603050405020304" pitchFamily="18" charset="0"/>
                  <a:buNone/>
                </a:pPr>
                <a:r>
                  <a:rPr lang="it-IT" altLang="es-ES_tradnl" sz="2400" dirty="0"/>
                  <a:t>     a=                            si :    t</a:t>
                </a:r>
                <a:r>
                  <a:rPr lang="it-IT" altLang="es-ES_tradnl" sz="2400" baseline="-25000" dirty="0"/>
                  <a:t>i</a:t>
                </a:r>
                <a:r>
                  <a:rPr lang="it-IT" altLang="es-ES_tradnl" sz="2400" dirty="0"/>
                  <a:t>= 0[</a:t>
                </a:r>
                <a:r>
                  <a:rPr lang="it-IT" altLang="es-ES_tradnl" sz="2400" dirty="0" err="1"/>
                  <a:t>s</a:t>
                </a:r>
                <a:r>
                  <a:rPr lang="it-IT" altLang="es-ES_tradnl" sz="2400" dirty="0"/>
                  <a:t>]</a:t>
                </a:r>
                <a:endParaRPr lang="es-CL" altLang="es-ES_tradnl" sz="2400" dirty="0"/>
              </a:p>
              <a:p>
                <a:pPr>
                  <a:buFont typeface="Times New Roman" panose="02020603050405020304" pitchFamily="18" charset="0"/>
                  <a:buNone/>
                </a:pPr>
                <a:r>
                  <a:rPr lang="it-IT" altLang="es-ES_tradnl" sz="2400" dirty="0"/>
                  <a:t> </a:t>
                </a:r>
                <a:endParaRPr lang="es-CL" altLang="es-ES_tradnl" sz="3600" dirty="0"/>
              </a:p>
              <a:p>
                <a:pPr>
                  <a:buFont typeface="Times New Roman" panose="02020603050405020304" pitchFamily="18" charset="0"/>
                  <a:buNone/>
                </a:pPr>
                <a:r>
                  <a:rPr lang="it-IT" altLang="es-ES_tradnl" sz="3600" dirty="0"/>
                  <a:t>     </a:t>
                </a:r>
                <a:r>
                  <a:rPr lang="it-IT" altLang="es-ES_tradnl" sz="3600" b="1" dirty="0"/>
                  <a:t> </a:t>
                </a:r>
                <a:r>
                  <a:rPr lang="es-CL" altLang="es-ES_tradnl" sz="3600" b="1" dirty="0"/>
                  <a:t>						</a:t>
                </a:r>
                <a14:m>
                  <m:oMath xmlns:m="http://schemas.openxmlformats.org/officeDocument/2006/math">
                    <m:sSub>
                      <m:sSubPr>
                        <m:ctrlPr>
                          <a:rPr lang="es-ES" altLang="es-ES_tradnl" sz="3600" b="1" i="1" smtClean="0">
                            <a:latin typeface="Cambria Math" panose="02040503050406030204" pitchFamily="18" charset="0"/>
                          </a:rPr>
                        </m:ctrlPr>
                      </m:sSubPr>
                      <m:e>
                        <m:r>
                          <a:rPr lang="es-ES" altLang="es-ES_tradnl" sz="3600" b="1" i="1" smtClean="0">
                            <a:latin typeface="Cambria Math" panose="02040503050406030204" pitchFamily="18" charset="0"/>
                          </a:rPr>
                          <m:t>𝒗</m:t>
                        </m:r>
                      </m:e>
                      <m:sub>
                        <m:r>
                          <a:rPr lang="es-ES" altLang="es-ES_tradnl" sz="3600" b="1" i="1" smtClean="0">
                            <a:latin typeface="Cambria Math" panose="02040503050406030204" pitchFamily="18" charset="0"/>
                          </a:rPr>
                          <m:t>𝒇</m:t>
                        </m:r>
                      </m:sub>
                    </m:sSub>
                    <m:r>
                      <a:rPr lang="es-ES" altLang="es-ES_tradnl" sz="3600" b="1" i="1" smtClean="0">
                        <a:latin typeface="Cambria Math" panose="02040503050406030204" pitchFamily="18" charset="0"/>
                      </a:rPr>
                      <m:t>=</m:t>
                    </m:r>
                    <m:sSub>
                      <m:sSubPr>
                        <m:ctrlPr>
                          <a:rPr lang="es-ES" altLang="es-ES_tradnl" sz="3600" b="1" i="1" smtClean="0">
                            <a:latin typeface="Cambria Math" panose="02040503050406030204" pitchFamily="18" charset="0"/>
                          </a:rPr>
                        </m:ctrlPr>
                      </m:sSubPr>
                      <m:e>
                        <m:r>
                          <a:rPr lang="es-ES" altLang="es-ES_tradnl" sz="3600" b="1" i="1" smtClean="0">
                            <a:latin typeface="Cambria Math" panose="02040503050406030204" pitchFamily="18" charset="0"/>
                          </a:rPr>
                          <m:t>𝒗</m:t>
                        </m:r>
                      </m:e>
                      <m:sub>
                        <m:r>
                          <a:rPr lang="es-ES" altLang="es-ES_tradnl" sz="3600" b="1" i="1" smtClean="0">
                            <a:latin typeface="Cambria Math" panose="02040503050406030204" pitchFamily="18" charset="0"/>
                          </a:rPr>
                          <m:t>𝒊</m:t>
                        </m:r>
                      </m:sub>
                    </m:sSub>
                    <m:r>
                      <a:rPr lang="es-ES" altLang="es-ES_tradnl" sz="3600" b="1" i="1" smtClean="0">
                        <a:latin typeface="Cambria Math" panose="02040503050406030204" pitchFamily="18" charset="0"/>
                      </a:rPr>
                      <m:t>+</m:t>
                    </m:r>
                    <m:r>
                      <a:rPr lang="es-ES" altLang="es-ES_tradnl" sz="3600" b="1" i="1" smtClean="0">
                        <a:latin typeface="Cambria Math" panose="02040503050406030204" pitchFamily="18" charset="0"/>
                      </a:rPr>
                      <m:t>𝒂𝒕</m:t>
                    </m:r>
                  </m:oMath>
                </a14:m>
                <a:endParaRPr lang="es-CL" altLang="es-ES_tradnl" sz="4400" dirty="0"/>
              </a:p>
            </p:txBody>
          </p:sp>
        </mc:Choice>
        <mc:Fallback xmlns="">
          <p:sp>
            <p:nvSpPr>
              <p:cNvPr id="18433" name="2 Marcador de contenido">
                <a:extLst>
                  <a:ext uri="{FF2B5EF4-FFF2-40B4-BE49-F238E27FC236}">
                    <a16:creationId xmlns:a16="http://schemas.microsoft.com/office/drawing/2014/main" id="{D2F97D16-DB6D-514E-9ECA-055FA591B289}"/>
                  </a:ext>
                </a:extLst>
              </p:cNvPr>
              <p:cNvSpPr>
                <a:spLocks noGrp="1" noRot="1" noChangeAspect="1" noMove="1" noResize="1" noEditPoints="1" noAdjustHandles="1" noChangeArrowheads="1" noChangeShapeType="1" noTextEdit="1"/>
              </p:cNvSpPr>
              <p:nvPr>
                <p:ph idx="1"/>
              </p:nvPr>
            </p:nvSpPr>
            <p:spPr>
              <a:blipFill>
                <a:blip r:embed="rId3"/>
                <a:stretch>
                  <a:fillRect l="-1958"/>
                </a:stretch>
              </a:blipFill>
            </p:spPr>
            <p:txBody>
              <a:bodyPr/>
              <a:lstStyle/>
              <a:p>
                <a:r>
                  <a:rPr lang="es-CL">
                    <a:noFill/>
                  </a:rPr>
                  <a:t> </a:t>
                </a:r>
              </a:p>
            </p:txBody>
          </p:sp>
        </mc:Fallback>
      </mc:AlternateContent>
      <p:pic>
        <p:nvPicPr>
          <p:cNvPr id="18434" name="Picture 25">
            <a:extLst>
              <a:ext uri="{FF2B5EF4-FFF2-40B4-BE49-F238E27FC236}">
                <a16:creationId xmlns:a16="http://schemas.microsoft.com/office/drawing/2014/main" id="{A7C53F2A-E200-E641-AF07-F75842B41D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5338" y="207963"/>
            <a:ext cx="5816600" cy="321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Rectangle 2">
            <a:extLst>
              <a:ext uri="{FF2B5EF4-FFF2-40B4-BE49-F238E27FC236}">
                <a16:creationId xmlns:a16="http://schemas.microsoft.com/office/drawing/2014/main" id="{F49B6FD5-2DCF-8D49-9673-2857EC8A65DC}"/>
              </a:ext>
            </a:extLst>
          </p:cNvPr>
          <p:cNvSpPr>
            <a:spLocks noChangeArrowheads="1"/>
          </p:cNvSpPr>
          <p:nvPr/>
        </p:nvSpPr>
        <p:spPr bwMode="auto">
          <a:xfrm>
            <a:off x="0" y="0"/>
            <a:ext cx="10080625"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eaLnBrk="1">
              <a:lnSpc>
                <a:spcPct val="93000"/>
              </a:lnSpc>
              <a:buClr>
                <a:srgbClr val="000000"/>
              </a:buClr>
              <a:buSzPct val="100000"/>
              <a:buFont typeface="Times New Roman" panose="02020603050405020304" pitchFamily="18" charset="0"/>
              <a:buNone/>
            </a:pPr>
            <a:endParaRPr lang="es-CL" altLang="es-ES_tradnl"/>
          </a:p>
        </p:txBody>
      </p:sp>
      <p:graphicFrame>
        <p:nvGraphicFramePr>
          <p:cNvPr id="18436" name="Object 1">
            <a:extLst>
              <a:ext uri="{FF2B5EF4-FFF2-40B4-BE49-F238E27FC236}">
                <a16:creationId xmlns:a16="http://schemas.microsoft.com/office/drawing/2014/main" id="{6BA55223-BF8C-3646-AF1F-B04BD7FD26A1}"/>
              </a:ext>
            </a:extLst>
          </p:cNvPr>
          <p:cNvGraphicFramePr>
            <a:graphicFrameLocks noChangeAspect="1"/>
          </p:cNvGraphicFramePr>
          <p:nvPr/>
        </p:nvGraphicFramePr>
        <p:xfrm>
          <a:off x="1539875" y="4422775"/>
          <a:ext cx="1679575" cy="857250"/>
        </p:xfrm>
        <a:graphic>
          <a:graphicData uri="http://schemas.openxmlformats.org/presentationml/2006/ole">
            <mc:AlternateContent xmlns:mc="http://schemas.openxmlformats.org/markup-compatibility/2006">
              <mc:Choice xmlns:v="urn:schemas-microsoft-com:vml" Requires="v">
                <p:oleObj spid="_x0000_s18442" r:id="rId5" imgW="21361400" imgH="10820400" progId="Equation.DSMT4">
                  <p:embed/>
                </p:oleObj>
              </mc:Choice>
              <mc:Fallback>
                <p:oleObj r:id="rId5" imgW="21361400" imgH="10820400" progId="Equation.DSMT4">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39875" y="4422775"/>
                        <a:ext cx="1679575"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 name="Rectángulo redondeado 1">
            <a:extLst>
              <a:ext uri="{FF2B5EF4-FFF2-40B4-BE49-F238E27FC236}">
                <a16:creationId xmlns:a16="http://schemas.microsoft.com/office/drawing/2014/main" id="{E97A2DCD-4B49-5A45-952A-260FB4580E40}"/>
              </a:ext>
            </a:extLst>
          </p:cNvPr>
          <p:cNvSpPr/>
          <p:nvPr/>
        </p:nvSpPr>
        <p:spPr bwMode="auto">
          <a:xfrm>
            <a:off x="3456136" y="5508029"/>
            <a:ext cx="2952328" cy="864096"/>
          </a:xfrm>
          <a:prstGeom prst="roundRect">
            <a:avLst/>
          </a:prstGeom>
          <a:no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pPr>
            <a:endParaRPr kumimoji="0" lang="es-CL" sz="1800" b="0" i="0" u="none" strike="noStrike" cap="none" normalizeH="0" baseline="0">
              <a:ln>
                <a:noFill/>
              </a:ln>
              <a:effectLst/>
              <a:latin typeface="Arial"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5 Marcador de número de diapositiva">
            <a:extLst>
              <a:ext uri="{FF2B5EF4-FFF2-40B4-BE49-F238E27FC236}">
                <a16:creationId xmlns:a16="http://schemas.microsoft.com/office/drawing/2014/main" id="{05158F0C-8FAB-1840-A836-F028103549B9}"/>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a:lnSpc>
                <a:spcPct val="95000"/>
              </a:lnSpc>
              <a:spcAft>
                <a:spcPct val="0"/>
              </a:spcAft>
              <a:buFont typeface="Times New Roman" panose="02020603050405020304" pitchFamily="18" charset="0"/>
              <a:buNone/>
            </a:pPr>
            <a:fld id="{396C2D48-F68C-554A-9541-5F72B3F7B058}" type="slidenum">
              <a:rPr lang="es-CL" altLang="es-ES_tradnl" sz="1400">
                <a:latin typeface="Times New Roman" panose="02020603050405020304" pitchFamily="18" charset="0"/>
                <a:ea typeface="Arial Unicode MS" panose="020B0604020202020204" pitchFamily="34" charset="-128"/>
              </a:rPr>
              <a:pPr>
                <a:lnSpc>
                  <a:spcPct val="95000"/>
                </a:lnSpc>
                <a:spcAft>
                  <a:spcPct val="0"/>
                </a:spcAft>
                <a:buFont typeface="Times New Roman" panose="02020603050405020304" pitchFamily="18" charset="0"/>
                <a:buNone/>
              </a:pPr>
              <a:t>6</a:t>
            </a:fld>
            <a:endParaRPr lang="es-CL" altLang="es-ES_tradnl" sz="1400">
              <a:latin typeface="Times New Roman" panose="02020603050405020304" pitchFamily="18" charset="0"/>
              <a:ea typeface="Arial Unicode MS" panose="020B0604020202020204" pitchFamily="34" charset="-128"/>
            </a:endParaRPr>
          </a:p>
        </p:txBody>
      </p:sp>
      <p:sp>
        <p:nvSpPr>
          <p:cNvPr id="19458" name="Rectangle 1">
            <a:extLst>
              <a:ext uri="{FF2B5EF4-FFF2-40B4-BE49-F238E27FC236}">
                <a16:creationId xmlns:a16="http://schemas.microsoft.com/office/drawing/2014/main" id="{7F7E3000-8AD9-4549-8501-0D22FD271619}"/>
              </a:ext>
            </a:extLst>
          </p:cNvPr>
          <p:cNvSpPr>
            <a:spLocks noGrp="1" noChangeArrowheads="1"/>
          </p:cNvSpPr>
          <p:nvPr>
            <p:ph type="title"/>
          </p:nvPr>
        </p:nvSpPr>
        <p:spPr>
          <a:xfrm>
            <a:off x="360363" y="251445"/>
            <a:ext cx="9070975" cy="1203326"/>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Aceleración</a:t>
            </a:r>
            <a:br>
              <a:rPr lang="es-CL" altLang="es-ES_tradnl"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br>
            <a:endParaRPr lang="es-CL" altLang="es-ES_tradnl" sz="2400" b="1"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3074" name="Text Box 2">
            <a:extLst>
              <a:ext uri="{FF2B5EF4-FFF2-40B4-BE49-F238E27FC236}">
                <a16:creationId xmlns:a16="http://schemas.microsoft.com/office/drawing/2014/main" id="{1E3F9F1C-690A-BB4C-8F74-B5DF3A4A91DE}"/>
              </a:ext>
            </a:extLst>
          </p:cNvPr>
          <p:cNvSpPr txBox="1">
            <a:spLocks noChangeArrowheads="1"/>
          </p:cNvSpPr>
          <p:nvPr/>
        </p:nvSpPr>
        <p:spPr bwMode="auto">
          <a:xfrm>
            <a:off x="371475" y="1031875"/>
            <a:ext cx="8628063" cy="1050925"/>
          </a:xfrm>
          <a:prstGeom prst="rect">
            <a:avLst/>
          </a:prstGeom>
          <a:noFill/>
          <a:ln w="9525">
            <a:noFill/>
            <a:round/>
            <a:headEnd/>
            <a:tailEnd/>
          </a:ln>
          <a:effectLst/>
        </p:spPr>
        <p:txBody>
          <a:bodyPr lIns="90000" tIns="45000" rIns="90000" bIns="45000"/>
          <a:lstStyle/>
          <a:p>
            <a:pPr eaLnBrk="1">
              <a:lnSpc>
                <a:spcPct val="117000"/>
              </a:lnSpc>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s-CL"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Se puede cambiar la velocidad de algo si se cambia su rapidez, si se cambia su dirección o si se cambian las dos. La tasa de cambio de la velocidad con el tiempo es la</a:t>
            </a:r>
            <a:r>
              <a:rPr lang="es-CL" dirty="0">
                <a:solidFill>
                  <a:srgbClr val="000080"/>
                </a:solidFill>
                <a:latin typeface="CMU Serif Roman" panose="02000603000000000000" pitchFamily="2" charset="0"/>
                <a:ea typeface="CMU Serif Roman" panose="02000603000000000000" pitchFamily="2" charset="0"/>
                <a:cs typeface="CMU Serif Roman" panose="02000603000000000000" pitchFamily="2" charset="0"/>
              </a:rPr>
              <a:t> </a:t>
            </a:r>
            <a:r>
              <a:rPr lang="es-CL" dirty="0">
                <a:solidFill>
                  <a:srgbClr val="FF3333"/>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aceleración</a:t>
            </a:r>
            <a:r>
              <a:rPr lang="es-CL"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a:t>
            </a:r>
          </a:p>
        </p:txBody>
      </p:sp>
      <p:sp>
        <p:nvSpPr>
          <p:cNvPr id="3075" name="Text Box 3">
            <a:extLst>
              <a:ext uri="{FF2B5EF4-FFF2-40B4-BE49-F238E27FC236}">
                <a16:creationId xmlns:a16="http://schemas.microsoft.com/office/drawing/2014/main" id="{EDD22090-7E25-274B-BEA7-B4F23E30C8C6}"/>
              </a:ext>
            </a:extLst>
          </p:cNvPr>
          <p:cNvSpPr txBox="1">
            <a:spLocks noChangeArrowheads="1"/>
          </p:cNvSpPr>
          <p:nvPr/>
        </p:nvSpPr>
        <p:spPr bwMode="auto">
          <a:xfrm>
            <a:off x="360363" y="2879725"/>
            <a:ext cx="8099425" cy="125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9pPr>
          </a:lstStyle>
          <a:p>
            <a:pPr algn="just" eaLnBrk="1">
              <a:lnSpc>
                <a:spcPct val="117000"/>
              </a:lnSpc>
              <a:spcAft>
                <a:spcPct val="0"/>
              </a:spcAft>
              <a:buFont typeface="Times New Roman" panose="02020603050405020304" pitchFamily="18" charset="0"/>
              <a:buNone/>
            </a:pP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Suponga una partícula que en el instante de tiempo t</a:t>
            </a:r>
            <a:r>
              <a:rPr lang="es-CL" altLang="es-ES_tradnl" sz="1800" b="1"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se encuentra en la posición </a:t>
            </a:r>
            <a:r>
              <a:rPr lang="es-CL" altLang="es-ES_tradnl" sz="1800" b="1"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x</a:t>
            </a:r>
            <a:r>
              <a:rPr lang="es-CL" altLang="es-ES_tradnl" sz="1800" b="1"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1800"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a:t>
            </a: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con velocidad instantánea </a:t>
            </a:r>
            <a:r>
              <a:rPr lang="es-CL" altLang="es-ES_tradnl" sz="1800" b="1"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v</a:t>
            </a:r>
            <a:r>
              <a:rPr lang="es-CL" altLang="es-ES_tradnl" sz="1800" b="1"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y en un instante posterior t</a:t>
            </a:r>
            <a:r>
              <a:rPr lang="es-CL" altLang="es-ES_tradnl" sz="1800"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2</a:t>
            </a: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está en la posición </a:t>
            </a:r>
            <a:r>
              <a:rPr lang="es-CL" altLang="es-ES_tradnl" sz="1800" b="1"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x</a:t>
            </a:r>
            <a:r>
              <a:rPr lang="es-CL" altLang="es-ES_tradnl" sz="1800" b="1"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2</a:t>
            </a: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con velocidad instantánea </a:t>
            </a:r>
            <a:r>
              <a:rPr lang="es-CL" altLang="es-ES_tradnl" sz="1800" b="1"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v</a:t>
            </a:r>
            <a:r>
              <a:rPr lang="es-CL" altLang="es-ES_tradnl" sz="1800" b="1"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2</a:t>
            </a:r>
            <a:r>
              <a:rPr lang="es-CL" altLang="es-ES_tradnl" sz="1800" b="1"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a:t>
            </a:r>
          </a:p>
        </p:txBody>
      </p:sp>
      <p:graphicFrame>
        <p:nvGraphicFramePr>
          <p:cNvPr id="3076" name="Object 4">
            <a:extLst>
              <a:ext uri="{FF2B5EF4-FFF2-40B4-BE49-F238E27FC236}">
                <a16:creationId xmlns:a16="http://schemas.microsoft.com/office/drawing/2014/main" id="{0680C4D7-8A29-9E4A-9E5B-7BB26BAE91BD}"/>
              </a:ext>
            </a:extLst>
          </p:cNvPr>
          <p:cNvGraphicFramePr>
            <a:graphicFrameLocks noChangeAspect="1"/>
          </p:cNvGraphicFramePr>
          <p:nvPr/>
        </p:nvGraphicFramePr>
        <p:xfrm>
          <a:off x="3087688" y="4040188"/>
          <a:ext cx="1385887" cy="352425"/>
        </p:xfrm>
        <a:graphic>
          <a:graphicData uri="http://schemas.openxmlformats.org/presentationml/2006/ole">
            <mc:AlternateContent xmlns:mc="http://schemas.openxmlformats.org/markup-compatibility/2006">
              <mc:Choice xmlns:v="urn:schemas-microsoft-com:vml" Requires="v">
                <p:oleObj spid="_x0000_s19486" r:id="rId4" imgW="1397000" imgH="368300" progId="">
                  <p:embed/>
                </p:oleObj>
              </mc:Choice>
              <mc:Fallback>
                <p:oleObj r:id="rId4" imgW="1397000" imgH="368300" progId="">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87688" y="4040188"/>
                        <a:ext cx="1385887" cy="3524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3077" name="Object 5">
            <a:extLst>
              <a:ext uri="{FF2B5EF4-FFF2-40B4-BE49-F238E27FC236}">
                <a16:creationId xmlns:a16="http://schemas.microsoft.com/office/drawing/2014/main" id="{652658D6-B0CF-C74C-9FBF-FF29F828B334}"/>
              </a:ext>
            </a:extLst>
          </p:cNvPr>
          <p:cNvGraphicFramePr>
            <a:graphicFrameLocks noChangeAspect="1"/>
          </p:cNvGraphicFramePr>
          <p:nvPr/>
        </p:nvGraphicFramePr>
        <p:xfrm>
          <a:off x="1260475" y="4560888"/>
          <a:ext cx="1208088" cy="658812"/>
        </p:xfrm>
        <a:graphic>
          <a:graphicData uri="http://schemas.openxmlformats.org/presentationml/2006/ole">
            <mc:AlternateContent xmlns:mc="http://schemas.openxmlformats.org/markup-compatibility/2006">
              <mc:Choice xmlns:v="urn:schemas-microsoft-com:vml" Requires="v">
                <p:oleObj spid="_x0000_s19487" r:id="rId6" imgW="1219200" imgH="673100" progId="">
                  <p:embed/>
                </p:oleObj>
              </mc:Choice>
              <mc:Fallback>
                <p:oleObj r:id="rId6" imgW="1219200" imgH="673100" progId="">
                  <p:embed/>
                  <p:pic>
                    <p:nvPicPr>
                      <p:cNvPr id="0" name="Object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60475" y="4560888"/>
                        <a:ext cx="1208088" cy="65881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2" name="Text Box 6">
            <a:extLst>
              <a:ext uri="{FF2B5EF4-FFF2-40B4-BE49-F238E27FC236}">
                <a16:creationId xmlns:a16="http://schemas.microsoft.com/office/drawing/2014/main" id="{C77241C5-6F98-954E-9B15-5558EDD900D0}"/>
              </a:ext>
            </a:extLst>
          </p:cNvPr>
          <p:cNvSpPr txBox="1">
            <a:spLocks noChangeArrowheads="1"/>
          </p:cNvSpPr>
          <p:nvPr/>
        </p:nvSpPr>
        <p:spPr bwMode="auto">
          <a:xfrm>
            <a:off x="6309302" y="4566444"/>
            <a:ext cx="2700338"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Su unidad es el  </a:t>
            </a:r>
            <a:r>
              <a:rPr lang="es-CL" altLang="es-ES_tradnl" sz="22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m/s</a:t>
            </a:r>
            <a:r>
              <a:rPr lang="es-CL" altLang="es-ES_tradnl" sz="2200" b="1" baseline="33000"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2</a:t>
            </a:r>
          </a:p>
        </p:txBody>
      </p:sp>
      <p:sp>
        <p:nvSpPr>
          <p:cNvPr id="3079" name="Text Box 7">
            <a:extLst>
              <a:ext uri="{FF2B5EF4-FFF2-40B4-BE49-F238E27FC236}">
                <a16:creationId xmlns:a16="http://schemas.microsoft.com/office/drawing/2014/main" id="{8CD236FA-7440-9E46-A8E8-C02D7A9F4E81}"/>
              </a:ext>
            </a:extLst>
          </p:cNvPr>
          <p:cNvSpPr txBox="1">
            <a:spLocks noChangeArrowheads="1"/>
          </p:cNvSpPr>
          <p:nvPr/>
        </p:nvSpPr>
        <p:spPr bwMode="auto">
          <a:xfrm>
            <a:off x="545306" y="6236494"/>
            <a:ext cx="8280400"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9pPr>
          </a:lstStyle>
          <a:p>
            <a:pPr algn="just" eaLnBrk="1">
              <a:lnSpc>
                <a:spcPct val="117000"/>
              </a:lnSpc>
              <a:spcAft>
                <a:spcPct val="0"/>
              </a:spcAft>
              <a:buFont typeface="Times New Roman" panose="02020603050405020304" pitchFamily="18" charset="0"/>
              <a:buNone/>
            </a:pPr>
            <a:r>
              <a:rPr lang="es-CL" altLang="es-ES_tradnl" sz="1500" dirty="0">
                <a:latin typeface="CMU Serif Roman" panose="02000603000000000000" pitchFamily="2" charset="0"/>
                <a:ea typeface="CMU Serif Roman" panose="02000603000000000000" pitchFamily="2" charset="0"/>
                <a:cs typeface="CMU Serif Roman" panose="02000603000000000000" pitchFamily="2" charset="0"/>
              </a:rPr>
              <a:t>Ej: Si una partícula tiene una aceleración de 5 m/s</a:t>
            </a:r>
            <a:r>
              <a:rPr lang="es-CL" altLang="es-ES_tradnl" sz="1500" baseline="33000" dirty="0">
                <a:latin typeface="CMU Serif Roman" panose="02000603000000000000" pitchFamily="2" charset="0"/>
                <a:ea typeface="CMU Serif Roman" panose="02000603000000000000" pitchFamily="2" charset="0"/>
                <a:cs typeface="CMU Serif Roman" panose="02000603000000000000" pitchFamily="2" charset="0"/>
              </a:rPr>
              <a:t>2 </a:t>
            </a:r>
            <a:r>
              <a:rPr lang="es-CL" altLang="es-ES_tradnl" sz="1500" dirty="0">
                <a:latin typeface="CMU Serif Roman" panose="02000603000000000000" pitchFamily="2" charset="0"/>
                <a:ea typeface="CMU Serif Roman" panose="02000603000000000000" pitchFamily="2" charset="0"/>
                <a:cs typeface="CMU Serif Roman" panose="02000603000000000000" pitchFamily="2" charset="0"/>
              </a:rPr>
              <a:t>, ello quiere decir que, si parte desde el reposo, después de 1 s se moverá con una rapidez de 5 m/s; después de 2 s llevará una rapidez de 10 m/s y así sucesivamente  </a:t>
            </a:r>
          </a:p>
        </p:txBody>
      </p:sp>
      <p:sp>
        <p:nvSpPr>
          <p:cNvPr id="3080" name="Oval 8">
            <a:extLst>
              <a:ext uri="{FF2B5EF4-FFF2-40B4-BE49-F238E27FC236}">
                <a16:creationId xmlns:a16="http://schemas.microsoft.com/office/drawing/2014/main" id="{67A987EE-1DC1-DB44-9D2B-28C296C8D5C5}"/>
              </a:ext>
            </a:extLst>
          </p:cNvPr>
          <p:cNvSpPr>
            <a:spLocks noChangeArrowheads="1"/>
          </p:cNvSpPr>
          <p:nvPr/>
        </p:nvSpPr>
        <p:spPr bwMode="auto">
          <a:xfrm>
            <a:off x="1800225" y="4500563"/>
            <a:ext cx="720725" cy="428625"/>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
        <p:nvSpPr>
          <p:cNvPr id="3081" name="Freeform 9">
            <a:extLst>
              <a:ext uri="{FF2B5EF4-FFF2-40B4-BE49-F238E27FC236}">
                <a16:creationId xmlns:a16="http://schemas.microsoft.com/office/drawing/2014/main" id="{6932BB63-1A11-FA42-9835-5136DC517F88}"/>
              </a:ext>
            </a:extLst>
          </p:cNvPr>
          <p:cNvSpPr>
            <a:spLocks/>
          </p:cNvSpPr>
          <p:nvPr/>
        </p:nvSpPr>
        <p:spPr bwMode="auto">
          <a:xfrm>
            <a:off x="2160588" y="3781425"/>
            <a:ext cx="925512" cy="719138"/>
          </a:xfrm>
          <a:custGeom>
            <a:avLst/>
            <a:gdLst>
              <a:gd name="T0" fmla="*/ 0 w 2570"/>
              <a:gd name="T1" fmla="*/ 2147483646 h 1999"/>
              <a:gd name="T2" fmla="*/ 2147483646 w 2570"/>
              <a:gd name="T3" fmla="*/ 2147483646 h 1999"/>
              <a:gd name="T4" fmla="*/ 0 60000 65536"/>
              <a:gd name="T5" fmla="*/ 0 60000 65536"/>
              <a:gd name="T6" fmla="*/ 0 w 2570"/>
              <a:gd name="T7" fmla="*/ 0 h 1999"/>
              <a:gd name="T8" fmla="*/ 2570 w 2570"/>
              <a:gd name="T9" fmla="*/ 1999 h 1999"/>
            </a:gdLst>
            <a:ahLst/>
            <a:cxnLst>
              <a:cxn ang="T4">
                <a:pos x="T0" y="T1"/>
              </a:cxn>
              <a:cxn ang="T5">
                <a:pos x="T2" y="T3"/>
              </a:cxn>
            </a:cxnLst>
            <a:rect l="T6" t="T7" r="T8" b="T9"/>
            <a:pathLst>
              <a:path w="2570" h="1999">
                <a:moveTo>
                  <a:pt x="0" y="1998"/>
                </a:moveTo>
                <a:cubicBezTo>
                  <a:pt x="285" y="0"/>
                  <a:pt x="2284" y="1713"/>
                  <a:pt x="2569" y="1142"/>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3082" name="Object 10">
            <a:extLst>
              <a:ext uri="{FF2B5EF4-FFF2-40B4-BE49-F238E27FC236}">
                <a16:creationId xmlns:a16="http://schemas.microsoft.com/office/drawing/2014/main" id="{B26FAA1B-017C-9B47-8A36-8383ABAEFED5}"/>
              </a:ext>
            </a:extLst>
          </p:cNvPr>
          <p:cNvGraphicFramePr>
            <a:graphicFrameLocks noChangeAspect="1"/>
          </p:cNvGraphicFramePr>
          <p:nvPr/>
        </p:nvGraphicFramePr>
        <p:xfrm>
          <a:off x="3251200" y="5227638"/>
          <a:ext cx="1247775" cy="352425"/>
        </p:xfrm>
        <a:graphic>
          <a:graphicData uri="http://schemas.openxmlformats.org/presentationml/2006/ole">
            <mc:AlternateContent xmlns:mc="http://schemas.openxmlformats.org/markup-compatibility/2006">
              <mc:Choice xmlns:v="urn:schemas-microsoft-com:vml" Requires="v">
                <p:oleObj spid="_x0000_s19488" r:id="rId8" imgW="1257300" imgH="368300" progId="">
                  <p:embed/>
                </p:oleObj>
              </mc:Choice>
              <mc:Fallback>
                <p:oleObj r:id="rId8" imgW="1257300" imgH="368300" progId="">
                  <p:embed/>
                  <p:pic>
                    <p:nvPicPr>
                      <p:cNvPr id="0" name="Object 1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51200" y="5227638"/>
                        <a:ext cx="1247775" cy="3524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3083" name="Freeform 11">
            <a:extLst>
              <a:ext uri="{FF2B5EF4-FFF2-40B4-BE49-F238E27FC236}">
                <a16:creationId xmlns:a16="http://schemas.microsoft.com/office/drawing/2014/main" id="{EA07DA04-7653-2749-B5EF-80FDA62EEC32}"/>
              </a:ext>
            </a:extLst>
          </p:cNvPr>
          <p:cNvSpPr>
            <a:spLocks/>
          </p:cNvSpPr>
          <p:nvPr/>
        </p:nvSpPr>
        <p:spPr bwMode="auto">
          <a:xfrm>
            <a:off x="2519363" y="5219700"/>
            <a:ext cx="900112" cy="180975"/>
          </a:xfrm>
          <a:custGeom>
            <a:avLst/>
            <a:gdLst>
              <a:gd name="T0" fmla="*/ 0 w 2501"/>
              <a:gd name="T1" fmla="*/ 0 h 501"/>
              <a:gd name="T2" fmla="*/ 2147483646 w 2501"/>
              <a:gd name="T3" fmla="*/ 2147483646 h 501"/>
              <a:gd name="T4" fmla="*/ 0 60000 65536"/>
              <a:gd name="T5" fmla="*/ 0 60000 65536"/>
              <a:gd name="T6" fmla="*/ 0 w 2501"/>
              <a:gd name="T7" fmla="*/ 0 h 501"/>
              <a:gd name="T8" fmla="*/ 2501 w 2501"/>
              <a:gd name="T9" fmla="*/ 501 h 501"/>
            </a:gdLst>
            <a:ahLst/>
            <a:cxnLst>
              <a:cxn ang="T4">
                <a:pos x="T0" y="T1"/>
              </a:cxn>
              <a:cxn ang="T5">
                <a:pos x="T2" y="T3"/>
              </a:cxn>
            </a:cxnLst>
            <a:rect l="T6" t="T7" r="T8" b="T9"/>
            <a:pathLst>
              <a:path w="2501" h="501">
                <a:moveTo>
                  <a:pt x="0" y="0"/>
                </a:moveTo>
                <a:cubicBezTo>
                  <a:pt x="493" y="425"/>
                  <a:pt x="2500" y="500"/>
                  <a:pt x="2500" y="50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3084" name="Oval 12">
            <a:extLst>
              <a:ext uri="{FF2B5EF4-FFF2-40B4-BE49-F238E27FC236}">
                <a16:creationId xmlns:a16="http://schemas.microsoft.com/office/drawing/2014/main" id="{E6E45AF3-2E8A-BC45-A940-435EA2B9C3E6}"/>
              </a:ext>
            </a:extLst>
          </p:cNvPr>
          <p:cNvSpPr>
            <a:spLocks noChangeArrowheads="1"/>
          </p:cNvSpPr>
          <p:nvPr/>
        </p:nvSpPr>
        <p:spPr bwMode="auto">
          <a:xfrm>
            <a:off x="1800225" y="4932363"/>
            <a:ext cx="720725" cy="428625"/>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pic>
        <p:nvPicPr>
          <p:cNvPr id="3085" name="Picture 13">
            <a:extLst>
              <a:ext uri="{FF2B5EF4-FFF2-40B4-BE49-F238E27FC236}">
                <a16:creationId xmlns:a16="http://schemas.microsoft.com/office/drawing/2014/main" id="{D5E2D703-ED74-CE4E-A85A-DE1E89C8F99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060700" y="1824038"/>
            <a:ext cx="5568950" cy="1055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308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307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307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3076"/>
                                        </p:tgtEl>
                                        <p:attrNameLst>
                                          <p:attrName>style.visibility</p:attrName>
                                        </p:attrNameLst>
                                      </p:cBhvr>
                                      <p:to>
                                        <p:strVal val="visible"/>
                                      </p:to>
                                    </p:set>
                                  </p:childTnLst>
                                </p:cTn>
                              </p:par>
                              <p:par>
                                <p:cTn id="19" presetID="1" presetClass="entr" fill="hold" grpId="0" nodeType="withEffect">
                                  <p:stCondLst>
                                    <p:cond delay="0"/>
                                  </p:stCondLst>
                                  <p:childTnLst>
                                    <p:set>
                                      <p:cBhvr additive="repl">
                                        <p:cTn id="20" dur="1" fill="hold">
                                          <p:stCondLst>
                                            <p:cond delay="0"/>
                                          </p:stCondLst>
                                        </p:cTn>
                                        <p:tgtEl>
                                          <p:spTgt spid="3080"/>
                                        </p:tgtEl>
                                        <p:attrNameLst>
                                          <p:attrName>style.visibility</p:attrName>
                                        </p:attrNameLst>
                                      </p:cBhvr>
                                      <p:to>
                                        <p:strVal val="visible"/>
                                      </p:to>
                                    </p:set>
                                  </p:childTnLst>
                                </p:cTn>
                              </p:par>
                              <p:par>
                                <p:cTn id="21" presetID="1" presetClass="entr" fill="hold" nodeType="withEffect">
                                  <p:stCondLst>
                                    <p:cond delay="0"/>
                                  </p:stCondLst>
                                  <p:childTnLst>
                                    <p:set>
                                      <p:cBhvr additive="repl">
                                        <p:cTn id="22" dur="1" fill="hold">
                                          <p:stCondLst>
                                            <p:cond delay="0"/>
                                          </p:stCondLst>
                                        </p:cTn>
                                        <p:tgtEl>
                                          <p:spTgt spid="308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3082"/>
                                        </p:tgtEl>
                                        <p:attrNameLst>
                                          <p:attrName>style.visibility</p:attrName>
                                        </p:attrNameLst>
                                      </p:cBhvr>
                                      <p:to>
                                        <p:strVal val="visible"/>
                                      </p:to>
                                    </p:set>
                                  </p:childTnLst>
                                </p:cTn>
                              </p:par>
                              <p:par>
                                <p:cTn id="27" presetID="1" presetClass="entr" fill="hold" nodeType="withEffect">
                                  <p:stCondLst>
                                    <p:cond delay="0"/>
                                  </p:stCondLst>
                                  <p:childTnLst>
                                    <p:set>
                                      <p:cBhvr additive="repl">
                                        <p:cTn id="28" dur="1" fill="hold">
                                          <p:stCondLst>
                                            <p:cond delay="0"/>
                                          </p:stCondLst>
                                        </p:cTn>
                                        <p:tgtEl>
                                          <p:spTgt spid="3083"/>
                                        </p:tgtEl>
                                        <p:attrNameLst>
                                          <p:attrName>style.visibility</p:attrName>
                                        </p:attrNameLst>
                                      </p:cBhvr>
                                      <p:to>
                                        <p:strVal val="visible"/>
                                      </p:to>
                                    </p:set>
                                  </p:childTnLst>
                                </p:cTn>
                              </p:par>
                              <p:par>
                                <p:cTn id="29" presetID="1" presetClass="entr" fill="hold" grpId="0" nodeType="withEffect">
                                  <p:stCondLst>
                                    <p:cond delay="0"/>
                                  </p:stCondLst>
                                  <p:childTnLst>
                                    <p:set>
                                      <p:cBhvr additive="repl">
                                        <p:cTn id="30" dur="1" fill="hold">
                                          <p:stCondLst>
                                            <p:cond delay="0"/>
                                          </p:stCondLst>
                                        </p:cTn>
                                        <p:tgtEl>
                                          <p:spTgt spid="3084"/>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26" presetClass="entr" fill="hold" nodeType="clickEffect">
                                  <p:stCondLst>
                                    <p:cond delay="0"/>
                                  </p:stCondLst>
                                  <p:childTnLst>
                                    <p:set>
                                      <p:cBhvr additive="repl">
                                        <p:cTn id="34" dur="1" fill="hold">
                                          <p:stCondLst>
                                            <p:cond delay="0"/>
                                          </p:stCondLst>
                                        </p:cTn>
                                        <p:tgtEl>
                                          <p:spTgt spid="2"/>
                                        </p:tgtEl>
                                        <p:attrNameLst>
                                          <p:attrName>style.visibility</p:attrName>
                                        </p:attrNameLst>
                                      </p:cBhvr>
                                      <p:to>
                                        <p:strVal val="visible"/>
                                      </p:to>
                                    </p:set>
                                    <p:animEffect transition="in" filter="wipe(up)">
                                      <p:cBhvr additive="repl">
                                        <p:cTn id="35" dur="870">
                                          <p:stCondLst>
                                            <p:cond delay="0"/>
                                          </p:stCondLst>
                                        </p:cTn>
                                        <p:tgtEl>
                                          <p:spTgt spid="2"/>
                                        </p:tgtEl>
                                      </p:cBhvr>
                                    </p:animEffect>
                                    <p:anim calcmode="lin" valueType="num">
                                      <p:cBhvr additive="repl">
                                        <p:cTn id="36" dur="2733" fill="hold">
                                          <p:stCondLst>
                                            <p:cond delay="0"/>
                                          </p:stCondLst>
                                        </p:cTn>
                                        <p:tgtEl>
                                          <p:spTgt spid="2"/>
                                        </p:tgtEl>
                                        <p:attrNameLst>
                                          <p:attrName>ppt_x</p:attrName>
                                        </p:attrNameLst>
                                      </p:cBhvr>
                                      <p:tavLst>
                                        <p:tav tm="100000">
                                          <p:val>
                                            <p:strVal val="#ppt_x-0.25"/>
                                          </p:val>
                                        </p:tav>
                                        <p:tav>
                                          <p:val>
                                            <p:strVal val="#ppt_x"/>
                                          </p:val>
                                        </p:tav>
                                      </p:tavLst>
                                    </p:anim>
                                    <p:anim calcmode="lin" valueType="num">
                                      <p:cBhvr additive="repl">
                                        <p:cTn id="37" dur="996" fill="hold">
                                          <p:stCondLst>
                                            <p:cond delay="0"/>
                                          </p:stCondLst>
                                        </p:cTn>
                                        <p:tgtEl>
                                          <p:spTgt spid="2"/>
                                        </p:tgtEl>
                                        <p:attrNameLst>
                                          <p:attrName>ppt_y</p:attrName>
                                        </p:attrNameLst>
                                      </p:cBhvr>
                                      <p:tavLst>
                                        <p:tav tm="0" fmla="#ppt_y-sin(pi*$)/3">
                                          <p:val>
                                            <p:strVal val="0.5"/>
                                          </p:val>
                                        </p:tav>
                                        <p:tav tm="100000">
                                          <p:val>
                                            <p:strVal val="1"/>
                                          </p:val>
                                        </p:tav>
                                      </p:tavLst>
                                    </p:anim>
                                    <p:anim calcmode="lin" valueType="num">
                                      <p:cBhvr additive="repl">
                                        <p:cTn id="38" dur="996" fill="hold">
                                          <p:stCondLst>
                                            <p:cond delay="0"/>
                                          </p:stCondLst>
                                        </p:cTn>
                                        <p:tgtEl>
                                          <p:spTgt spid="2"/>
                                        </p:tgtEl>
                                        <p:attrNameLst>
                                          <p:attrName>ppt_y</p:attrName>
                                        </p:attrNameLst>
                                      </p:cBhvr>
                                      <p:tavLst>
                                        <p:tav tm="0" fmla="#ppt_y-sin(pi*$)/9">
                                          <p:val>
                                            <p:strVal val="0"/>
                                          </p:val>
                                        </p:tav>
                                        <p:tav tm="100000">
                                          <p:val>
                                            <p:strVal val="1"/>
                                          </p:val>
                                        </p:tav>
                                      </p:tavLst>
                                    </p:anim>
                                    <p:anim calcmode="lin" valueType="num">
                                      <p:cBhvr additive="repl">
                                        <p:cTn id="39" dur="498" fill="hold">
                                          <p:stCondLst>
                                            <p:cond delay="0"/>
                                          </p:stCondLst>
                                        </p:cTn>
                                        <p:tgtEl>
                                          <p:spTgt spid="2"/>
                                        </p:tgtEl>
                                        <p:attrNameLst>
                                          <p:attrName>ppt_y</p:attrName>
                                        </p:attrNameLst>
                                      </p:cBhvr>
                                      <p:tavLst>
                                        <p:tav tm="0" fmla="#ppt_y-sin(pi*$)/27">
                                          <p:val>
                                            <p:strVal val="0"/>
                                          </p:val>
                                        </p:tav>
                                        <p:tav tm="100000">
                                          <p:val>
                                            <p:strVal val="1"/>
                                          </p:val>
                                        </p:tav>
                                      </p:tavLst>
                                    </p:anim>
                                    <p:anim calcmode="lin" valueType="num">
                                      <p:cBhvr additive="repl">
                                        <p:cTn id="40" dur="246" fill="hold">
                                          <p:stCondLst>
                                            <p:cond delay="0"/>
                                          </p:stCondLst>
                                        </p:cTn>
                                        <p:tgtEl>
                                          <p:spTgt spid="2"/>
                                        </p:tgtEl>
                                        <p:attrNameLst>
                                          <p:attrName>ppt_y</p:attrName>
                                        </p:attrNameLst>
                                      </p:cBhvr>
                                      <p:tavLst>
                                        <p:tav tm="0" fmla="#ppt_y-sin(pi*$)/81">
                                          <p:val>
                                            <p:strVal val="0"/>
                                          </p:val>
                                        </p:tav>
                                        <p:tav tm="100000">
                                          <p:val>
                                            <p:strVal val="1"/>
                                          </p:val>
                                        </p:tav>
                                      </p:tavLst>
                                    </p:anim>
                                    <p:animScale>
                                      <p:cBhvr additive="repl">
                                        <p:cTn id="41" dur="39" fill="hold">
                                          <p:stCondLst>
                                            <p:cond delay="975"/>
                                          </p:stCondLst>
                                        </p:cTn>
                                        <p:tgtEl>
                                          <p:spTgt spid="2"/>
                                        </p:tgtEl>
                                        <p:attrNameLst>
                                          <p:attrName>transform</p:attrName>
                                        </p:attrNameLst>
                                      </p:cBhvr>
                                      <p:to x="100000" y="60000"/>
                                    </p:animScale>
                                    <p:animScale>
                                      <p:cBhvr additive="repl">
                                        <p:cTn id="42" dur="249" decel="50000" fill="hold">
                                          <p:stCondLst>
                                            <p:cond delay="1014"/>
                                          </p:stCondLst>
                                        </p:cTn>
                                        <p:tgtEl>
                                          <p:spTgt spid="2"/>
                                        </p:tgtEl>
                                        <p:attrNameLst>
                                          <p:attrName>transform</p:attrName>
                                        </p:attrNameLst>
                                      </p:cBhvr>
                                      <p:to x="100000" y="100000"/>
                                    </p:animScale>
                                    <p:animScale>
                                      <p:cBhvr additive="repl">
                                        <p:cTn id="43" dur="39" fill="hold">
                                          <p:stCondLst>
                                            <p:cond delay="1968"/>
                                          </p:stCondLst>
                                        </p:cTn>
                                        <p:tgtEl>
                                          <p:spTgt spid="2"/>
                                        </p:tgtEl>
                                        <p:attrNameLst>
                                          <p:attrName>transform</p:attrName>
                                        </p:attrNameLst>
                                      </p:cBhvr>
                                      <p:to x="100000" y="80000"/>
                                    </p:animScale>
                                    <p:animScale>
                                      <p:cBhvr additive="repl">
                                        <p:cTn id="44" dur="249" decel="50000" fill="hold">
                                          <p:stCondLst>
                                            <p:cond delay="2007"/>
                                          </p:stCondLst>
                                        </p:cTn>
                                        <p:tgtEl>
                                          <p:spTgt spid="2"/>
                                        </p:tgtEl>
                                        <p:attrNameLst>
                                          <p:attrName>transform</p:attrName>
                                        </p:attrNameLst>
                                      </p:cBhvr>
                                      <p:to x="100000" y="100000"/>
                                    </p:animScale>
                                    <p:animScale>
                                      <p:cBhvr additive="repl">
                                        <p:cTn id="45" dur="39" fill="hold">
                                          <p:stCondLst>
                                            <p:cond delay="2463"/>
                                          </p:stCondLst>
                                        </p:cTn>
                                        <p:tgtEl>
                                          <p:spTgt spid="2"/>
                                        </p:tgtEl>
                                        <p:attrNameLst>
                                          <p:attrName>transform</p:attrName>
                                        </p:attrNameLst>
                                      </p:cBhvr>
                                      <p:to x="100000" y="90000"/>
                                    </p:animScale>
                                    <p:animScale>
                                      <p:cBhvr additive="repl">
                                        <p:cTn id="46" dur="249" decel="50000" fill="hold">
                                          <p:stCondLst>
                                            <p:cond delay="2502"/>
                                          </p:stCondLst>
                                        </p:cTn>
                                        <p:tgtEl>
                                          <p:spTgt spid="2"/>
                                        </p:tgtEl>
                                        <p:attrNameLst>
                                          <p:attrName>transform</p:attrName>
                                        </p:attrNameLst>
                                      </p:cBhvr>
                                      <p:to x="100000" y="100000"/>
                                    </p:animScale>
                                    <p:animScale>
                                      <p:cBhvr additive="repl">
                                        <p:cTn id="47" dur="39" fill="hold">
                                          <p:stCondLst>
                                            <p:cond delay="2711"/>
                                          </p:stCondLst>
                                        </p:cTn>
                                        <p:tgtEl>
                                          <p:spTgt spid="2"/>
                                        </p:tgtEl>
                                        <p:attrNameLst>
                                          <p:attrName>transform</p:attrName>
                                        </p:attrNameLst>
                                      </p:cBhvr>
                                      <p:to x="100000" y="95000"/>
                                    </p:animScale>
                                    <p:animScale>
                                      <p:cBhvr additive="repl">
                                        <p:cTn id="48" dur="249" decel="50000" fill="hold">
                                          <p:stCondLst>
                                            <p:cond delay="2751"/>
                                          </p:stCondLst>
                                        </p:cTn>
                                        <p:tgtEl>
                                          <p:spTgt spid="2"/>
                                        </p:tgtEl>
                                        <p:attrNameLst>
                                          <p:attrName>transform</p:attrName>
                                        </p:attrNameLst>
                                      </p:cBhvr>
                                      <p:to x="100000" y="100000"/>
                                    </p:animScale>
                                  </p:childTnLst>
                                </p:cTn>
                              </p:par>
                            </p:childTnLst>
                          </p:cTn>
                        </p:par>
                      </p:childTnLst>
                    </p:cTn>
                  </p:par>
                  <p:par>
                    <p:cTn id="49" fill="hold" nodeType="clickPar">
                      <p:stCondLst>
                        <p:cond delay="indefinite"/>
                      </p:stCondLst>
                      <p:childTnLst>
                        <p:par>
                          <p:cTn id="50" fill="hold" nodeType="withGroup">
                            <p:stCondLst>
                              <p:cond delay="0"/>
                            </p:stCondLst>
                            <p:childTnLst>
                              <p:par>
                                <p:cTn id="51" presetID="1" presetClass="entr" fill="hold" nodeType="clickEffect">
                                  <p:stCondLst>
                                    <p:cond delay="0"/>
                                  </p:stCondLst>
                                  <p:childTnLst>
                                    <p:set>
                                      <p:cBhvr additive="repl">
                                        <p:cTn id="52" dur="1" fill="hold">
                                          <p:stCondLst>
                                            <p:cond delay="0"/>
                                          </p:stCondLst>
                                        </p:cTn>
                                        <p:tgtEl>
                                          <p:spTgt spid="30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0" grpId="0" animBg="1"/>
      <p:bldP spid="308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6659D446-99D0-1A4F-953E-C9EC3BCC19AE}"/>
              </a:ext>
            </a:extLst>
          </p:cNvPr>
          <p:cNvSpPr txBox="1">
            <a:spLocks noChangeArrowheads="1"/>
          </p:cNvSpPr>
          <p:nvPr/>
        </p:nvSpPr>
        <p:spPr bwMode="auto">
          <a:xfrm>
            <a:off x="334093" y="251445"/>
            <a:ext cx="9070975"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a:lstStyle>
          <a:p>
            <a:pPr algn="ctr" defTabSz="914400" eaLnBrk="1" hangingPunct="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Aceleración</a:t>
            </a:r>
            <a:br>
              <a:rPr lang="es-CL" altLang="es-ES_tradnl"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br>
            <a:r>
              <a:rPr lang="es-CL" altLang="es-ES_tradnl" sz="2400" b="1"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Aceleración instantánea 1D</a:t>
            </a:r>
          </a:p>
        </p:txBody>
      </p:sp>
      <p:graphicFrame>
        <p:nvGraphicFramePr>
          <p:cNvPr id="5" name="Object 2">
            <a:extLst>
              <a:ext uri="{FF2B5EF4-FFF2-40B4-BE49-F238E27FC236}">
                <a16:creationId xmlns:a16="http://schemas.microsoft.com/office/drawing/2014/main" id="{4BFEFABB-B1EA-A042-A419-B61695AEAF06}"/>
              </a:ext>
            </a:extLst>
          </p:cNvPr>
          <p:cNvGraphicFramePr>
            <a:graphicFrameLocks noChangeAspect="1"/>
          </p:cNvGraphicFramePr>
          <p:nvPr>
            <p:extLst>
              <p:ext uri="{D42A27DB-BD31-4B8C-83A1-F6EECF244321}">
                <p14:modId xmlns:p14="http://schemas.microsoft.com/office/powerpoint/2010/main" val="3176202999"/>
              </p:ext>
            </p:extLst>
          </p:nvPr>
        </p:nvGraphicFramePr>
        <p:xfrm>
          <a:off x="3528144" y="2267669"/>
          <a:ext cx="2682875" cy="747713"/>
        </p:xfrm>
        <a:graphic>
          <a:graphicData uri="http://schemas.openxmlformats.org/presentationml/2006/ole">
            <mc:AlternateContent xmlns:mc="http://schemas.openxmlformats.org/markup-compatibility/2006">
              <mc:Choice xmlns:v="urn:schemas-microsoft-com:vml" Requires="v">
                <p:oleObj spid="_x0000_s50181" r:id="rId3" imgW="2705100" imgH="762000" progId="">
                  <p:embed/>
                </p:oleObj>
              </mc:Choice>
              <mc:Fallback>
                <p:oleObj r:id="rId3" imgW="2705100" imgH="762000" progId="">
                  <p:embed/>
                  <p:pic>
                    <p:nvPicPr>
                      <p:cNvPr id="21507" name="Object 2">
                        <a:extLst>
                          <a:ext uri="{FF2B5EF4-FFF2-40B4-BE49-F238E27FC236}">
                            <a16:creationId xmlns:a16="http://schemas.microsoft.com/office/drawing/2014/main" id="{56F48BC2-9E29-9649-9C39-54F40C9E898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28144" y="2267669"/>
                        <a:ext cx="2682875" cy="74771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Tree>
    <p:extLst>
      <p:ext uri="{BB962C8B-B14F-4D97-AF65-F5344CB8AC3E}">
        <p14:creationId xmlns:p14="http://schemas.microsoft.com/office/powerpoint/2010/main" val="487019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FEFDC29A-A4E3-8E45-8B48-04581DFF37F9}"/>
              </a:ext>
            </a:extLst>
          </p:cNvPr>
          <p:cNvSpPr>
            <a:spLocks noGrp="1" noChangeArrowheads="1"/>
          </p:cNvSpPr>
          <p:nvPr>
            <p:ph type="title"/>
          </p:nvPr>
        </p:nvSpPr>
        <p:spPr>
          <a:xfrm>
            <a:off x="657673" y="208932"/>
            <a:ext cx="9070975" cy="1262063"/>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4000"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Ejemplo</a:t>
            </a:r>
          </a:p>
        </p:txBody>
      </p:sp>
      <p:sp>
        <p:nvSpPr>
          <p:cNvPr id="5" name="Text Box 3">
            <a:extLst>
              <a:ext uri="{FF2B5EF4-FFF2-40B4-BE49-F238E27FC236}">
                <a16:creationId xmlns:a16="http://schemas.microsoft.com/office/drawing/2014/main" id="{AB74B464-3608-7346-9AA5-C6F24953F77A}"/>
              </a:ext>
            </a:extLst>
          </p:cNvPr>
          <p:cNvSpPr txBox="1">
            <a:spLocks noChangeArrowheads="1"/>
          </p:cNvSpPr>
          <p:nvPr/>
        </p:nvSpPr>
        <p:spPr bwMode="auto">
          <a:xfrm>
            <a:off x="323850" y="1844955"/>
            <a:ext cx="6480175" cy="93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17000"/>
              </a:lnSpc>
              <a:spcAft>
                <a:spcPct val="0"/>
              </a:spcAft>
              <a:buFont typeface="Times New Roman" panose="02020603050405020304" pitchFamily="18" charset="0"/>
              <a:buNone/>
            </a:pPr>
            <a:r>
              <a:rPr lang="es-CL" altLang="es-ES_tradnl" sz="1800" dirty="0">
                <a:latin typeface="CMU Serif Roman" panose="02000603000000000000" pitchFamily="2" charset="0"/>
                <a:ea typeface="CMU Serif Roman" panose="02000603000000000000" pitchFamily="2" charset="0"/>
                <a:cs typeface="CMU Serif Roman" panose="02000603000000000000" pitchFamily="2" charset="0"/>
              </a:rPr>
              <a:t>El siguiente es un gráfico rapidez vs tiempo de un objeto que se mueve en línea recta.</a:t>
            </a:r>
          </a:p>
          <a:p>
            <a:pPr eaLnBrk="1">
              <a:lnSpc>
                <a:spcPct val="117000"/>
              </a:lnSpc>
              <a:spcAft>
                <a:spcPct val="0"/>
              </a:spcAft>
              <a:buFont typeface="Times New Roman" panose="02020603050405020304" pitchFamily="18" charset="0"/>
              <a:buNone/>
            </a:pPr>
            <a:r>
              <a:rPr lang="es-CL" altLang="es-ES_tradnl" sz="1800" b="1" dirty="0">
                <a:latin typeface="CMU Serif Roman" panose="02000603000000000000" pitchFamily="2" charset="0"/>
                <a:ea typeface="CMU Serif Roman" panose="02000603000000000000" pitchFamily="2" charset="0"/>
                <a:cs typeface="CMU Serif Roman" panose="02000603000000000000" pitchFamily="2" charset="0"/>
              </a:rPr>
              <a:t>Determine la aceleración instantánea en los punto A, B y C </a:t>
            </a:r>
          </a:p>
        </p:txBody>
      </p:sp>
      <p:pic>
        <p:nvPicPr>
          <p:cNvPr id="6" name="Picture 2">
            <a:extLst>
              <a:ext uri="{FF2B5EF4-FFF2-40B4-BE49-F238E27FC236}">
                <a16:creationId xmlns:a16="http://schemas.microsoft.com/office/drawing/2014/main" id="{6EC53D6A-2FB5-8242-BAA4-B5BB567E33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9563" y="1800225"/>
            <a:ext cx="3276600"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 name="Text Box 4">
            <a:extLst>
              <a:ext uri="{FF2B5EF4-FFF2-40B4-BE49-F238E27FC236}">
                <a16:creationId xmlns:a16="http://schemas.microsoft.com/office/drawing/2014/main" id="{CB8FC0C5-55FA-9947-AA48-1CAA0B502C7B}"/>
              </a:ext>
            </a:extLst>
          </p:cNvPr>
          <p:cNvSpPr txBox="1">
            <a:spLocks noChangeArrowheads="1"/>
          </p:cNvSpPr>
          <p:nvPr/>
        </p:nvSpPr>
        <p:spPr bwMode="auto">
          <a:xfrm>
            <a:off x="367506" y="2977424"/>
            <a:ext cx="5825331"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9pPr>
          </a:lstStyle>
          <a:p>
            <a:pPr algn="just" eaLnBrk="1">
              <a:lnSpc>
                <a:spcPct val="117000"/>
              </a:lnSpc>
              <a:spcAft>
                <a:spcPct val="0"/>
              </a:spcAft>
              <a:buFont typeface="Times New Roman" panose="02020603050405020304" pitchFamily="18" charset="0"/>
              <a:buNone/>
            </a:pPr>
            <a:r>
              <a:rPr lang="es-CL" altLang="es-ES_tradnl" sz="1600" dirty="0">
                <a:latin typeface="CMU Serif Roman" panose="02000603000000000000" pitchFamily="2" charset="0"/>
                <a:ea typeface="CMU Serif Roman" panose="02000603000000000000" pitchFamily="2" charset="0"/>
                <a:cs typeface="CMU Serif Roman" panose="02000603000000000000" pitchFamily="2" charset="0"/>
              </a:rPr>
              <a:t>Cada segmento del gráfico corresponde a una linea recta, de modo tal que la Aceleración instantánea en cada punto corresponde a la pendiente del segmento.</a:t>
            </a:r>
          </a:p>
        </p:txBody>
      </p:sp>
      <p:sp>
        <p:nvSpPr>
          <p:cNvPr id="8" name="Text Box 5">
            <a:extLst>
              <a:ext uri="{FF2B5EF4-FFF2-40B4-BE49-F238E27FC236}">
                <a16:creationId xmlns:a16="http://schemas.microsoft.com/office/drawing/2014/main" id="{37F8CD97-64E8-904A-B5A0-0149EAA6D64F}"/>
              </a:ext>
            </a:extLst>
          </p:cNvPr>
          <p:cNvSpPr txBox="1">
            <a:spLocks noChangeArrowheads="1"/>
          </p:cNvSpPr>
          <p:nvPr/>
        </p:nvSpPr>
        <p:spPr bwMode="auto">
          <a:xfrm>
            <a:off x="1258887" y="4126346"/>
            <a:ext cx="3600450" cy="35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b="1" dirty="0">
                <a:latin typeface="CMU Serif Roman" panose="02000603000000000000" pitchFamily="2" charset="0"/>
                <a:ea typeface="CMU Serif Roman" panose="02000603000000000000" pitchFamily="2" charset="0"/>
                <a:cs typeface="CMU Serif Roman" panose="02000603000000000000" pitchFamily="2" charset="0"/>
              </a:rPr>
              <a:t>Aceleración instantánea en A</a:t>
            </a:r>
          </a:p>
        </p:txBody>
      </p:sp>
      <p:sp>
        <p:nvSpPr>
          <p:cNvPr id="9" name="Text Box 6">
            <a:extLst>
              <a:ext uri="{FF2B5EF4-FFF2-40B4-BE49-F238E27FC236}">
                <a16:creationId xmlns:a16="http://schemas.microsoft.com/office/drawing/2014/main" id="{98FC98FC-EF47-CF40-BB3F-7A4A33047F46}"/>
              </a:ext>
            </a:extLst>
          </p:cNvPr>
          <p:cNvSpPr txBox="1">
            <a:spLocks noChangeArrowheads="1"/>
          </p:cNvSpPr>
          <p:nvPr/>
        </p:nvSpPr>
        <p:spPr bwMode="auto">
          <a:xfrm>
            <a:off x="4392613" y="4068763"/>
            <a:ext cx="1800225"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a:t>(0 s, 0 m/s)</a:t>
            </a:r>
          </a:p>
        </p:txBody>
      </p:sp>
      <p:sp>
        <p:nvSpPr>
          <p:cNvPr id="10" name="Freeform 7">
            <a:extLst>
              <a:ext uri="{FF2B5EF4-FFF2-40B4-BE49-F238E27FC236}">
                <a16:creationId xmlns:a16="http://schemas.microsoft.com/office/drawing/2014/main" id="{A4F1518E-A636-4E4D-8E1E-8144B3984BF6}"/>
              </a:ext>
            </a:extLst>
          </p:cNvPr>
          <p:cNvSpPr>
            <a:spLocks/>
          </p:cNvSpPr>
          <p:nvPr/>
        </p:nvSpPr>
        <p:spPr bwMode="auto">
          <a:xfrm>
            <a:off x="5648325" y="4257675"/>
            <a:ext cx="1439863" cy="180975"/>
          </a:xfrm>
          <a:custGeom>
            <a:avLst/>
            <a:gdLst>
              <a:gd name="T0" fmla="*/ 2147483646 w 4001"/>
              <a:gd name="T1" fmla="*/ 2147483646 h 501"/>
              <a:gd name="T2" fmla="*/ 0 w 4001"/>
              <a:gd name="T3" fmla="*/ 0 h 501"/>
              <a:gd name="T4" fmla="*/ 0 60000 65536"/>
              <a:gd name="T5" fmla="*/ 0 60000 65536"/>
              <a:gd name="T6" fmla="*/ 0 w 4001"/>
              <a:gd name="T7" fmla="*/ 0 h 501"/>
              <a:gd name="T8" fmla="*/ 4001 w 4001"/>
              <a:gd name="T9" fmla="*/ 501 h 501"/>
            </a:gdLst>
            <a:ahLst/>
            <a:cxnLst>
              <a:cxn ang="T4">
                <a:pos x="T0" y="T1"/>
              </a:cxn>
              <a:cxn ang="T5">
                <a:pos x="T2" y="T3"/>
              </a:cxn>
            </a:cxnLst>
            <a:rect l="T6" t="T7" r="T8" b="T9"/>
            <a:pathLst>
              <a:path w="4001" h="501">
                <a:moveTo>
                  <a:pt x="4000" y="500"/>
                </a:moveTo>
                <a:cubicBezTo>
                  <a:pt x="3212" y="75"/>
                  <a:pt x="0" y="0"/>
                  <a:pt x="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11" name="Object 10">
            <a:extLst>
              <a:ext uri="{FF2B5EF4-FFF2-40B4-BE49-F238E27FC236}">
                <a16:creationId xmlns:a16="http://schemas.microsoft.com/office/drawing/2014/main" id="{1A322139-7C3F-684A-B8AC-3F69011A0FAC}"/>
              </a:ext>
            </a:extLst>
          </p:cNvPr>
          <p:cNvGraphicFramePr>
            <a:graphicFrameLocks noChangeAspect="1"/>
          </p:cNvGraphicFramePr>
          <p:nvPr/>
        </p:nvGraphicFramePr>
        <p:xfrm>
          <a:off x="1154113" y="4679950"/>
          <a:ext cx="2470150" cy="604838"/>
        </p:xfrm>
        <a:graphic>
          <a:graphicData uri="http://schemas.openxmlformats.org/presentationml/2006/ole">
            <mc:AlternateContent xmlns:mc="http://schemas.openxmlformats.org/markup-compatibility/2006">
              <mc:Choice xmlns:v="urn:schemas-microsoft-com:vml" Requires="v">
                <p:oleObj spid="_x0000_s51213" r:id="rId4" imgW="2476500" imgH="609600" progId="">
                  <p:embed/>
                </p:oleObj>
              </mc:Choice>
              <mc:Fallback>
                <p:oleObj r:id="rId4" imgW="2476500" imgH="609600" progId="">
                  <p:embed/>
                  <p:pic>
                    <p:nvPicPr>
                      <p:cNvPr id="5130" name="Object 10">
                        <a:extLst>
                          <a:ext uri="{FF2B5EF4-FFF2-40B4-BE49-F238E27FC236}">
                            <a16:creationId xmlns:a16="http://schemas.microsoft.com/office/drawing/2014/main" id="{E64F697E-EB11-974E-8E37-45F9E214D45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54113" y="4679950"/>
                        <a:ext cx="2470150" cy="6048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2" name="Object 11">
            <a:extLst>
              <a:ext uri="{FF2B5EF4-FFF2-40B4-BE49-F238E27FC236}">
                <a16:creationId xmlns:a16="http://schemas.microsoft.com/office/drawing/2014/main" id="{8D2644EC-AE07-4F48-95A6-E4FFBF44FB69}"/>
              </a:ext>
            </a:extLst>
          </p:cNvPr>
          <p:cNvGraphicFramePr>
            <a:graphicFrameLocks noChangeAspect="1"/>
          </p:cNvGraphicFramePr>
          <p:nvPr/>
        </p:nvGraphicFramePr>
        <p:xfrm>
          <a:off x="4710113" y="4176713"/>
          <a:ext cx="719137" cy="360362"/>
        </p:xfrm>
        <a:graphic>
          <a:graphicData uri="http://schemas.openxmlformats.org/presentationml/2006/ole">
            <mc:AlternateContent xmlns:mc="http://schemas.openxmlformats.org/markup-compatibility/2006">
              <mc:Choice xmlns:v="urn:schemas-microsoft-com:vml" Requires="v">
                <p:oleObj spid="_x0000_s51214" r:id="rId6" imgW="723900" imgH="368300" progId="">
                  <p:embed/>
                </p:oleObj>
              </mc:Choice>
              <mc:Fallback>
                <p:oleObj r:id="rId6" imgW="723900" imgH="368300" progId="">
                  <p:embed/>
                  <p:pic>
                    <p:nvPicPr>
                      <p:cNvPr id="23564" name="Object 11">
                        <a:extLst>
                          <a:ext uri="{FF2B5EF4-FFF2-40B4-BE49-F238E27FC236}">
                            <a16:creationId xmlns:a16="http://schemas.microsoft.com/office/drawing/2014/main" id="{CD664A1A-D864-0E40-969A-56FC2A0AEA7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10113" y="4176713"/>
                        <a:ext cx="719137" cy="36036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3" name="Object 12">
            <a:extLst>
              <a:ext uri="{FF2B5EF4-FFF2-40B4-BE49-F238E27FC236}">
                <a16:creationId xmlns:a16="http://schemas.microsoft.com/office/drawing/2014/main" id="{309C6723-BDE1-594D-8A1B-74F34EB9EE6E}"/>
              </a:ext>
            </a:extLst>
          </p:cNvPr>
          <p:cNvGraphicFramePr>
            <a:graphicFrameLocks noChangeAspect="1"/>
          </p:cNvGraphicFramePr>
          <p:nvPr/>
        </p:nvGraphicFramePr>
        <p:xfrm>
          <a:off x="3563938" y="4794250"/>
          <a:ext cx="950912" cy="317500"/>
        </p:xfrm>
        <a:graphic>
          <a:graphicData uri="http://schemas.openxmlformats.org/presentationml/2006/ole">
            <mc:AlternateContent xmlns:mc="http://schemas.openxmlformats.org/markup-compatibility/2006">
              <mc:Choice xmlns:v="urn:schemas-microsoft-com:vml" Requires="v">
                <p:oleObj spid="_x0000_s51215" r:id="rId8" imgW="965200" imgH="317500" progId="">
                  <p:embed/>
                </p:oleObj>
              </mc:Choice>
              <mc:Fallback>
                <p:oleObj r:id="rId8" imgW="965200" imgH="317500" progId="">
                  <p:embed/>
                  <p:pic>
                    <p:nvPicPr>
                      <p:cNvPr id="5132" name="Object 12">
                        <a:extLst>
                          <a:ext uri="{FF2B5EF4-FFF2-40B4-BE49-F238E27FC236}">
                            <a16:creationId xmlns:a16="http://schemas.microsoft.com/office/drawing/2014/main" id="{3C0C3B2E-D17F-D045-A183-67022EB01E2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63938" y="4794250"/>
                        <a:ext cx="950912" cy="3175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14" name="Text Box 13">
            <a:extLst>
              <a:ext uri="{FF2B5EF4-FFF2-40B4-BE49-F238E27FC236}">
                <a16:creationId xmlns:a16="http://schemas.microsoft.com/office/drawing/2014/main" id="{EC4F6651-B869-2344-9AA2-C819023E6C94}"/>
              </a:ext>
            </a:extLst>
          </p:cNvPr>
          <p:cNvSpPr txBox="1">
            <a:spLocks noChangeArrowheads="1"/>
          </p:cNvSpPr>
          <p:nvPr/>
        </p:nvSpPr>
        <p:spPr bwMode="auto">
          <a:xfrm>
            <a:off x="323850" y="6730030"/>
            <a:ext cx="3959225" cy="62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dirty="0">
                <a:solidFill>
                  <a:schemeClr val="bg1">
                    <a:lumMod val="75000"/>
                  </a:schemeClr>
                </a:solidFill>
              </a:rPr>
              <a:t>Sol: aceleracion en B  0 m/s</a:t>
            </a:r>
            <a:r>
              <a:rPr lang="es-CL" altLang="es-ES_tradnl" sz="1800" baseline="33000" dirty="0">
                <a:solidFill>
                  <a:schemeClr val="bg1">
                    <a:lumMod val="75000"/>
                  </a:schemeClr>
                </a:solidFill>
              </a:rPr>
              <a:t>2</a:t>
            </a:r>
          </a:p>
          <a:p>
            <a:pPr eaLnBrk="1">
              <a:spcAft>
                <a:spcPct val="0"/>
              </a:spcAft>
              <a:buFont typeface="Times New Roman" panose="02020603050405020304" pitchFamily="18" charset="0"/>
              <a:buNone/>
            </a:pPr>
            <a:r>
              <a:rPr lang="es-CL" altLang="es-ES_tradnl" sz="1800" baseline="33000" dirty="0">
                <a:solidFill>
                  <a:schemeClr val="bg1">
                    <a:lumMod val="75000"/>
                  </a:schemeClr>
                </a:solidFill>
              </a:rPr>
              <a:t>             </a:t>
            </a:r>
            <a:r>
              <a:rPr lang="es-CL" altLang="es-ES_tradnl" sz="1800" dirty="0">
                <a:solidFill>
                  <a:schemeClr val="bg1">
                    <a:lumMod val="75000"/>
                  </a:schemeClr>
                </a:solidFill>
              </a:rPr>
              <a:t>aceleracion en C  -2 m/s</a:t>
            </a:r>
            <a:r>
              <a:rPr lang="es-CL" altLang="es-ES_tradnl" sz="1800" baseline="33000" dirty="0">
                <a:solidFill>
                  <a:schemeClr val="bg1">
                    <a:lumMod val="75000"/>
                  </a:schemeClr>
                </a:solidFill>
              </a:rPr>
              <a:t>2             </a:t>
            </a:r>
          </a:p>
        </p:txBody>
      </p:sp>
    </p:spTree>
    <p:extLst>
      <p:ext uri="{BB962C8B-B14F-4D97-AF65-F5344CB8AC3E}">
        <p14:creationId xmlns:p14="http://schemas.microsoft.com/office/powerpoint/2010/main" val="219502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additive="repl">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additive="repl">
                                        <p:cTn id="14" dur="1" fill="hold">
                                          <p:stCondLst>
                                            <p:cond delay="0"/>
                                          </p:stCondLst>
                                        </p:cTn>
                                        <p:tgtEl>
                                          <p:spTgt spid="9"/>
                                        </p:tgtEl>
                                        <p:attrNameLst>
                                          <p:attrName>style.visibility</p:attrName>
                                        </p:attrNameLst>
                                      </p:cBhvr>
                                      <p:to>
                                        <p:strVal val="visible"/>
                                      </p:to>
                                    </p:set>
                                  </p:childTnLst>
                                </p:cTn>
                              </p:par>
                              <p:par>
                                <p:cTn id="15" presetID="1" presetClass="entr" fill="hold" nodeType="withEffect">
                                  <p:stCondLst>
                                    <p:cond delay="0"/>
                                  </p:stCondLst>
                                  <p:childTnLst>
                                    <p:set>
                                      <p:cBhvr additive="repl">
                                        <p:cTn id="16" dur="1" fill="hold">
                                          <p:stCondLst>
                                            <p:cond delay="0"/>
                                          </p:stCondLst>
                                        </p:cTn>
                                        <p:tgtEl>
                                          <p:spTgt spid="1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fill="hold" nodeType="clickEffect">
                                  <p:stCondLst>
                                    <p:cond delay="0"/>
                                  </p:stCondLst>
                                  <p:childTnLst>
                                    <p:set>
                                      <p:cBhvr additive="repl">
                                        <p:cTn id="20" dur="1" fill="hold">
                                          <p:stCondLst>
                                            <p:cond delay="0"/>
                                          </p:stCondLst>
                                        </p:cTn>
                                        <p:tgtEl>
                                          <p:spTgt spid="1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fill="hold" nodeType="clickEffect">
                                  <p:stCondLst>
                                    <p:cond delay="0"/>
                                  </p:stCondLst>
                                  <p:childTnLst>
                                    <p:set>
                                      <p:cBhvr additive="repl">
                                        <p:cTn id="24" dur="1" fill="hold">
                                          <p:stCondLst>
                                            <p:cond delay="0"/>
                                          </p:stCondLst>
                                        </p:cTn>
                                        <p:tgtEl>
                                          <p:spTgt spid="1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fill="hold" nodeType="clickEffect">
                                  <p:stCondLst>
                                    <p:cond delay="0"/>
                                  </p:stCondLst>
                                  <p:childTnLst>
                                    <p:set>
                                      <p:cBhvr additive="repl">
                                        <p:cTn id="2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156AEA70-BB8A-B14D-8945-12B3BE6B752F}"/>
              </a:ext>
            </a:extLst>
          </p:cNvPr>
          <p:cNvSpPr txBox="1">
            <a:spLocks noChangeArrowheads="1"/>
          </p:cNvSpPr>
          <p:nvPr/>
        </p:nvSpPr>
        <p:spPr bwMode="auto">
          <a:xfrm>
            <a:off x="468313" y="179388"/>
            <a:ext cx="9070975" cy="1262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a:lstStyle>
          <a:p>
            <a:pPr algn="ctr" defTabSz="914400" eaLnBrk="1" hangingPunct="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32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Aceleración</a:t>
            </a:r>
            <a:br>
              <a:rPr lang="es-CL" altLang="es-ES_tradnl" sz="32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br>
            <a:r>
              <a:rPr lang="es-CL" altLang="es-ES_tradnl" sz="2800" b="1"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Movimiento en 1D con aceleración constante</a:t>
            </a:r>
            <a:r>
              <a:rPr lang="es-CL" altLang="es-ES_tradnl" sz="28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 (MRUA)</a:t>
            </a:r>
          </a:p>
        </p:txBody>
      </p:sp>
      <p:pic>
        <p:nvPicPr>
          <p:cNvPr id="8" name="Picture 6">
            <a:extLst>
              <a:ext uri="{FF2B5EF4-FFF2-40B4-BE49-F238E27FC236}">
                <a16:creationId xmlns:a16="http://schemas.microsoft.com/office/drawing/2014/main" id="{2DC342AB-04F7-6646-AADD-E9EA9662D8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0920" y="1843111"/>
            <a:ext cx="3546475" cy="232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9" name="Picture 7">
            <a:extLst>
              <a:ext uri="{FF2B5EF4-FFF2-40B4-BE49-F238E27FC236}">
                <a16:creationId xmlns:a16="http://schemas.microsoft.com/office/drawing/2014/main" id="{EB772DAF-9089-0D4D-A790-7F27DFFE8B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5759" y="4583087"/>
            <a:ext cx="3698875" cy="232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nvGrpSpPr>
          <p:cNvPr id="11" name="Grupo 10">
            <a:extLst>
              <a:ext uri="{FF2B5EF4-FFF2-40B4-BE49-F238E27FC236}">
                <a16:creationId xmlns:a16="http://schemas.microsoft.com/office/drawing/2014/main" id="{3DDE1F6E-B964-8B4B-8418-4773833FFB8D}"/>
              </a:ext>
            </a:extLst>
          </p:cNvPr>
          <p:cNvGrpSpPr/>
          <p:nvPr/>
        </p:nvGrpSpPr>
        <p:grpSpPr>
          <a:xfrm>
            <a:off x="5688384" y="2411685"/>
            <a:ext cx="2952328" cy="2409037"/>
            <a:chOff x="5904408" y="1946864"/>
            <a:chExt cx="2952328" cy="2409037"/>
          </a:xfrm>
        </p:grpSpPr>
        <p:graphicFrame>
          <p:nvGraphicFramePr>
            <p:cNvPr id="5" name="Object 2">
              <a:extLst>
                <a:ext uri="{FF2B5EF4-FFF2-40B4-BE49-F238E27FC236}">
                  <a16:creationId xmlns:a16="http://schemas.microsoft.com/office/drawing/2014/main" id="{B9CDADD6-EA28-F04C-92FE-8DAFF14D8F2C}"/>
                </a:ext>
              </a:extLst>
            </p:cNvPr>
            <p:cNvGraphicFramePr>
              <a:graphicFrameLocks noChangeAspect="1"/>
            </p:cNvGraphicFramePr>
            <p:nvPr>
              <p:extLst>
                <p:ext uri="{D42A27DB-BD31-4B8C-83A1-F6EECF244321}">
                  <p14:modId xmlns:p14="http://schemas.microsoft.com/office/powerpoint/2010/main" val="3798027214"/>
                </p:ext>
              </p:extLst>
            </p:nvPr>
          </p:nvGraphicFramePr>
          <p:xfrm>
            <a:off x="6048424" y="1946864"/>
            <a:ext cx="2415136" cy="2322513"/>
          </p:xfrm>
          <a:graphic>
            <a:graphicData uri="http://schemas.openxmlformats.org/presentationml/2006/ole">
              <mc:AlternateContent xmlns:mc="http://schemas.openxmlformats.org/markup-compatibility/2006">
                <mc:Choice xmlns:v="urn:schemas-microsoft-com:vml" Requires="v">
                  <p:oleObj spid="_x0000_s52229" r:id="rId5" imgW="1676400" imgH="1625600" progId="">
                    <p:embed/>
                  </p:oleObj>
                </mc:Choice>
                <mc:Fallback>
                  <p:oleObj r:id="rId5" imgW="1676400" imgH="1625600" progId="">
                    <p:embed/>
                    <p:pic>
                      <p:nvPicPr>
                        <p:cNvPr id="25603" name="Object 2">
                          <a:extLst>
                            <a:ext uri="{FF2B5EF4-FFF2-40B4-BE49-F238E27FC236}">
                              <a16:creationId xmlns:a16="http://schemas.microsoft.com/office/drawing/2014/main" id="{2754C0C9-46E6-8046-BAA5-AE116B75C00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48424" y="1946864"/>
                          <a:ext cx="2415136" cy="2322513"/>
                        </a:xfrm>
                        <a:prstGeom prst="rect">
                          <a:avLst/>
                        </a:prstGeom>
                        <a:noFill/>
                        <a:ln>
                          <a:noFill/>
                        </a:ln>
                        <a:effectLst/>
                      </p:spPr>
                    </p:pic>
                  </p:oleObj>
                </mc:Fallback>
              </mc:AlternateContent>
            </a:graphicData>
          </a:graphic>
        </p:graphicFrame>
        <p:sp>
          <p:nvSpPr>
            <p:cNvPr id="10" name="Rectángulo redondeado 9">
              <a:extLst>
                <a:ext uri="{FF2B5EF4-FFF2-40B4-BE49-F238E27FC236}">
                  <a16:creationId xmlns:a16="http://schemas.microsoft.com/office/drawing/2014/main" id="{1EF900CF-360C-C749-A47C-926E066081EA}"/>
                </a:ext>
              </a:extLst>
            </p:cNvPr>
            <p:cNvSpPr/>
            <p:nvPr/>
          </p:nvSpPr>
          <p:spPr bwMode="auto">
            <a:xfrm>
              <a:off x="5904408" y="3779837"/>
              <a:ext cx="2952328" cy="576064"/>
            </a:xfrm>
            <a:prstGeom prst="roundRect">
              <a:avLst/>
            </a:prstGeom>
            <a:no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pPr>
              <a:endParaRPr kumimoji="0" lang="es-CL" sz="1800" b="0" i="0" u="none" strike="noStrike" cap="none" normalizeH="0" baseline="0">
                <a:ln>
                  <a:noFill/>
                </a:ln>
                <a:effectLst/>
                <a:latin typeface="Arial" charset="0"/>
              </a:endParaRPr>
            </a:p>
          </p:txBody>
        </p:sp>
      </p:grpSp>
    </p:spTree>
    <p:extLst>
      <p:ext uri="{BB962C8B-B14F-4D97-AF65-F5344CB8AC3E}">
        <p14:creationId xmlns:p14="http://schemas.microsoft.com/office/powerpoint/2010/main" val="766196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additive="repl">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5 Marcador de número de diapositiva">
            <a:extLst>
              <a:ext uri="{FF2B5EF4-FFF2-40B4-BE49-F238E27FC236}">
                <a16:creationId xmlns:a16="http://schemas.microsoft.com/office/drawing/2014/main" id="{FF38229C-EA4A-874F-9C84-9D52AE628C30}"/>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a:lnSpc>
                <a:spcPct val="95000"/>
              </a:lnSpc>
              <a:spcAft>
                <a:spcPct val="0"/>
              </a:spcAft>
              <a:buFont typeface="Times New Roman" panose="02020603050405020304" pitchFamily="18" charset="0"/>
              <a:buNone/>
            </a:pPr>
            <a:fld id="{10D7181B-45A7-674B-9DDF-4195B1284589}" type="slidenum">
              <a:rPr lang="es-CL" altLang="es-ES_tradnl" sz="1400">
                <a:latin typeface="Times New Roman" panose="02020603050405020304" pitchFamily="18" charset="0"/>
                <a:ea typeface="Arial Unicode MS" panose="020B0604020202020204" pitchFamily="34" charset="-128"/>
              </a:rPr>
              <a:pPr>
                <a:lnSpc>
                  <a:spcPct val="95000"/>
                </a:lnSpc>
                <a:spcAft>
                  <a:spcPct val="0"/>
                </a:spcAft>
                <a:buFont typeface="Times New Roman" panose="02020603050405020304" pitchFamily="18" charset="0"/>
                <a:buNone/>
              </a:pPr>
              <a:t>10</a:t>
            </a:fld>
            <a:endParaRPr lang="es-CL" altLang="es-ES_tradnl" sz="1400">
              <a:latin typeface="Times New Roman" panose="02020603050405020304" pitchFamily="18" charset="0"/>
              <a:ea typeface="Arial Unicode MS" panose="020B0604020202020204" pitchFamily="34" charset="-128"/>
            </a:endParaRPr>
          </a:p>
        </p:txBody>
      </p:sp>
      <p:sp>
        <p:nvSpPr>
          <p:cNvPr id="27650" name="Rectangle 1">
            <a:extLst>
              <a:ext uri="{FF2B5EF4-FFF2-40B4-BE49-F238E27FC236}">
                <a16:creationId xmlns:a16="http://schemas.microsoft.com/office/drawing/2014/main" id="{6BF60CC6-8C22-D04B-99AD-1DC70712F693}"/>
              </a:ext>
            </a:extLst>
          </p:cNvPr>
          <p:cNvSpPr>
            <a:spLocks noGrp="1" noChangeArrowheads="1"/>
          </p:cNvSpPr>
          <p:nvPr>
            <p:ph type="title"/>
          </p:nvPr>
        </p:nvSpPr>
        <p:spPr>
          <a:xfrm>
            <a:off x="503238" y="301625"/>
            <a:ext cx="9070975" cy="1262063"/>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32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Aceleración</a:t>
            </a:r>
            <a:br>
              <a:rPr lang="es-CL" altLang="es-ES_tradnl" sz="32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br>
            <a:r>
              <a:rPr lang="es-CL" altLang="es-ES_tradnl" sz="2800" b="1"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Movimiento en 1D con aceleración constante</a:t>
            </a:r>
            <a:r>
              <a:rPr lang="es-CL" altLang="es-ES_tradnl" sz="28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 (MRUA)</a:t>
            </a:r>
          </a:p>
        </p:txBody>
      </p:sp>
      <p:graphicFrame>
        <p:nvGraphicFramePr>
          <p:cNvPr id="8194" name="Object 2">
            <a:extLst>
              <a:ext uri="{FF2B5EF4-FFF2-40B4-BE49-F238E27FC236}">
                <a16:creationId xmlns:a16="http://schemas.microsoft.com/office/drawing/2014/main" id="{6096F34E-AB5A-2544-90CF-5D99196647B5}"/>
              </a:ext>
            </a:extLst>
          </p:cNvPr>
          <p:cNvGraphicFramePr>
            <a:graphicFrameLocks noChangeAspect="1"/>
          </p:cNvGraphicFramePr>
          <p:nvPr/>
        </p:nvGraphicFramePr>
        <p:xfrm>
          <a:off x="2581275" y="1439863"/>
          <a:ext cx="1371600" cy="631825"/>
        </p:xfrm>
        <a:graphic>
          <a:graphicData uri="http://schemas.openxmlformats.org/presentationml/2006/ole">
            <mc:AlternateContent xmlns:mc="http://schemas.openxmlformats.org/markup-compatibility/2006">
              <mc:Choice xmlns:v="urn:schemas-microsoft-com:vml" Requires="v">
                <p:oleObj spid="_x0000_s27703" r:id="rId4" imgW="1384300" imgH="647700" progId="">
                  <p:embed/>
                </p:oleObj>
              </mc:Choice>
              <mc:Fallback>
                <p:oleObj r:id="rId4" imgW="1384300" imgH="647700" progId="">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81275" y="1439863"/>
                        <a:ext cx="1371600" cy="6318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27652" name="Object 3">
            <a:extLst>
              <a:ext uri="{FF2B5EF4-FFF2-40B4-BE49-F238E27FC236}">
                <a16:creationId xmlns:a16="http://schemas.microsoft.com/office/drawing/2014/main" id="{BA961293-F4D9-4C4D-8C5F-728EE6FC7649}"/>
              </a:ext>
            </a:extLst>
          </p:cNvPr>
          <p:cNvGraphicFramePr>
            <a:graphicFrameLocks noChangeAspect="1"/>
          </p:cNvGraphicFramePr>
          <p:nvPr/>
        </p:nvGraphicFramePr>
        <p:xfrm>
          <a:off x="569913" y="1439863"/>
          <a:ext cx="1409700" cy="650875"/>
        </p:xfrm>
        <a:graphic>
          <a:graphicData uri="http://schemas.openxmlformats.org/presentationml/2006/ole">
            <mc:AlternateContent xmlns:mc="http://schemas.openxmlformats.org/markup-compatibility/2006">
              <mc:Choice xmlns:v="urn:schemas-microsoft-com:vml" Requires="v">
                <p:oleObj spid="_x0000_s27704" r:id="rId6" imgW="1422400" imgH="660400" progId="">
                  <p:embed/>
                </p:oleObj>
              </mc:Choice>
              <mc:Fallback>
                <p:oleObj r:id="rId6" imgW="1422400" imgH="660400" progId="">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9913" y="1439863"/>
                        <a:ext cx="1409700"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196" name="Object 4">
            <a:extLst>
              <a:ext uri="{FF2B5EF4-FFF2-40B4-BE49-F238E27FC236}">
                <a16:creationId xmlns:a16="http://schemas.microsoft.com/office/drawing/2014/main" id="{C3744055-19F8-5B48-BC85-760D134936DE}"/>
              </a:ext>
            </a:extLst>
          </p:cNvPr>
          <p:cNvGraphicFramePr>
            <a:graphicFrameLocks noChangeAspect="1"/>
          </p:cNvGraphicFramePr>
          <p:nvPr/>
        </p:nvGraphicFramePr>
        <p:xfrm>
          <a:off x="1439863" y="2339975"/>
          <a:ext cx="1690687" cy="650875"/>
        </p:xfrm>
        <a:graphic>
          <a:graphicData uri="http://schemas.openxmlformats.org/presentationml/2006/ole">
            <mc:AlternateContent xmlns:mc="http://schemas.openxmlformats.org/markup-compatibility/2006">
              <mc:Choice xmlns:v="urn:schemas-microsoft-com:vml" Requires="v">
                <p:oleObj spid="_x0000_s27705" r:id="rId8" imgW="1701800" imgH="660400" progId="">
                  <p:embed/>
                </p:oleObj>
              </mc:Choice>
              <mc:Fallback>
                <p:oleObj r:id="rId8" imgW="1701800" imgH="660400" progId="">
                  <p:embed/>
                  <p:pic>
                    <p:nvPicPr>
                      <p:cNvPr id="0" name="Object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39863" y="2339975"/>
                        <a:ext cx="1690687"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197" name="Object 5">
            <a:extLst>
              <a:ext uri="{FF2B5EF4-FFF2-40B4-BE49-F238E27FC236}">
                <a16:creationId xmlns:a16="http://schemas.microsoft.com/office/drawing/2014/main" id="{F956059F-34A3-514C-9FFD-1A2F536B7394}"/>
              </a:ext>
            </a:extLst>
          </p:cNvPr>
          <p:cNvGraphicFramePr>
            <a:graphicFrameLocks noChangeAspect="1"/>
          </p:cNvGraphicFramePr>
          <p:nvPr/>
        </p:nvGraphicFramePr>
        <p:xfrm>
          <a:off x="3973513" y="2339975"/>
          <a:ext cx="2146300" cy="650875"/>
        </p:xfrm>
        <a:graphic>
          <a:graphicData uri="http://schemas.openxmlformats.org/presentationml/2006/ole">
            <mc:AlternateContent xmlns:mc="http://schemas.openxmlformats.org/markup-compatibility/2006">
              <mc:Choice xmlns:v="urn:schemas-microsoft-com:vml" Requires="v">
                <p:oleObj spid="_x0000_s27706" r:id="rId10" imgW="2146300" imgH="660400" progId="">
                  <p:embed/>
                </p:oleObj>
              </mc:Choice>
              <mc:Fallback>
                <p:oleObj r:id="rId10" imgW="2146300" imgH="660400" progId="">
                  <p:embed/>
                  <p:pic>
                    <p:nvPicPr>
                      <p:cNvPr id="0" name="Object 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973513" y="2339975"/>
                        <a:ext cx="2146300"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198" name="Object 6">
            <a:extLst>
              <a:ext uri="{FF2B5EF4-FFF2-40B4-BE49-F238E27FC236}">
                <a16:creationId xmlns:a16="http://schemas.microsoft.com/office/drawing/2014/main" id="{5075D7F8-EC13-A145-AA9C-8FA50538DCBB}"/>
              </a:ext>
            </a:extLst>
          </p:cNvPr>
          <p:cNvGraphicFramePr>
            <a:graphicFrameLocks noChangeAspect="1"/>
          </p:cNvGraphicFramePr>
          <p:nvPr/>
        </p:nvGraphicFramePr>
        <p:xfrm>
          <a:off x="5815013" y="1619250"/>
          <a:ext cx="1252537" cy="239713"/>
        </p:xfrm>
        <a:graphic>
          <a:graphicData uri="http://schemas.openxmlformats.org/presentationml/2006/ole">
            <mc:AlternateContent xmlns:mc="http://schemas.openxmlformats.org/markup-compatibility/2006">
              <mc:Choice xmlns:v="urn:schemas-microsoft-com:vml" Requires="v">
                <p:oleObj spid="_x0000_s27707" r:id="rId12" imgW="1257300" imgH="254000" progId="">
                  <p:embed/>
                </p:oleObj>
              </mc:Choice>
              <mc:Fallback>
                <p:oleObj r:id="rId12" imgW="1257300" imgH="254000" progId="">
                  <p:embed/>
                  <p:pic>
                    <p:nvPicPr>
                      <p:cNvPr id="0" name="Object 6"/>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815013" y="1619250"/>
                        <a:ext cx="1252537" cy="23971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199" name="Object 7">
            <a:extLst>
              <a:ext uri="{FF2B5EF4-FFF2-40B4-BE49-F238E27FC236}">
                <a16:creationId xmlns:a16="http://schemas.microsoft.com/office/drawing/2014/main" id="{B26257BF-F0BA-7148-9E0A-52C3CF6C4203}"/>
              </a:ext>
            </a:extLst>
          </p:cNvPr>
          <p:cNvGraphicFramePr>
            <a:graphicFrameLocks noChangeAspect="1"/>
          </p:cNvGraphicFramePr>
          <p:nvPr/>
        </p:nvGraphicFramePr>
        <p:xfrm>
          <a:off x="6853238" y="2339975"/>
          <a:ext cx="3046412" cy="650875"/>
        </p:xfrm>
        <a:graphic>
          <a:graphicData uri="http://schemas.openxmlformats.org/presentationml/2006/ole">
            <mc:AlternateContent xmlns:mc="http://schemas.openxmlformats.org/markup-compatibility/2006">
              <mc:Choice xmlns:v="urn:schemas-microsoft-com:vml" Requires="v">
                <p:oleObj spid="_x0000_s27708" r:id="rId14" imgW="3048000" imgH="660400" progId="">
                  <p:embed/>
                </p:oleObj>
              </mc:Choice>
              <mc:Fallback>
                <p:oleObj r:id="rId14" imgW="3048000" imgH="660400" progId="">
                  <p:embed/>
                  <p:pic>
                    <p:nvPicPr>
                      <p:cNvPr id="0" name="Object 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853238" y="2339975"/>
                        <a:ext cx="3046412"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200" name="Object 8">
            <a:extLst>
              <a:ext uri="{FF2B5EF4-FFF2-40B4-BE49-F238E27FC236}">
                <a16:creationId xmlns:a16="http://schemas.microsoft.com/office/drawing/2014/main" id="{E74B5B0D-C207-2941-802F-AB42BC829D48}"/>
              </a:ext>
            </a:extLst>
          </p:cNvPr>
          <p:cNvGraphicFramePr>
            <a:graphicFrameLocks noChangeAspect="1"/>
          </p:cNvGraphicFramePr>
          <p:nvPr/>
        </p:nvGraphicFramePr>
        <p:xfrm>
          <a:off x="3419475" y="3240088"/>
          <a:ext cx="3109913" cy="695325"/>
        </p:xfrm>
        <a:graphic>
          <a:graphicData uri="http://schemas.openxmlformats.org/presentationml/2006/ole">
            <mc:AlternateContent xmlns:mc="http://schemas.openxmlformats.org/markup-compatibility/2006">
              <mc:Choice xmlns:v="urn:schemas-microsoft-com:vml" Requires="v">
                <p:oleObj spid="_x0000_s27709" r:id="rId16" imgW="3111500" imgH="698500" progId="">
                  <p:embed/>
                </p:oleObj>
              </mc:Choice>
              <mc:Fallback>
                <p:oleObj r:id="rId16" imgW="3111500" imgH="698500" progId="">
                  <p:embed/>
                  <p:pic>
                    <p:nvPicPr>
                      <p:cNvPr id="0" name="Object 8"/>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419475" y="3240088"/>
                        <a:ext cx="3109913" cy="6953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8201" name="Oval 9">
            <a:extLst>
              <a:ext uri="{FF2B5EF4-FFF2-40B4-BE49-F238E27FC236}">
                <a16:creationId xmlns:a16="http://schemas.microsoft.com/office/drawing/2014/main" id="{398AA6CB-F000-444E-BC62-91B8E550A330}"/>
              </a:ext>
            </a:extLst>
          </p:cNvPr>
          <p:cNvSpPr>
            <a:spLocks noChangeArrowheads="1"/>
          </p:cNvSpPr>
          <p:nvPr/>
        </p:nvSpPr>
        <p:spPr bwMode="auto">
          <a:xfrm>
            <a:off x="5219700" y="2339975"/>
            <a:ext cx="539750" cy="360363"/>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
        <p:nvSpPr>
          <p:cNvPr id="8202" name="Freeform 10">
            <a:extLst>
              <a:ext uri="{FF2B5EF4-FFF2-40B4-BE49-F238E27FC236}">
                <a16:creationId xmlns:a16="http://schemas.microsoft.com/office/drawing/2014/main" id="{565A5327-BF8F-C24C-B901-E42A7CA7EB9C}"/>
              </a:ext>
            </a:extLst>
          </p:cNvPr>
          <p:cNvSpPr>
            <a:spLocks/>
          </p:cNvSpPr>
          <p:nvPr/>
        </p:nvSpPr>
        <p:spPr bwMode="auto">
          <a:xfrm>
            <a:off x="5400675" y="1800225"/>
            <a:ext cx="360363" cy="630238"/>
          </a:xfrm>
          <a:custGeom>
            <a:avLst/>
            <a:gdLst>
              <a:gd name="T0" fmla="*/ 0 w 1001"/>
              <a:gd name="T1" fmla="*/ 2147483646 h 1751"/>
              <a:gd name="T2" fmla="*/ 2147483646 w 1001"/>
              <a:gd name="T3" fmla="*/ 0 h 1751"/>
              <a:gd name="T4" fmla="*/ 0 60000 65536"/>
              <a:gd name="T5" fmla="*/ 0 60000 65536"/>
              <a:gd name="T6" fmla="*/ 0 w 1001"/>
              <a:gd name="T7" fmla="*/ 0 h 1751"/>
              <a:gd name="T8" fmla="*/ 1001 w 1001"/>
              <a:gd name="T9" fmla="*/ 1751 h 1751"/>
            </a:gdLst>
            <a:ahLst/>
            <a:cxnLst>
              <a:cxn ang="T4">
                <a:pos x="T0" y="T1"/>
              </a:cxn>
              <a:cxn ang="T5">
                <a:pos x="T2" y="T3"/>
              </a:cxn>
            </a:cxnLst>
            <a:rect l="T6" t="T7" r="T8" b="T9"/>
            <a:pathLst>
              <a:path w="1001" h="1751">
                <a:moveTo>
                  <a:pt x="0" y="1750"/>
                </a:moveTo>
                <a:cubicBezTo>
                  <a:pt x="197" y="264"/>
                  <a:pt x="1000" y="0"/>
                  <a:pt x="100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3" name="Freeform 11">
            <a:extLst>
              <a:ext uri="{FF2B5EF4-FFF2-40B4-BE49-F238E27FC236}">
                <a16:creationId xmlns:a16="http://schemas.microsoft.com/office/drawing/2014/main" id="{24EB9612-8EF9-984D-9C25-A1AF6EADB9AB}"/>
              </a:ext>
            </a:extLst>
          </p:cNvPr>
          <p:cNvSpPr>
            <a:spLocks/>
          </p:cNvSpPr>
          <p:nvPr/>
        </p:nvSpPr>
        <p:spPr bwMode="auto">
          <a:xfrm>
            <a:off x="1439863" y="2160588"/>
            <a:ext cx="360362" cy="180975"/>
          </a:xfrm>
          <a:custGeom>
            <a:avLst/>
            <a:gdLst>
              <a:gd name="T0" fmla="*/ 0 w 1001"/>
              <a:gd name="T1" fmla="*/ 0 h 501"/>
              <a:gd name="T2" fmla="*/ 2147483646 w 1001"/>
              <a:gd name="T3" fmla="*/ 2147483646 h 501"/>
              <a:gd name="T4" fmla="*/ 0 60000 65536"/>
              <a:gd name="T5" fmla="*/ 0 60000 65536"/>
              <a:gd name="T6" fmla="*/ 0 w 1001"/>
              <a:gd name="T7" fmla="*/ 0 h 501"/>
              <a:gd name="T8" fmla="*/ 1001 w 1001"/>
              <a:gd name="T9" fmla="*/ 501 h 501"/>
            </a:gdLst>
            <a:ahLst/>
            <a:cxnLst>
              <a:cxn ang="T4">
                <a:pos x="T0" y="T1"/>
              </a:cxn>
              <a:cxn ang="T5">
                <a:pos x="T2" y="T3"/>
              </a:cxn>
            </a:cxnLst>
            <a:rect l="T6" t="T7" r="T8" b="T9"/>
            <a:pathLst>
              <a:path w="1001" h="501">
                <a:moveTo>
                  <a:pt x="0" y="0"/>
                </a:moveTo>
                <a:lnTo>
                  <a:pt x="1000" y="500"/>
                </a:lnTo>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4" name="Freeform 12">
            <a:extLst>
              <a:ext uri="{FF2B5EF4-FFF2-40B4-BE49-F238E27FC236}">
                <a16:creationId xmlns:a16="http://schemas.microsoft.com/office/drawing/2014/main" id="{144E0F55-C73D-4640-9019-D60A059F8335}"/>
              </a:ext>
            </a:extLst>
          </p:cNvPr>
          <p:cNvSpPr>
            <a:spLocks/>
          </p:cNvSpPr>
          <p:nvPr/>
        </p:nvSpPr>
        <p:spPr bwMode="auto">
          <a:xfrm>
            <a:off x="2879725" y="2160588"/>
            <a:ext cx="360363" cy="180975"/>
          </a:xfrm>
          <a:custGeom>
            <a:avLst/>
            <a:gdLst>
              <a:gd name="T0" fmla="*/ 2147483646 w 1001"/>
              <a:gd name="T1" fmla="*/ 0 h 501"/>
              <a:gd name="T2" fmla="*/ 0 w 1001"/>
              <a:gd name="T3" fmla="*/ 2147483646 h 501"/>
              <a:gd name="T4" fmla="*/ 0 60000 65536"/>
              <a:gd name="T5" fmla="*/ 0 60000 65536"/>
              <a:gd name="T6" fmla="*/ 0 w 1001"/>
              <a:gd name="T7" fmla="*/ 0 h 501"/>
              <a:gd name="T8" fmla="*/ 1001 w 1001"/>
              <a:gd name="T9" fmla="*/ 501 h 501"/>
            </a:gdLst>
            <a:ahLst/>
            <a:cxnLst>
              <a:cxn ang="T4">
                <a:pos x="T0" y="T1"/>
              </a:cxn>
              <a:cxn ang="T5">
                <a:pos x="T2" y="T3"/>
              </a:cxn>
            </a:cxnLst>
            <a:rect l="T6" t="T7" r="T8" b="T9"/>
            <a:pathLst>
              <a:path w="1001" h="501">
                <a:moveTo>
                  <a:pt x="1000" y="0"/>
                </a:moveTo>
                <a:lnTo>
                  <a:pt x="0" y="500"/>
                </a:lnTo>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5" name="Freeform 13">
            <a:extLst>
              <a:ext uri="{FF2B5EF4-FFF2-40B4-BE49-F238E27FC236}">
                <a16:creationId xmlns:a16="http://schemas.microsoft.com/office/drawing/2014/main" id="{F3A74C2C-DF64-EF42-AA6B-DEC1322285D7}"/>
              </a:ext>
            </a:extLst>
          </p:cNvPr>
          <p:cNvSpPr>
            <a:spLocks/>
          </p:cNvSpPr>
          <p:nvPr/>
        </p:nvSpPr>
        <p:spPr bwMode="auto">
          <a:xfrm>
            <a:off x="3240088" y="2700338"/>
            <a:ext cx="720725" cy="1587"/>
          </a:xfrm>
          <a:custGeom>
            <a:avLst/>
            <a:gdLst>
              <a:gd name="T0" fmla="*/ 0 w 2001"/>
              <a:gd name="T1" fmla="*/ 0 h 1"/>
              <a:gd name="T2" fmla="*/ 2147483646 w 2001"/>
              <a:gd name="T3" fmla="*/ 0 h 1"/>
              <a:gd name="T4" fmla="*/ 0 60000 65536"/>
              <a:gd name="T5" fmla="*/ 0 60000 65536"/>
              <a:gd name="T6" fmla="*/ 0 w 2001"/>
              <a:gd name="T7" fmla="*/ 0 h 1"/>
              <a:gd name="T8" fmla="*/ 2001 w 2001"/>
              <a:gd name="T9" fmla="*/ 1 h 1"/>
            </a:gdLst>
            <a:ahLst/>
            <a:cxnLst>
              <a:cxn ang="T4">
                <a:pos x="T0" y="T1"/>
              </a:cxn>
              <a:cxn ang="T5">
                <a:pos x="T2" y="T3"/>
              </a:cxn>
            </a:cxnLst>
            <a:rect l="T6" t="T7" r="T8" b="T9"/>
            <a:pathLst>
              <a:path w="2001" h="1">
                <a:moveTo>
                  <a:pt x="0" y="0"/>
                </a:moveTo>
                <a:lnTo>
                  <a:pt x="2000" y="0"/>
                </a:lnTo>
              </a:path>
            </a:pathLst>
          </a:custGeom>
          <a:noFill/>
          <a:ln w="9525">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6" name="Freeform 14">
            <a:extLst>
              <a:ext uri="{FF2B5EF4-FFF2-40B4-BE49-F238E27FC236}">
                <a16:creationId xmlns:a16="http://schemas.microsoft.com/office/drawing/2014/main" id="{1658DBB7-4B29-064C-91AB-106865B0C3ED}"/>
              </a:ext>
            </a:extLst>
          </p:cNvPr>
          <p:cNvSpPr>
            <a:spLocks/>
          </p:cNvSpPr>
          <p:nvPr/>
        </p:nvSpPr>
        <p:spPr bwMode="auto">
          <a:xfrm>
            <a:off x="6119813" y="2700338"/>
            <a:ext cx="720725" cy="1587"/>
          </a:xfrm>
          <a:custGeom>
            <a:avLst/>
            <a:gdLst>
              <a:gd name="T0" fmla="*/ 0 w 2001"/>
              <a:gd name="T1" fmla="*/ 0 h 1"/>
              <a:gd name="T2" fmla="*/ 2147483646 w 2001"/>
              <a:gd name="T3" fmla="*/ 0 h 1"/>
              <a:gd name="T4" fmla="*/ 0 60000 65536"/>
              <a:gd name="T5" fmla="*/ 0 60000 65536"/>
              <a:gd name="T6" fmla="*/ 0 w 2001"/>
              <a:gd name="T7" fmla="*/ 0 h 1"/>
              <a:gd name="T8" fmla="*/ 2001 w 2001"/>
              <a:gd name="T9" fmla="*/ 1 h 1"/>
            </a:gdLst>
            <a:ahLst/>
            <a:cxnLst>
              <a:cxn ang="T4">
                <a:pos x="T0" y="T1"/>
              </a:cxn>
              <a:cxn ang="T5">
                <a:pos x="T2" y="T3"/>
              </a:cxn>
            </a:cxnLst>
            <a:rect l="T6" t="T7" r="T8" b="T9"/>
            <a:pathLst>
              <a:path w="2001" h="1">
                <a:moveTo>
                  <a:pt x="0" y="0"/>
                </a:moveTo>
                <a:lnTo>
                  <a:pt x="2000" y="0"/>
                </a:lnTo>
              </a:path>
            </a:pathLst>
          </a:custGeom>
          <a:noFill/>
          <a:ln w="9525">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7" name="AutoShape 15">
            <a:extLst>
              <a:ext uri="{FF2B5EF4-FFF2-40B4-BE49-F238E27FC236}">
                <a16:creationId xmlns:a16="http://schemas.microsoft.com/office/drawing/2014/main" id="{DBC4BAE1-B9F0-3640-B48B-8E6EB1D6CE94}"/>
              </a:ext>
            </a:extLst>
          </p:cNvPr>
          <p:cNvSpPr>
            <a:spLocks noChangeArrowheads="1"/>
          </p:cNvSpPr>
          <p:nvPr/>
        </p:nvSpPr>
        <p:spPr bwMode="auto">
          <a:xfrm>
            <a:off x="3060700" y="3060700"/>
            <a:ext cx="3959225" cy="1079500"/>
          </a:xfrm>
          <a:prstGeom prst="roundRect">
            <a:avLst>
              <a:gd name="adj" fmla="val 144"/>
            </a:avLst>
          </a:prstGeom>
          <a:noFill/>
          <a:ln w="36000">
            <a:solidFill>
              <a:srgbClr val="FF3333"/>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pic>
        <p:nvPicPr>
          <p:cNvPr id="8208" name="Picture 16">
            <a:extLst>
              <a:ext uri="{FF2B5EF4-FFF2-40B4-BE49-F238E27FC236}">
                <a16:creationId xmlns:a16="http://schemas.microsoft.com/office/drawing/2014/main" id="{5995D27F-7415-E742-89CC-A01DEA5C17B6}"/>
              </a:ext>
            </a:extLst>
          </p:cNvPr>
          <p:cNvPicPr>
            <a:picLocks noChangeAspect="1" noChangeArrowheads="1"/>
          </p:cNvPicPr>
          <p:nvPr/>
        </p:nvPicPr>
        <p:blipFill>
          <a:blip r:embed="rId18">
            <a:lum bright="-20000" contrast="40000"/>
            <a:extLst>
              <a:ext uri="{28A0092B-C50C-407E-A947-70E740481C1C}">
                <a14:useLocalDpi xmlns:a14="http://schemas.microsoft.com/office/drawing/2010/main" val="0"/>
              </a:ext>
            </a:extLst>
          </a:blip>
          <a:srcRect/>
          <a:stretch>
            <a:fillRect/>
          </a:stretch>
        </p:blipFill>
        <p:spPr bwMode="auto">
          <a:xfrm>
            <a:off x="360363" y="4176713"/>
            <a:ext cx="473075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8209" name="Text Box 17">
            <a:extLst>
              <a:ext uri="{FF2B5EF4-FFF2-40B4-BE49-F238E27FC236}">
                <a16:creationId xmlns:a16="http://schemas.microsoft.com/office/drawing/2014/main" id="{DC0FB39B-3CE6-D647-A60A-E0E2140C05F4}"/>
              </a:ext>
            </a:extLst>
          </p:cNvPr>
          <p:cNvSpPr txBox="1">
            <a:spLocks noChangeArrowheads="1"/>
          </p:cNvSpPr>
          <p:nvPr/>
        </p:nvSpPr>
        <p:spPr bwMode="auto">
          <a:xfrm>
            <a:off x="7199313" y="3060700"/>
            <a:ext cx="2700337"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dirty="0">
                <a:latin typeface="CMU Serif Roman" panose="02000603000000000000" pitchFamily="2" charset="0"/>
                <a:ea typeface="CMU Serif Roman" panose="02000603000000000000" pitchFamily="2" charset="0"/>
                <a:cs typeface="CMU Serif Roman" panose="02000603000000000000" pitchFamily="2" charset="0"/>
              </a:rPr>
              <a:t>Esta es la ecuaci</a:t>
            </a:r>
            <a:r>
              <a:rPr lang="es-ES" altLang="es-ES_tradnl" sz="1800" dirty="0" err="1">
                <a:latin typeface="CMU Serif Roman" panose="02000603000000000000" pitchFamily="2" charset="0"/>
                <a:ea typeface="CMU Serif Roman" panose="02000603000000000000" pitchFamily="2" charset="0"/>
                <a:cs typeface="CMU Serif Roman" panose="02000603000000000000" pitchFamily="2" charset="0"/>
              </a:rPr>
              <a:t>ó</a:t>
            </a:r>
            <a:r>
              <a:rPr lang="es-CL" altLang="es-ES_tradnl" sz="1800" dirty="0">
                <a:latin typeface="CMU Serif Roman" panose="02000603000000000000" pitchFamily="2" charset="0"/>
                <a:ea typeface="CMU Serif Roman" panose="02000603000000000000" pitchFamily="2" charset="0"/>
                <a:cs typeface="CMU Serif Roman" panose="02000603000000000000" pitchFamily="2" charset="0"/>
              </a:rPr>
              <a:t>n que determina la posición de un objeto que se mueve con aceleración constante</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819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8203"/>
                                        </p:tgtEl>
                                        <p:attrNameLst>
                                          <p:attrName>style.visibility</p:attrName>
                                        </p:attrNameLst>
                                      </p:cBhvr>
                                      <p:to>
                                        <p:strVal val="visible"/>
                                      </p:to>
                                    </p:set>
                                  </p:childTnLst>
                                </p:cTn>
                              </p:par>
                              <p:par>
                                <p:cTn id="11" presetID="1" presetClass="entr" fill="hold" nodeType="withEffect">
                                  <p:stCondLst>
                                    <p:cond delay="0"/>
                                  </p:stCondLst>
                                  <p:childTnLst>
                                    <p:set>
                                      <p:cBhvr additive="repl">
                                        <p:cTn id="12" dur="1" fill="hold">
                                          <p:stCondLst>
                                            <p:cond delay="0"/>
                                          </p:stCondLst>
                                        </p:cTn>
                                        <p:tgtEl>
                                          <p:spTgt spid="8204"/>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fill="hold" nodeType="clickEffect">
                                  <p:stCondLst>
                                    <p:cond delay="0"/>
                                  </p:stCondLst>
                                  <p:childTnLst>
                                    <p:set>
                                      <p:cBhvr additive="repl">
                                        <p:cTn id="16" dur="1" fill="hold">
                                          <p:stCondLst>
                                            <p:cond delay="0"/>
                                          </p:stCondLst>
                                        </p:cTn>
                                        <p:tgtEl>
                                          <p:spTgt spid="8196"/>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8205"/>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8197"/>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8198"/>
                                        </p:tgtEl>
                                        <p:attrNameLst>
                                          <p:attrName>style.visibility</p:attrName>
                                        </p:attrNameLst>
                                      </p:cBhvr>
                                      <p:to>
                                        <p:strVal val="visible"/>
                                      </p:to>
                                    </p:set>
                                  </p:childTnLst>
                                </p:cTn>
                              </p:par>
                              <p:par>
                                <p:cTn id="29" presetID="1" presetClass="entr" fill="hold" grpId="0" nodeType="withEffect">
                                  <p:stCondLst>
                                    <p:cond delay="0"/>
                                  </p:stCondLst>
                                  <p:childTnLst>
                                    <p:set>
                                      <p:cBhvr additive="repl">
                                        <p:cTn id="30" dur="1" fill="hold">
                                          <p:stCondLst>
                                            <p:cond delay="0"/>
                                          </p:stCondLst>
                                        </p:cTn>
                                        <p:tgtEl>
                                          <p:spTgt spid="8201"/>
                                        </p:tgtEl>
                                        <p:attrNameLst>
                                          <p:attrName>style.visibility</p:attrName>
                                        </p:attrNameLst>
                                      </p:cBhvr>
                                      <p:to>
                                        <p:strVal val="visible"/>
                                      </p:to>
                                    </p:set>
                                  </p:childTnLst>
                                </p:cTn>
                              </p:par>
                              <p:par>
                                <p:cTn id="31" presetID="1" presetClass="entr" fill="hold" nodeType="withEffect">
                                  <p:stCondLst>
                                    <p:cond delay="0"/>
                                  </p:stCondLst>
                                  <p:childTnLst>
                                    <p:set>
                                      <p:cBhvr additive="repl">
                                        <p:cTn id="32" dur="1" fill="hold">
                                          <p:stCondLst>
                                            <p:cond delay="0"/>
                                          </p:stCondLst>
                                        </p:cTn>
                                        <p:tgtEl>
                                          <p:spTgt spid="8202"/>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8206"/>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fill="hold" nodeType="clickEffect">
                                  <p:stCondLst>
                                    <p:cond delay="0"/>
                                  </p:stCondLst>
                                  <p:childTnLst>
                                    <p:set>
                                      <p:cBhvr additive="repl">
                                        <p:cTn id="40" dur="1" fill="hold">
                                          <p:stCondLst>
                                            <p:cond delay="0"/>
                                          </p:stCondLst>
                                        </p:cTn>
                                        <p:tgtEl>
                                          <p:spTgt spid="8199"/>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fill="hold" nodeType="clickEffect">
                                  <p:stCondLst>
                                    <p:cond delay="0"/>
                                  </p:stCondLst>
                                  <p:childTnLst>
                                    <p:set>
                                      <p:cBhvr additive="repl">
                                        <p:cTn id="44" dur="1" fill="hold">
                                          <p:stCondLst>
                                            <p:cond delay="0"/>
                                          </p:stCondLst>
                                        </p:cTn>
                                        <p:tgtEl>
                                          <p:spTgt spid="8200"/>
                                        </p:tgtEl>
                                        <p:attrNameLst>
                                          <p:attrName>style.visibility</p:attrName>
                                        </p:attrNameLst>
                                      </p:cBhvr>
                                      <p:to>
                                        <p:strVal val="visible"/>
                                      </p:to>
                                    </p:set>
                                  </p:childTnLst>
                                </p:cTn>
                              </p:par>
                              <p:par>
                                <p:cTn id="45" presetID="1" presetClass="entr" fill="hold" grpId="0" nodeType="withEffect">
                                  <p:stCondLst>
                                    <p:cond delay="0"/>
                                  </p:stCondLst>
                                  <p:childTnLst>
                                    <p:set>
                                      <p:cBhvr additive="repl">
                                        <p:cTn id="46" dur="1" fill="hold">
                                          <p:stCondLst>
                                            <p:cond delay="0"/>
                                          </p:stCondLst>
                                        </p:cTn>
                                        <p:tgtEl>
                                          <p:spTgt spid="8207"/>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fill="hold" nodeType="clickEffect">
                                  <p:stCondLst>
                                    <p:cond delay="0"/>
                                  </p:stCondLst>
                                  <p:childTnLst>
                                    <p:set>
                                      <p:cBhvr additive="repl">
                                        <p:cTn id="50" dur="1" fill="hold">
                                          <p:stCondLst>
                                            <p:cond delay="0"/>
                                          </p:stCondLst>
                                        </p:cTn>
                                        <p:tgtEl>
                                          <p:spTgt spid="8209"/>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fill="hold" nodeType="clickEffect">
                                  <p:stCondLst>
                                    <p:cond delay="0"/>
                                  </p:stCondLst>
                                  <p:childTnLst>
                                    <p:set>
                                      <p:cBhvr additive="repl">
                                        <p:cTn id="54" dur="1" fill="hold">
                                          <p:stCondLst>
                                            <p:cond delay="0"/>
                                          </p:stCondLst>
                                        </p:cTn>
                                        <p:tgtEl>
                                          <p:spTgt spid="820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1" grpId="0" animBg="1"/>
      <p:bldP spid="820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
            <a:extLst>
              <a:ext uri="{FF2B5EF4-FFF2-40B4-BE49-F238E27FC236}">
                <a16:creationId xmlns:a16="http://schemas.microsoft.com/office/drawing/2014/main" id="{B6FDF93F-D5BB-9D40-89A7-306E1EC9C3EF}"/>
              </a:ext>
            </a:extLst>
          </p:cNvPr>
          <p:cNvSpPr>
            <a:spLocks noGrp="1" noChangeArrowheads="1"/>
          </p:cNvSpPr>
          <p:nvPr>
            <p:ph type="title"/>
          </p:nvPr>
        </p:nvSpPr>
        <p:spPr>
          <a:xfrm>
            <a:off x="539750" y="177801"/>
            <a:ext cx="9070975" cy="717550"/>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2200" dirty="0">
                <a:solidFill>
                  <a:srgbClr val="9999FF"/>
                </a:solidFill>
                <a:latin typeface="CMU Serif Roman" panose="02000603000000000000" pitchFamily="2" charset="0"/>
                <a:ea typeface="CMU Serif Roman" panose="02000603000000000000" pitchFamily="2" charset="0"/>
                <a:cs typeface="CMU Serif Roman" panose="02000603000000000000" pitchFamily="2" charset="0"/>
              </a:rPr>
              <a:t>Ejemplo 1D</a:t>
            </a:r>
          </a:p>
        </p:txBody>
      </p:sp>
      <p:sp>
        <p:nvSpPr>
          <p:cNvPr id="9218" name="Text Box 2">
            <a:extLst>
              <a:ext uri="{FF2B5EF4-FFF2-40B4-BE49-F238E27FC236}">
                <a16:creationId xmlns:a16="http://schemas.microsoft.com/office/drawing/2014/main" id="{AE33003C-D462-C042-9D7B-3F25580D6137}"/>
              </a:ext>
            </a:extLst>
          </p:cNvPr>
          <p:cNvSpPr txBox="1">
            <a:spLocks noChangeArrowheads="1"/>
          </p:cNvSpPr>
          <p:nvPr/>
        </p:nvSpPr>
        <p:spPr bwMode="auto">
          <a:xfrm>
            <a:off x="263379" y="1026393"/>
            <a:ext cx="9347345" cy="1376362"/>
          </a:xfrm>
          <a:prstGeom prst="rect">
            <a:avLst/>
          </a:prstGeom>
          <a:noFill/>
          <a:ln w="9525">
            <a:noFill/>
            <a:round/>
            <a:headEnd/>
            <a:tailEnd/>
          </a:ln>
          <a:effectLst/>
        </p:spPr>
        <p:txBody>
          <a:bodyPr lIns="90000" tIns="58230" rIns="90000" bIns="45000"/>
          <a:lstStyle/>
          <a:p>
            <a:pPr algn="just" eaLnBrk="1">
              <a:lnSpc>
                <a:spcPct val="93000"/>
              </a:lnSpc>
              <a:buClr>
                <a:srgbClr val="000000"/>
              </a:buClr>
              <a:buSzPct val="100000"/>
              <a:buFont typeface="Times New Roman" pitchFamily="16" charset="0"/>
              <a:buNone/>
              <a:tabLst>
                <a:tab pos="723900" algn="l"/>
                <a:tab pos="1447800" algn="l"/>
                <a:tab pos="2171700" algn="l"/>
                <a:tab pos="2895600" algn="l"/>
                <a:tab pos="3619500" algn="l"/>
                <a:tab pos="4343400" algn="l"/>
              </a:tabLst>
              <a:defRPr/>
            </a:pPr>
            <a:r>
              <a:rPr lang="es-CL" sz="28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Un tren que se mueve en línea recta con rapidez inicial 0,5 [m/s] acelera a 2 [m/s</a:t>
            </a:r>
            <a:r>
              <a:rPr lang="es-CL" sz="2800" baseline="33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2</a:t>
            </a:r>
            <a:r>
              <a:rPr lang="es-CL" sz="28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 por 2 [s], continuando con aceleración nula durante 3[s], para entonces acelerar a -1,5 [m/s</a:t>
            </a:r>
            <a:r>
              <a:rPr lang="es-CL" sz="2800" baseline="33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2  </a:t>
            </a:r>
            <a:r>
              <a:rPr lang="es-CL" sz="28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 por 1[s].</a:t>
            </a:r>
          </a:p>
          <a:p>
            <a:pPr marL="342900" indent="-342900" algn="just" eaLnBrk="1">
              <a:lnSpc>
                <a:spcPct val="93000"/>
              </a:lnSpc>
              <a:buClr>
                <a:srgbClr val="000000"/>
              </a:buClr>
              <a:buSzPct val="100000"/>
              <a:buFont typeface="Times New Roman" pitchFamily="16" charset="0"/>
              <a:buAutoNum type="alphaLcParenBoth"/>
              <a:tabLst>
                <a:tab pos="723900" algn="l"/>
                <a:tab pos="1447800" algn="l"/>
                <a:tab pos="2171700" algn="l"/>
                <a:tab pos="2895600" algn="l"/>
                <a:tab pos="3619500" algn="l"/>
                <a:tab pos="4343400" algn="l"/>
              </a:tabLst>
              <a:defRPr/>
            </a:pPr>
            <a:r>
              <a:rPr lang="es-CL" sz="2800" dirty="0">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Realice la gráfica rapidez vs tiempo</a:t>
            </a:r>
          </a:p>
          <a:p>
            <a:pPr marL="342900" indent="-342900" algn="just" eaLnBrk="1">
              <a:lnSpc>
                <a:spcPct val="93000"/>
              </a:lnSpc>
              <a:buClr>
                <a:srgbClr val="000000"/>
              </a:buClr>
              <a:buSzPct val="100000"/>
              <a:buFont typeface="Times New Roman" pitchFamily="16" charset="0"/>
              <a:buAutoNum type="alphaLcParenBoth"/>
              <a:tabLst>
                <a:tab pos="723900" algn="l"/>
                <a:tab pos="1447800" algn="l"/>
                <a:tab pos="2171700" algn="l"/>
                <a:tab pos="2895600" algn="l"/>
                <a:tab pos="3619500" algn="l"/>
                <a:tab pos="4343400" algn="l"/>
              </a:tabLst>
              <a:defRPr/>
            </a:pPr>
            <a:r>
              <a:rPr lang="es-CL" sz="2800" dirty="0">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¿Cuál es la rapidez final del tren?</a:t>
            </a:r>
          </a:p>
          <a:p>
            <a:pPr algn="just" eaLnBrk="1">
              <a:lnSpc>
                <a:spcPct val="93000"/>
              </a:lnSpc>
              <a:buClr>
                <a:srgbClr val="000000"/>
              </a:buClr>
              <a:buSzPct val="100000"/>
              <a:buFont typeface="Times New Roman" pitchFamily="16" charset="0"/>
              <a:buNone/>
              <a:tabLst>
                <a:tab pos="723900" algn="l"/>
                <a:tab pos="1447800" algn="l"/>
                <a:tab pos="2171700" algn="l"/>
                <a:tab pos="2895600" algn="l"/>
                <a:tab pos="3619500" algn="l"/>
                <a:tab pos="4343400" algn="l"/>
              </a:tabLst>
              <a:defRPr/>
            </a:pPr>
            <a:r>
              <a:rPr lang="es-CL" sz="2800" dirty="0">
                <a:solidFill>
                  <a:srgbClr val="5C8526"/>
                </a:solidFill>
                <a:latin typeface="CMU Serif Roman" panose="02000603000000000000" pitchFamily="2" charset="0"/>
                <a:ea typeface="CMU Serif Roman" panose="02000603000000000000" pitchFamily="2" charset="0"/>
                <a:cs typeface="CMU Serif Roman" panose="02000603000000000000" pitchFamily="2" charset="0"/>
              </a:rPr>
              <a:t>(c) ¿Cuál es la aceleración media del tren?</a:t>
            </a:r>
            <a:endParaRPr lang="es-CL" dirty="0">
              <a:solidFill>
                <a:srgbClr val="5C8526"/>
              </a:solidFill>
              <a:latin typeface="CMU Serif Roman" panose="02000603000000000000" pitchFamily="2" charset="0"/>
              <a:ea typeface="CMU Serif Roman" panose="02000603000000000000" pitchFamily="2" charset="0"/>
              <a:cs typeface="CMU Serif Roman" panose="02000603000000000000" pitchFamily="2" charset="0"/>
            </a:endParaRP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5 Marcador de número de diapositiva">
            <a:extLst>
              <a:ext uri="{FF2B5EF4-FFF2-40B4-BE49-F238E27FC236}">
                <a16:creationId xmlns:a16="http://schemas.microsoft.com/office/drawing/2014/main" id="{37B3BEFD-C3FA-E64B-9300-9BA7F7DAE643}"/>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a:lnSpc>
                <a:spcPct val="95000"/>
              </a:lnSpc>
              <a:spcAft>
                <a:spcPct val="0"/>
              </a:spcAft>
              <a:buFont typeface="Times New Roman" panose="02020603050405020304" pitchFamily="18" charset="0"/>
              <a:buNone/>
            </a:pPr>
            <a:fld id="{8119D62C-7032-AA49-9469-36DE2BAFE9A9}" type="slidenum">
              <a:rPr lang="es-CL" altLang="es-ES_tradnl" sz="1400">
                <a:latin typeface="Times New Roman" panose="02020603050405020304" pitchFamily="18" charset="0"/>
                <a:ea typeface="Arial Unicode MS" panose="020B0604020202020204" pitchFamily="34" charset="-128"/>
              </a:rPr>
              <a:pPr>
                <a:lnSpc>
                  <a:spcPct val="95000"/>
                </a:lnSpc>
                <a:spcAft>
                  <a:spcPct val="0"/>
                </a:spcAft>
                <a:buFont typeface="Times New Roman" panose="02020603050405020304" pitchFamily="18" charset="0"/>
                <a:buNone/>
              </a:pPr>
              <a:t>12</a:t>
            </a:fld>
            <a:endParaRPr lang="es-CL" altLang="es-ES_tradnl" sz="1400">
              <a:latin typeface="Times New Roman" panose="02020603050405020304" pitchFamily="18" charset="0"/>
              <a:ea typeface="Arial Unicode MS" panose="020B0604020202020204" pitchFamily="34" charset="-128"/>
            </a:endParaRPr>
          </a:p>
        </p:txBody>
      </p:sp>
      <p:sp>
        <p:nvSpPr>
          <p:cNvPr id="29698" name="Rectangle 1">
            <a:extLst>
              <a:ext uri="{FF2B5EF4-FFF2-40B4-BE49-F238E27FC236}">
                <a16:creationId xmlns:a16="http://schemas.microsoft.com/office/drawing/2014/main" id="{B6FDF93F-D5BB-9D40-89A7-306E1EC9C3EF}"/>
              </a:ext>
            </a:extLst>
          </p:cNvPr>
          <p:cNvSpPr>
            <a:spLocks noGrp="1" noChangeArrowheads="1"/>
          </p:cNvSpPr>
          <p:nvPr>
            <p:ph type="title"/>
          </p:nvPr>
        </p:nvSpPr>
        <p:spPr>
          <a:xfrm>
            <a:off x="539750" y="177801"/>
            <a:ext cx="9070975" cy="717550"/>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2200" dirty="0">
                <a:solidFill>
                  <a:srgbClr val="9999FF"/>
                </a:solidFill>
                <a:latin typeface="CMU Serif Roman" panose="02000603000000000000" pitchFamily="2" charset="0"/>
                <a:ea typeface="CMU Serif Roman" panose="02000603000000000000" pitchFamily="2" charset="0"/>
                <a:cs typeface="CMU Serif Roman" panose="02000603000000000000" pitchFamily="2" charset="0"/>
              </a:rPr>
              <a:t>Ejemplo 1D</a:t>
            </a:r>
          </a:p>
        </p:txBody>
      </p:sp>
      <p:sp>
        <p:nvSpPr>
          <p:cNvPr id="9218" name="Text Box 2">
            <a:extLst>
              <a:ext uri="{FF2B5EF4-FFF2-40B4-BE49-F238E27FC236}">
                <a16:creationId xmlns:a16="http://schemas.microsoft.com/office/drawing/2014/main" id="{AE33003C-D462-C042-9D7B-3F25580D6137}"/>
              </a:ext>
            </a:extLst>
          </p:cNvPr>
          <p:cNvSpPr txBox="1">
            <a:spLocks noChangeArrowheads="1"/>
          </p:cNvSpPr>
          <p:nvPr/>
        </p:nvSpPr>
        <p:spPr bwMode="auto">
          <a:xfrm>
            <a:off x="263380" y="1026393"/>
            <a:ext cx="4500562" cy="1376362"/>
          </a:xfrm>
          <a:prstGeom prst="rect">
            <a:avLst/>
          </a:prstGeom>
          <a:noFill/>
          <a:ln w="9525">
            <a:noFill/>
            <a:round/>
            <a:headEnd/>
            <a:tailEnd/>
          </a:ln>
          <a:effectLst/>
        </p:spPr>
        <p:txBody>
          <a:bodyPr lIns="90000" tIns="58230" rIns="90000" bIns="45000"/>
          <a:lstStyle/>
          <a:p>
            <a:pPr algn="just" eaLnBrk="1">
              <a:lnSpc>
                <a:spcPct val="93000"/>
              </a:lnSpc>
              <a:buClr>
                <a:srgbClr val="000000"/>
              </a:buClr>
              <a:buSzPct val="100000"/>
              <a:buFont typeface="Times New Roman" pitchFamily="16" charset="0"/>
              <a:buNone/>
              <a:tabLst>
                <a:tab pos="723900" algn="l"/>
                <a:tab pos="1447800" algn="l"/>
                <a:tab pos="2171700" algn="l"/>
                <a:tab pos="2895600" algn="l"/>
                <a:tab pos="3619500" algn="l"/>
                <a:tab pos="4343400" algn="l"/>
              </a:tabLst>
              <a:defRPr/>
            </a:pPr>
            <a:r>
              <a:rPr lang="es-CL" sz="15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Un tren que se mueve en línea recta con rapidez inicial 0,5 [m/s] acelera a 2 [m/s</a:t>
            </a:r>
            <a:r>
              <a:rPr lang="es-CL" sz="1500" baseline="33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2</a:t>
            </a:r>
            <a:r>
              <a:rPr lang="es-CL" sz="15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 por 2 [s], continuando con aceleración nula durante 3[s], para entonces acelerar a -1,5 [m/s</a:t>
            </a:r>
            <a:r>
              <a:rPr lang="es-CL" sz="1500" baseline="33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2  </a:t>
            </a:r>
            <a:r>
              <a:rPr lang="es-CL" sz="15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 por 1[s].</a:t>
            </a:r>
          </a:p>
          <a:p>
            <a:pPr marL="342900" indent="-342900" algn="just" eaLnBrk="1">
              <a:lnSpc>
                <a:spcPct val="93000"/>
              </a:lnSpc>
              <a:buClr>
                <a:srgbClr val="000000"/>
              </a:buClr>
              <a:buSzPct val="100000"/>
              <a:buFont typeface="Times New Roman" pitchFamily="16" charset="0"/>
              <a:buAutoNum type="alphaLcParenBoth"/>
              <a:tabLst>
                <a:tab pos="723900" algn="l"/>
                <a:tab pos="1447800" algn="l"/>
                <a:tab pos="2171700" algn="l"/>
                <a:tab pos="2895600" algn="l"/>
                <a:tab pos="3619500" algn="l"/>
                <a:tab pos="4343400" algn="l"/>
              </a:tabLst>
              <a:defRPr/>
            </a:pPr>
            <a:r>
              <a:rPr lang="es-CL" sz="1500" dirty="0">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Realice la gráfica rapidez vs tiempo</a:t>
            </a:r>
          </a:p>
          <a:p>
            <a:pPr marL="342900" indent="-342900" algn="just" eaLnBrk="1">
              <a:lnSpc>
                <a:spcPct val="93000"/>
              </a:lnSpc>
              <a:buClr>
                <a:srgbClr val="000000"/>
              </a:buClr>
              <a:buSzPct val="100000"/>
              <a:buFont typeface="Times New Roman" pitchFamily="16" charset="0"/>
              <a:buAutoNum type="alphaLcParenBoth"/>
              <a:tabLst>
                <a:tab pos="723900" algn="l"/>
                <a:tab pos="1447800" algn="l"/>
                <a:tab pos="2171700" algn="l"/>
                <a:tab pos="2895600" algn="l"/>
                <a:tab pos="3619500" algn="l"/>
                <a:tab pos="4343400" algn="l"/>
              </a:tabLst>
              <a:defRPr/>
            </a:pPr>
            <a:r>
              <a:rPr lang="es-CL" sz="1500" dirty="0">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¿Cuál es la rapidez final del tren?</a:t>
            </a:r>
          </a:p>
          <a:p>
            <a:pPr algn="just" eaLnBrk="1">
              <a:lnSpc>
                <a:spcPct val="93000"/>
              </a:lnSpc>
              <a:buClr>
                <a:srgbClr val="000000"/>
              </a:buClr>
              <a:buSzPct val="100000"/>
              <a:buFont typeface="Times New Roman" pitchFamily="16" charset="0"/>
              <a:buNone/>
              <a:tabLst>
                <a:tab pos="723900" algn="l"/>
                <a:tab pos="1447800" algn="l"/>
                <a:tab pos="2171700" algn="l"/>
                <a:tab pos="2895600" algn="l"/>
                <a:tab pos="3619500" algn="l"/>
                <a:tab pos="4343400" algn="l"/>
              </a:tabLst>
              <a:defRPr/>
            </a:pPr>
            <a:r>
              <a:rPr lang="es-CL" sz="1500" dirty="0">
                <a:solidFill>
                  <a:srgbClr val="5C8526"/>
                </a:solidFill>
                <a:latin typeface="CMU Serif Roman" panose="02000603000000000000" pitchFamily="2" charset="0"/>
                <a:ea typeface="CMU Serif Roman" panose="02000603000000000000" pitchFamily="2" charset="0"/>
                <a:cs typeface="CMU Serif Roman" panose="02000603000000000000" pitchFamily="2" charset="0"/>
              </a:rPr>
              <a:t>(c) ¿Cuál es la aceleración media del tren?</a:t>
            </a:r>
          </a:p>
        </p:txBody>
      </p:sp>
      <p:pic>
        <p:nvPicPr>
          <p:cNvPr id="9219" name="Picture 3">
            <a:extLst>
              <a:ext uri="{FF2B5EF4-FFF2-40B4-BE49-F238E27FC236}">
                <a16:creationId xmlns:a16="http://schemas.microsoft.com/office/drawing/2014/main" id="{E30985EC-96E4-7A45-B319-B2386DBAE0C6}"/>
              </a:ext>
            </a:extLst>
          </p:cNvPr>
          <p:cNvPicPr>
            <a:picLocks noChangeAspect="1" noChangeArrowheads="1"/>
          </p:cNvPicPr>
          <p:nvPr/>
        </p:nvPicPr>
        <p:blipFill>
          <a:blip r:embed="rId4">
            <a:lum bright="-20000" contrast="40000"/>
            <a:extLst>
              <a:ext uri="{28A0092B-C50C-407E-A947-70E740481C1C}">
                <a14:useLocalDpi xmlns:a14="http://schemas.microsoft.com/office/drawing/2010/main" val="0"/>
              </a:ext>
            </a:extLst>
          </a:blip>
          <a:srcRect/>
          <a:stretch>
            <a:fillRect/>
          </a:stretch>
        </p:blipFill>
        <p:spPr bwMode="auto">
          <a:xfrm>
            <a:off x="179388" y="3305175"/>
            <a:ext cx="4876800" cy="335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aphicFrame>
        <p:nvGraphicFramePr>
          <p:cNvPr id="9220" name="Object 4">
            <a:extLst>
              <a:ext uri="{FF2B5EF4-FFF2-40B4-BE49-F238E27FC236}">
                <a16:creationId xmlns:a16="http://schemas.microsoft.com/office/drawing/2014/main" id="{59C19A98-CD67-894E-ACAE-13DFA531A21C}"/>
              </a:ext>
            </a:extLst>
          </p:cNvPr>
          <p:cNvGraphicFramePr>
            <a:graphicFrameLocks noChangeAspect="1"/>
          </p:cNvGraphicFramePr>
          <p:nvPr>
            <p:extLst>
              <p:ext uri="{D42A27DB-BD31-4B8C-83A1-F6EECF244321}">
                <p14:modId xmlns:p14="http://schemas.microsoft.com/office/powerpoint/2010/main" val="1212011828"/>
              </p:ext>
            </p:extLst>
          </p:nvPr>
        </p:nvGraphicFramePr>
        <p:xfrm>
          <a:off x="4907683" y="1517651"/>
          <a:ext cx="1377950" cy="320675"/>
        </p:xfrm>
        <a:graphic>
          <a:graphicData uri="http://schemas.openxmlformats.org/presentationml/2006/ole">
            <mc:AlternateContent xmlns:mc="http://schemas.openxmlformats.org/markup-compatibility/2006">
              <mc:Choice xmlns:v="urn:schemas-microsoft-com:vml" Requires="v">
                <p:oleObj spid="_x0000_s54301" r:id="rId5" imgW="1384300" imgH="330200" progId="">
                  <p:embed/>
                </p:oleObj>
              </mc:Choice>
              <mc:Fallback>
                <p:oleObj r:id="rId5" imgW="1384300" imgH="330200" progId="">
                  <p:embed/>
                  <p:pic>
                    <p:nvPicPr>
                      <p:cNvPr id="9220" name="Object 4">
                        <a:extLst>
                          <a:ext uri="{FF2B5EF4-FFF2-40B4-BE49-F238E27FC236}">
                            <a16:creationId xmlns:a16="http://schemas.microsoft.com/office/drawing/2014/main" id="{59C19A98-CD67-894E-ACAE-13DFA531A21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07683" y="1517651"/>
                        <a:ext cx="1377950" cy="3206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1" name="Object 5">
            <a:extLst>
              <a:ext uri="{FF2B5EF4-FFF2-40B4-BE49-F238E27FC236}">
                <a16:creationId xmlns:a16="http://schemas.microsoft.com/office/drawing/2014/main" id="{C6F18907-FE58-474E-A1BD-B02DDC9EEB9D}"/>
              </a:ext>
            </a:extLst>
          </p:cNvPr>
          <p:cNvGraphicFramePr>
            <a:graphicFrameLocks noChangeAspect="1"/>
          </p:cNvGraphicFramePr>
          <p:nvPr>
            <p:extLst>
              <p:ext uri="{D42A27DB-BD31-4B8C-83A1-F6EECF244321}">
                <p14:modId xmlns:p14="http://schemas.microsoft.com/office/powerpoint/2010/main" val="687479895"/>
              </p:ext>
            </p:extLst>
          </p:nvPr>
        </p:nvGraphicFramePr>
        <p:xfrm>
          <a:off x="4877594" y="1845469"/>
          <a:ext cx="3246437" cy="325437"/>
        </p:xfrm>
        <a:graphic>
          <a:graphicData uri="http://schemas.openxmlformats.org/presentationml/2006/ole">
            <mc:AlternateContent xmlns:mc="http://schemas.openxmlformats.org/markup-compatibility/2006">
              <mc:Choice xmlns:v="urn:schemas-microsoft-com:vml" Requires="v">
                <p:oleObj spid="_x0000_s54302" r:id="rId7" imgW="3263900" imgH="330200" progId="">
                  <p:embed/>
                </p:oleObj>
              </mc:Choice>
              <mc:Fallback>
                <p:oleObj r:id="rId7" imgW="3263900" imgH="330200" progId="">
                  <p:embed/>
                  <p:pic>
                    <p:nvPicPr>
                      <p:cNvPr id="9221" name="Object 5">
                        <a:extLst>
                          <a:ext uri="{FF2B5EF4-FFF2-40B4-BE49-F238E27FC236}">
                            <a16:creationId xmlns:a16="http://schemas.microsoft.com/office/drawing/2014/main" id="{C6F18907-FE58-474E-A1BD-B02DDC9EEB9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77594" y="1845469"/>
                        <a:ext cx="3246437" cy="3254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2" name="Object 6">
            <a:extLst>
              <a:ext uri="{FF2B5EF4-FFF2-40B4-BE49-F238E27FC236}">
                <a16:creationId xmlns:a16="http://schemas.microsoft.com/office/drawing/2014/main" id="{569DF064-0C87-524A-B623-754E609685D0}"/>
              </a:ext>
            </a:extLst>
          </p:cNvPr>
          <p:cNvGraphicFramePr>
            <a:graphicFrameLocks noChangeAspect="1"/>
          </p:cNvGraphicFramePr>
          <p:nvPr>
            <p:extLst>
              <p:ext uri="{D42A27DB-BD31-4B8C-83A1-F6EECF244321}">
                <p14:modId xmlns:p14="http://schemas.microsoft.com/office/powerpoint/2010/main" val="1203374128"/>
              </p:ext>
            </p:extLst>
          </p:nvPr>
        </p:nvGraphicFramePr>
        <p:xfrm>
          <a:off x="4799733" y="2128117"/>
          <a:ext cx="5292725" cy="549275"/>
        </p:xfrm>
        <a:graphic>
          <a:graphicData uri="http://schemas.openxmlformats.org/presentationml/2006/ole">
            <mc:AlternateContent xmlns:mc="http://schemas.openxmlformats.org/markup-compatibility/2006">
              <mc:Choice xmlns:v="urn:schemas-microsoft-com:vml" Requires="v">
                <p:oleObj spid="_x0000_s54303" r:id="rId9" imgW="5321300" imgH="558800" progId="">
                  <p:embed/>
                </p:oleObj>
              </mc:Choice>
              <mc:Fallback>
                <p:oleObj r:id="rId9" imgW="5321300" imgH="558800" progId="">
                  <p:embed/>
                  <p:pic>
                    <p:nvPicPr>
                      <p:cNvPr id="9222" name="Object 6">
                        <a:extLst>
                          <a:ext uri="{FF2B5EF4-FFF2-40B4-BE49-F238E27FC236}">
                            <a16:creationId xmlns:a16="http://schemas.microsoft.com/office/drawing/2014/main" id="{569DF064-0C87-524A-B623-754E609685D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799733" y="2128117"/>
                        <a:ext cx="5292725" cy="5492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3" name="Object 7">
            <a:extLst>
              <a:ext uri="{FF2B5EF4-FFF2-40B4-BE49-F238E27FC236}">
                <a16:creationId xmlns:a16="http://schemas.microsoft.com/office/drawing/2014/main" id="{E2E512F6-4095-AE41-BFA8-9C1D3AEBAECF}"/>
              </a:ext>
            </a:extLst>
          </p:cNvPr>
          <p:cNvGraphicFramePr>
            <a:graphicFrameLocks noChangeAspect="1"/>
          </p:cNvGraphicFramePr>
          <p:nvPr/>
        </p:nvGraphicFramePr>
        <p:xfrm>
          <a:off x="4500563" y="2879725"/>
          <a:ext cx="1128712" cy="611188"/>
        </p:xfrm>
        <a:graphic>
          <a:graphicData uri="http://schemas.openxmlformats.org/presentationml/2006/ole">
            <mc:AlternateContent xmlns:mc="http://schemas.openxmlformats.org/markup-compatibility/2006">
              <mc:Choice xmlns:v="urn:schemas-microsoft-com:vml" Requires="v">
                <p:oleObj spid="_x0000_s54304" r:id="rId11" imgW="1130300" imgH="622300" progId="">
                  <p:embed/>
                </p:oleObj>
              </mc:Choice>
              <mc:Fallback>
                <p:oleObj r:id="rId11" imgW="1130300" imgH="622300" progId="">
                  <p:embed/>
                  <p:pic>
                    <p:nvPicPr>
                      <p:cNvPr id="9223" name="Object 7">
                        <a:extLst>
                          <a:ext uri="{FF2B5EF4-FFF2-40B4-BE49-F238E27FC236}">
                            <a16:creationId xmlns:a16="http://schemas.microsoft.com/office/drawing/2014/main" id="{E2E512F6-4095-AE41-BFA8-9C1D3AEBAEC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500563" y="2879725"/>
                        <a:ext cx="1128712" cy="61118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4" name="Object 8">
            <a:extLst>
              <a:ext uri="{FF2B5EF4-FFF2-40B4-BE49-F238E27FC236}">
                <a16:creationId xmlns:a16="http://schemas.microsoft.com/office/drawing/2014/main" id="{480A7D8D-CDF6-5D44-8D10-B24396CE100C}"/>
              </a:ext>
            </a:extLst>
          </p:cNvPr>
          <p:cNvGraphicFramePr>
            <a:graphicFrameLocks noChangeAspect="1"/>
          </p:cNvGraphicFramePr>
          <p:nvPr/>
        </p:nvGraphicFramePr>
        <p:xfrm>
          <a:off x="4500563" y="3600450"/>
          <a:ext cx="2000250" cy="679450"/>
        </p:xfrm>
        <a:graphic>
          <a:graphicData uri="http://schemas.openxmlformats.org/presentationml/2006/ole">
            <mc:AlternateContent xmlns:mc="http://schemas.openxmlformats.org/markup-compatibility/2006">
              <mc:Choice xmlns:v="urn:schemas-microsoft-com:vml" Requires="v">
                <p:oleObj spid="_x0000_s54305" r:id="rId13" imgW="2006600" imgH="685800" progId="">
                  <p:embed/>
                </p:oleObj>
              </mc:Choice>
              <mc:Fallback>
                <p:oleObj r:id="rId13" imgW="2006600" imgH="685800" progId="">
                  <p:embed/>
                  <p:pic>
                    <p:nvPicPr>
                      <p:cNvPr id="9224" name="Object 8">
                        <a:extLst>
                          <a:ext uri="{FF2B5EF4-FFF2-40B4-BE49-F238E27FC236}">
                            <a16:creationId xmlns:a16="http://schemas.microsoft.com/office/drawing/2014/main" id="{480A7D8D-CDF6-5D44-8D10-B24396CE100C}"/>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500563" y="3600450"/>
                        <a:ext cx="2000250" cy="6794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5" name="Object 9">
            <a:extLst>
              <a:ext uri="{FF2B5EF4-FFF2-40B4-BE49-F238E27FC236}">
                <a16:creationId xmlns:a16="http://schemas.microsoft.com/office/drawing/2014/main" id="{7B333F05-2BDD-D841-8A46-F89868B83996}"/>
              </a:ext>
            </a:extLst>
          </p:cNvPr>
          <p:cNvGraphicFramePr>
            <a:graphicFrameLocks noChangeAspect="1"/>
          </p:cNvGraphicFramePr>
          <p:nvPr/>
        </p:nvGraphicFramePr>
        <p:xfrm>
          <a:off x="5040313" y="4319588"/>
          <a:ext cx="2163762" cy="935037"/>
        </p:xfrm>
        <a:graphic>
          <a:graphicData uri="http://schemas.openxmlformats.org/presentationml/2006/ole">
            <mc:AlternateContent xmlns:mc="http://schemas.openxmlformats.org/markup-compatibility/2006">
              <mc:Choice xmlns:v="urn:schemas-microsoft-com:vml" Requires="v">
                <p:oleObj spid="_x0000_s54306" r:id="rId15" imgW="2171700" imgH="939800" progId="">
                  <p:embed/>
                </p:oleObj>
              </mc:Choice>
              <mc:Fallback>
                <p:oleObj r:id="rId15" imgW="2171700" imgH="939800" progId="">
                  <p:embed/>
                  <p:pic>
                    <p:nvPicPr>
                      <p:cNvPr id="9225" name="Object 9">
                        <a:extLst>
                          <a:ext uri="{FF2B5EF4-FFF2-40B4-BE49-F238E27FC236}">
                            <a16:creationId xmlns:a16="http://schemas.microsoft.com/office/drawing/2014/main" id="{7B333F05-2BDD-D841-8A46-F89868B83996}"/>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040313" y="4319588"/>
                        <a:ext cx="2163762" cy="9350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6" name="Object 10">
            <a:extLst>
              <a:ext uri="{FF2B5EF4-FFF2-40B4-BE49-F238E27FC236}">
                <a16:creationId xmlns:a16="http://schemas.microsoft.com/office/drawing/2014/main" id="{3E0EF222-9092-554F-847F-C058E4D1CA78}"/>
              </a:ext>
            </a:extLst>
          </p:cNvPr>
          <p:cNvGraphicFramePr>
            <a:graphicFrameLocks noChangeAspect="1"/>
          </p:cNvGraphicFramePr>
          <p:nvPr/>
        </p:nvGraphicFramePr>
        <p:xfrm>
          <a:off x="7740650" y="4635500"/>
          <a:ext cx="1296988" cy="584200"/>
        </p:xfrm>
        <a:graphic>
          <a:graphicData uri="http://schemas.openxmlformats.org/presentationml/2006/ole">
            <mc:AlternateContent xmlns:mc="http://schemas.openxmlformats.org/markup-compatibility/2006">
              <mc:Choice xmlns:v="urn:schemas-microsoft-com:vml" Requires="v">
                <p:oleObj spid="_x0000_s54307" r:id="rId17" imgW="1308100" imgH="596900" progId="">
                  <p:embed/>
                </p:oleObj>
              </mc:Choice>
              <mc:Fallback>
                <p:oleObj r:id="rId17" imgW="1308100" imgH="596900" progId="">
                  <p:embed/>
                  <p:pic>
                    <p:nvPicPr>
                      <p:cNvPr id="9226" name="Object 10">
                        <a:extLst>
                          <a:ext uri="{FF2B5EF4-FFF2-40B4-BE49-F238E27FC236}">
                            <a16:creationId xmlns:a16="http://schemas.microsoft.com/office/drawing/2014/main" id="{3E0EF222-9092-554F-847F-C058E4D1CA78}"/>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7740650" y="4635500"/>
                        <a:ext cx="1296988" cy="5842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9227" name="Oval 11">
            <a:extLst>
              <a:ext uri="{FF2B5EF4-FFF2-40B4-BE49-F238E27FC236}">
                <a16:creationId xmlns:a16="http://schemas.microsoft.com/office/drawing/2014/main" id="{A55ACEA5-655B-0640-87C7-E2213DF22E8B}"/>
              </a:ext>
            </a:extLst>
          </p:cNvPr>
          <p:cNvSpPr>
            <a:spLocks noChangeArrowheads="1"/>
          </p:cNvSpPr>
          <p:nvPr/>
        </p:nvSpPr>
        <p:spPr bwMode="auto">
          <a:xfrm>
            <a:off x="7380288" y="4319588"/>
            <a:ext cx="2339975" cy="1079500"/>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
        <p:nvSpPr>
          <p:cNvPr id="9228" name="Oval 12">
            <a:extLst>
              <a:ext uri="{FF2B5EF4-FFF2-40B4-BE49-F238E27FC236}">
                <a16:creationId xmlns:a16="http://schemas.microsoft.com/office/drawing/2014/main" id="{937CB985-8C87-8148-B734-91796511D887}"/>
              </a:ext>
            </a:extLst>
          </p:cNvPr>
          <p:cNvSpPr>
            <a:spLocks noChangeArrowheads="1"/>
          </p:cNvSpPr>
          <p:nvPr/>
        </p:nvSpPr>
        <p:spPr bwMode="auto">
          <a:xfrm>
            <a:off x="4319588" y="2630488"/>
            <a:ext cx="1979612" cy="968375"/>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Tree>
    <p:extLst>
      <p:ext uri="{BB962C8B-B14F-4D97-AF65-F5344CB8AC3E}">
        <p14:creationId xmlns:p14="http://schemas.microsoft.com/office/powerpoint/2010/main" val="613562924"/>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921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922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922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922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9223"/>
                                        </p:tgtEl>
                                        <p:attrNameLst>
                                          <p:attrName>style.visibility</p:attrName>
                                        </p:attrNameLst>
                                      </p:cBhvr>
                                      <p:to>
                                        <p:strVal val="visible"/>
                                      </p:to>
                                    </p:set>
                                  </p:childTnLst>
                                </p:cTn>
                              </p:par>
                              <p:par>
                                <p:cTn id="23" presetID="1" presetClass="entr" fill="hold" grpId="0" nodeType="withEffect">
                                  <p:stCondLst>
                                    <p:cond delay="0"/>
                                  </p:stCondLst>
                                  <p:childTnLst>
                                    <p:set>
                                      <p:cBhvr additive="repl">
                                        <p:cTn id="24" dur="1" fill="hold">
                                          <p:stCondLst>
                                            <p:cond delay="0"/>
                                          </p:stCondLst>
                                        </p:cTn>
                                        <p:tgtEl>
                                          <p:spTgt spid="9228"/>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9224"/>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fill="hold" nodeType="clickEffect">
                                  <p:stCondLst>
                                    <p:cond delay="0"/>
                                  </p:stCondLst>
                                  <p:childTnLst>
                                    <p:set>
                                      <p:cBhvr additive="repl">
                                        <p:cTn id="32" dur="1" fill="hold">
                                          <p:stCondLst>
                                            <p:cond delay="0"/>
                                          </p:stCondLst>
                                        </p:cTn>
                                        <p:tgtEl>
                                          <p:spTgt spid="9225"/>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9226"/>
                                        </p:tgtEl>
                                        <p:attrNameLst>
                                          <p:attrName>style.visibility</p:attrName>
                                        </p:attrNameLst>
                                      </p:cBhvr>
                                      <p:to>
                                        <p:strVal val="visible"/>
                                      </p:to>
                                    </p:set>
                                  </p:childTnLst>
                                </p:cTn>
                              </p:par>
                              <p:par>
                                <p:cTn id="37" presetID="1" presetClass="entr" fill="hold" grpId="0" nodeType="withEffect">
                                  <p:stCondLst>
                                    <p:cond delay="0"/>
                                  </p:stCondLst>
                                  <p:childTnLst>
                                    <p:set>
                                      <p:cBhvr additive="repl">
                                        <p:cTn id="38" dur="1" fill="hold">
                                          <p:stCondLst>
                                            <p:cond delay="0"/>
                                          </p:stCondLst>
                                        </p:cTn>
                                        <p:tgtEl>
                                          <p:spTgt spid="92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7" grpId="0" animBg="1"/>
      <p:bldP spid="922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5 Marcador de número de diapositiva">
            <a:extLst>
              <a:ext uri="{FF2B5EF4-FFF2-40B4-BE49-F238E27FC236}">
                <a16:creationId xmlns:a16="http://schemas.microsoft.com/office/drawing/2014/main" id="{56D682E1-BDEE-0543-99F6-2478AE286ACA}"/>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a:lnSpc>
                <a:spcPct val="95000"/>
              </a:lnSpc>
              <a:spcAft>
                <a:spcPct val="0"/>
              </a:spcAft>
              <a:buFont typeface="Times New Roman" panose="02020603050405020304" pitchFamily="18" charset="0"/>
              <a:buNone/>
            </a:pPr>
            <a:fld id="{891A2C1E-1F48-4242-A571-69462A43C112}" type="slidenum">
              <a:rPr lang="es-CL" altLang="es-ES_tradnl" sz="1400">
                <a:latin typeface="Times New Roman" panose="02020603050405020304" pitchFamily="18" charset="0"/>
                <a:ea typeface="Arial Unicode MS" panose="020B0604020202020204" pitchFamily="34" charset="-128"/>
              </a:rPr>
              <a:pPr>
                <a:lnSpc>
                  <a:spcPct val="95000"/>
                </a:lnSpc>
                <a:spcAft>
                  <a:spcPct val="0"/>
                </a:spcAft>
                <a:buFont typeface="Times New Roman" panose="02020603050405020304" pitchFamily="18" charset="0"/>
                <a:buNone/>
              </a:pPr>
              <a:t>13</a:t>
            </a:fld>
            <a:endParaRPr lang="es-CL" altLang="es-ES_tradnl" sz="1400">
              <a:latin typeface="Times New Roman" panose="02020603050405020304" pitchFamily="18" charset="0"/>
              <a:ea typeface="Arial Unicode MS" panose="020B0604020202020204" pitchFamily="34" charset="-128"/>
            </a:endParaRPr>
          </a:p>
        </p:txBody>
      </p:sp>
      <p:sp>
        <p:nvSpPr>
          <p:cNvPr id="31746" name="Rectangle 1">
            <a:extLst>
              <a:ext uri="{FF2B5EF4-FFF2-40B4-BE49-F238E27FC236}">
                <a16:creationId xmlns:a16="http://schemas.microsoft.com/office/drawing/2014/main" id="{5A25A112-7095-0F43-8B36-636FF68B36A9}"/>
              </a:ext>
            </a:extLst>
          </p:cNvPr>
          <p:cNvSpPr>
            <a:spLocks noGrp="1" noChangeArrowheads="1"/>
          </p:cNvSpPr>
          <p:nvPr>
            <p:ph type="title"/>
          </p:nvPr>
        </p:nvSpPr>
        <p:spPr>
          <a:xfrm>
            <a:off x="503238" y="212725"/>
            <a:ext cx="9070975" cy="811213"/>
          </a:xfrm>
        </p:spPr>
        <p:txBody>
          <a:bodyPr tIns="24695"/>
          <a:lstStyle/>
          <a:p>
            <a:pPr eaLnBrk="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2800" b="1" dirty="0">
                <a:solidFill>
                  <a:srgbClr val="0066CC"/>
                </a:solidFill>
                <a:latin typeface="CMU Serif Roman" panose="02000603000000000000" pitchFamily="2" charset="0"/>
                <a:ea typeface="CMU Serif Roman" panose="02000603000000000000" pitchFamily="2" charset="0"/>
                <a:cs typeface="CMU Serif Roman" panose="02000603000000000000" pitchFamily="2" charset="0"/>
              </a:rPr>
              <a:t>Movimiento con aceleración constante</a:t>
            </a:r>
            <a:br>
              <a:rPr lang="es-CL" altLang="es-ES_tradnl" sz="2800" b="1" dirty="0">
                <a:solidFill>
                  <a:srgbClr val="0066CC"/>
                </a:solidFill>
                <a:latin typeface="CMU Serif Roman" panose="02000603000000000000" pitchFamily="2" charset="0"/>
                <a:ea typeface="CMU Serif Roman" panose="02000603000000000000" pitchFamily="2" charset="0"/>
                <a:cs typeface="CMU Serif Roman" panose="02000603000000000000" pitchFamily="2" charset="0"/>
              </a:rPr>
            </a:br>
            <a:r>
              <a:rPr lang="es-CL" altLang="es-ES_tradnl" sz="2800" b="1" dirty="0">
                <a:solidFill>
                  <a:srgbClr val="FF3333"/>
                </a:solidFill>
                <a:latin typeface="CMU Serif Roman" panose="02000603000000000000" pitchFamily="2" charset="0"/>
                <a:ea typeface="CMU Serif Roman" panose="02000603000000000000" pitchFamily="2" charset="0"/>
                <a:cs typeface="CMU Serif Roman" panose="02000603000000000000" pitchFamily="2" charset="0"/>
              </a:rPr>
              <a:t>otras expresiones útiles</a:t>
            </a:r>
          </a:p>
        </p:txBody>
      </p:sp>
      <p:sp>
        <p:nvSpPr>
          <p:cNvPr id="31747" name="Text Box 2">
            <a:extLst>
              <a:ext uri="{FF2B5EF4-FFF2-40B4-BE49-F238E27FC236}">
                <a16:creationId xmlns:a16="http://schemas.microsoft.com/office/drawing/2014/main" id="{6D63F214-60D8-EE46-AB20-79BCEBEB739E}"/>
              </a:ext>
            </a:extLst>
          </p:cNvPr>
          <p:cNvSpPr txBox="1">
            <a:spLocks noChangeArrowheads="1"/>
          </p:cNvSpPr>
          <p:nvPr/>
        </p:nvSpPr>
        <p:spPr bwMode="auto">
          <a:xfrm>
            <a:off x="360363" y="1389063"/>
            <a:ext cx="4500562"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17000"/>
              </a:lnSpc>
              <a:spcAft>
                <a:spcPct val="0"/>
              </a:spcAft>
              <a:buFont typeface="Times New Roman" panose="02020603050405020304" pitchFamily="18" charset="0"/>
              <a:buNone/>
            </a:pPr>
            <a:r>
              <a:rPr lang="es-CL" altLang="es-ES_tradnl" sz="1800" dirty="0">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Velocidad en función del desplazamiento</a:t>
            </a:r>
          </a:p>
        </p:txBody>
      </p:sp>
      <p:graphicFrame>
        <p:nvGraphicFramePr>
          <p:cNvPr id="10243" name="Object 3">
            <a:extLst>
              <a:ext uri="{FF2B5EF4-FFF2-40B4-BE49-F238E27FC236}">
                <a16:creationId xmlns:a16="http://schemas.microsoft.com/office/drawing/2014/main" id="{823B5D30-138D-B94C-A390-F83745E3D814}"/>
              </a:ext>
            </a:extLst>
          </p:cNvPr>
          <p:cNvGraphicFramePr>
            <a:graphicFrameLocks noChangeAspect="1"/>
          </p:cNvGraphicFramePr>
          <p:nvPr/>
        </p:nvGraphicFramePr>
        <p:xfrm>
          <a:off x="6002338" y="1800225"/>
          <a:ext cx="1377950" cy="320675"/>
        </p:xfrm>
        <a:graphic>
          <a:graphicData uri="http://schemas.openxmlformats.org/presentationml/2006/ole">
            <mc:AlternateContent xmlns:mc="http://schemas.openxmlformats.org/markup-compatibility/2006">
              <mc:Choice xmlns:v="urn:schemas-microsoft-com:vml" Requires="v">
                <p:oleObj spid="_x0000_s31794" r:id="rId4" imgW="1384300" imgH="330200" progId="">
                  <p:embed/>
                </p:oleObj>
              </mc:Choice>
              <mc:Fallback>
                <p:oleObj r:id="rId4" imgW="1384300" imgH="330200" progId="">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02338" y="1800225"/>
                        <a:ext cx="1377950" cy="3206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0244" name="Object 4">
            <a:extLst>
              <a:ext uri="{FF2B5EF4-FFF2-40B4-BE49-F238E27FC236}">
                <a16:creationId xmlns:a16="http://schemas.microsoft.com/office/drawing/2014/main" id="{B190F011-2C05-1149-9379-3E9223F60141}"/>
              </a:ext>
            </a:extLst>
          </p:cNvPr>
          <p:cNvGraphicFramePr>
            <a:graphicFrameLocks noChangeAspect="1"/>
          </p:cNvGraphicFramePr>
          <p:nvPr/>
        </p:nvGraphicFramePr>
        <p:xfrm>
          <a:off x="614363" y="3279775"/>
          <a:ext cx="1365250" cy="320675"/>
        </p:xfrm>
        <a:graphic>
          <a:graphicData uri="http://schemas.openxmlformats.org/presentationml/2006/ole">
            <mc:AlternateContent xmlns:mc="http://schemas.openxmlformats.org/markup-compatibility/2006">
              <mc:Choice xmlns:v="urn:schemas-microsoft-com:vml" Requires="v">
                <p:oleObj spid="_x0000_s31795" r:id="rId6" imgW="1384300" imgH="330200" progId="">
                  <p:embed/>
                </p:oleObj>
              </mc:Choice>
              <mc:Fallback>
                <p:oleObj r:id="rId6" imgW="1384300" imgH="330200" progId="">
                  <p:embed/>
                  <p:pic>
                    <p:nvPicPr>
                      <p:cNvPr id="0" name="Object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4363" y="3279775"/>
                        <a:ext cx="1365250" cy="3206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0245" name="Object 5">
            <a:extLst>
              <a:ext uri="{FF2B5EF4-FFF2-40B4-BE49-F238E27FC236}">
                <a16:creationId xmlns:a16="http://schemas.microsoft.com/office/drawing/2014/main" id="{D006CE61-0359-1847-8EB3-28D08DA4192C}"/>
              </a:ext>
            </a:extLst>
          </p:cNvPr>
          <p:cNvGraphicFramePr>
            <a:graphicFrameLocks noChangeAspect="1"/>
          </p:cNvGraphicFramePr>
          <p:nvPr/>
        </p:nvGraphicFramePr>
        <p:xfrm>
          <a:off x="1079500" y="1979613"/>
          <a:ext cx="1371600" cy="631825"/>
        </p:xfrm>
        <a:graphic>
          <a:graphicData uri="http://schemas.openxmlformats.org/presentationml/2006/ole">
            <mc:AlternateContent xmlns:mc="http://schemas.openxmlformats.org/markup-compatibility/2006">
              <mc:Choice xmlns:v="urn:schemas-microsoft-com:vml" Requires="v">
                <p:oleObj spid="_x0000_s31796" r:id="rId8" imgW="1384300" imgH="647700" progId="">
                  <p:embed/>
                </p:oleObj>
              </mc:Choice>
              <mc:Fallback>
                <p:oleObj r:id="rId8" imgW="1384300" imgH="647700" progId="">
                  <p:embed/>
                  <p:pic>
                    <p:nvPicPr>
                      <p:cNvPr id="0" name="Object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79500" y="1979613"/>
                        <a:ext cx="1371600" cy="6318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10246" name="Freeform 6">
            <a:extLst>
              <a:ext uri="{FF2B5EF4-FFF2-40B4-BE49-F238E27FC236}">
                <a16:creationId xmlns:a16="http://schemas.microsoft.com/office/drawing/2014/main" id="{3AA8435E-4830-FE46-BEFA-A7294806F5A8}"/>
              </a:ext>
            </a:extLst>
          </p:cNvPr>
          <p:cNvSpPr>
            <a:spLocks/>
          </p:cNvSpPr>
          <p:nvPr/>
        </p:nvSpPr>
        <p:spPr bwMode="auto">
          <a:xfrm>
            <a:off x="1439863" y="2519363"/>
            <a:ext cx="360362" cy="630237"/>
          </a:xfrm>
          <a:custGeom>
            <a:avLst/>
            <a:gdLst>
              <a:gd name="T0" fmla="*/ 0 w 1001"/>
              <a:gd name="T1" fmla="*/ 2147483646 h 1751"/>
              <a:gd name="T2" fmla="*/ 2147483646 w 1001"/>
              <a:gd name="T3" fmla="*/ 0 h 1751"/>
              <a:gd name="T4" fmla="*/ 0 60000 65536"/>
              <a:gd name="T5" fmla="*/ 0 60000 65536"/>
              <a:gd name="T6" fmla="*/ 0 w 1001"/>
              <a:gd name="T7" fmla="*/ 0 h 1751"/>
              <a:gd name="T8" fmla="*/ 1001 w 1001"/>
              <a:gd name="T9" fmla="*/ 1751 h 1751"/>
            </a:gdLst>
            <a:ahLst/>
            <a:cxnLst>
              <a:cxn ang="T4">
                <a:pos x="T0" y="T1"/>
              </a:cxn>
              <a:cxn ang="T5">
                <a:pos x="T2" y="T3"/>
              </a:cxn>
            </a:cxnLst>
            <a:rect l="T6" t="T7" r="T8" b="T9"/>
            <a:pathLst>
              <a:path w="1001" h="1751">
                <a:moveTo>
                  <a:pt x="0" y="1750"/>
                </a:moveTo>
                <a:cubicBezTo>
                  <a:pt x="197" y="264"/>
                  <a:pt x="1000" y="0"/>
                  <a:pt x="100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10247" name="Object 7">
            <a:extLst>
              <a:ext uri="{FF2B5EF4-FFF2-40B4-BE49-F238E27FC236}">
                <a16:creationId xmlns:a16="http://schemas.microsoft.com/office/drawing/2014/main" id="{B2387F9A-A732-6A48-9656-707F29266FC2}"/>
              </a:ext>
            </a:extLst>
          </p:cNvPr>
          <p:cNvGraphicFramePr>
            <a:graphicFrameLocks noChangeAspect="1"/>
          </p:cNvGraphicFramePr>
          <p:nvPr/>
        </p:nvGraphicFramePr>
        <p:xfrm>
          <a:off x="4568825" y="3060700"/>
          <a:ext cx="1276350" cy="641350"/>
        </p:xfrm>
        <a:graphic>
          <a:graphicData uri="http://schemas.openxmlformats.org/presentationml/2006/ole">
            <mc:AlternateContent xmlns:mc="http://schemas.openxmlformats.org/markup-compatibility/2006">
              <mc:Choice xmlns:v="urn:schemas-microsoft-com:vml" Requires="v">
                <p:oleObj spid="_x0000_s31797" r:id="rId10" imgW="1282700" imgH="647700" progId="">
                  <p:embed/>
                </p:oleObj>
              </mc:Choice>
              <mc:Fallback>
                <p:oleObj r:id="rId10" imgW="1282700" imgH="647700" progId="">
                  <p:embed/>
                  <p:pic>
                    <p:nvPicPr>
                      <p:cNvPr id="0" name="Object 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568825" y="3060700"/>
                        <a:ext cx="1276350" cy="6413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10248" name="Freeform 8">
            <a:extLst>
              <a:ext uri="{FF2B5EF4-FFF2-40B4-BE49-F238E27FC236}">
                <a16:creationId xmlns:a16="http://schemas.microsoft.com/office/drawing/2014/main" id="{B2CAE29D-F6A7-9747-BAE8-A090580D8630}"/>
              </a:ext>
            </a:extLst>
          </p:cNvPr>
          <p:cNvSpPr>
            <a:spLocks/>
          </p:cNvSpPr>
          <p:nvPr/>
        </p:nvSpPr>
        <p:spPr bwMode="auto">
          <a:xfrm>
            <a:off x="5580063" y="2160588"/>
            <a:ext cx="720725" cy="900112"/>
          </a:xfrm>
          <a:custGeom>
            <a:avLst/>
            <a:gdLst>
              <a:gd name="T0" fmla="*/ 0 w 2001"/>
              <a:gd name="T1" fmla="*/ 2147483646 h 2501"/>
              <a:gd name="T2" fmla="*/ 2147483646 w 2001"/>
              <a:gd name="T3" fmla="*/ 0 h 2501"/>
              <a:gd name="T4" fmla="*/ 0 60000 65536"/>
              <a:gd name="T5" fmla="*/ 0 60000 65536"/>
              <a:gd name="T6" fmla="*/ 0 w 2001"/>
              <a:gd name="T7" fmla="*/ 0 h 2501"/>
              <a:gd name="T8" fmla="*/ 2001 w 2001"/>
              <a:gd name="T9" fmla="*/ 2501 h 2501"/>
            </a:gdLst>
            <a:ahLst/>
            <a:cxnLst>
              <a:cxn ang="T4">
                <a:pos x="T0" y="T1"/>
              </a:cxn>
              <a:cxn ang="T5">
                <a:pos x="T2" y="T3"/>
              </a:cxn>
            </a:cxnLst>
            <a:rect l="T6" t="T7" r="T8" b="T9"/>
            <a:pathLst>
              <a:path w="2001" h="2501">
                <a:moveTo>
                  <a:pt x="0" y="2500"/>
                </a:moveTo>
                <a:cubicBezTo>
                  <a:pt x="394" y="377"/>
                  <a:pt x="2000" y="0"/>
                  <a:pt x="200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0249" name="Freeform 9">
            <a:extLst>
              <a:ext uri="{FF2B5EF4-FFF2-40B4-BE49-F238E27FC236}">
                <a16:creationId xmlns:a16="http://schemas.microsoft.com/office/drawing/2014/main" id="{08022C2E-A51A-B44A-AD9C-9ABE0661C671}"/>
              </a:ext>
            </a:extLst>
          </p:cNvPr>
          <p:cNvSpPr>
            <a:spLocks/>
          </p:cNvSpPr>
          <p:nvPr/>
        </p:nvSpPr>
        <p:spPr bwMode="auto">
          <a:xfrm>
            <a:off x="2160588" y="3419475"/>
            <a:ext cx="2339975" cy="1588"/>
          </a:xfrm>
          <a:custGeom>
            <a:avLst/>
            <a:gdLst>
              <a:gd name="T0" fmla="*/ 0 w 6501"/>
              <a:gd name="T1" fmla="*/ 0 h 1"/>
              <a:gd name="T2" fmla="*/ 2147483646 w 6501"/>
              <a:gd name="T3" fmla="*/ 0 h 1"/>
              <a:gd name="T4" fmla="*/ 0 60000 65536"/>
              <a:gd name="T5" fmla="*/ 0 60000 65536"/>
              <a:gd name="T6" fmla="*/ 0 w 6501"/>
              <a:gd name="T7" fmla="*/ 0 h 1"/>
              <a:gd name="T8" fmla="*/ 6501 w 6501"/>
              <a:gd name="T9" fmla="*/ 1 h 1"/>
            </a:gdLst>
            <a:ahLst/>
            <a:cxnLst>
              <a:cxn ang="T4">
                <a:pos x="T0" y="T1"/>
              </a:cxn>
              <a:cxn ang="T5">
                <a:pos x="T2" y="T3"/>
              </a:cxn>
            </a:cxnLst>
            <a:rect l="T6" t="T7" r="T8" b="T9"/>
            <a:pathLst>
              <a:path w="6501" h="1">
                <a:moveTo>
                  <a:pt x="0" y="0"/>
                </a:moveTo>
                <a:cubicBezTo>
                  <a:pt x="1281" y="0"/>
                  <a:pt x="6500" y="0"/>
                  <a:pt x="650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10250" name="Object 10">
            <a:extLst>
              <a:ext uri="{FF2B5EF4-FFF2-40B4-BE49-F238E27FC236}">
                <a16:creationId xmlns:a16="http://schemas.microsoft.com/office/drawing/2014/main" id="{7B0C88A8-1BC5-0943-B24F-9D5833996678}"/>
              </a:ext>
            </a:extLst>
          </p:cNvPr>
          <p:cNvGraphicFramePr>
            <a:graphicFrameLocks noChangeAspect="1"/>
          </p:cNvGraphicFramePr>
          <p:nvPr/>
        </p:nvGraphicFramePr>
        <p:xfrm>
          <a:off x="614363" y="3998913"/>
          <a:ext cx="2409825" cy="650875"/>
        </p:xfrm>
        <a:graphic>
          <a:graphicData uri="http://schemas.openxmlformats.org/presentationml/2006/ole">
            <mc:AlternateContent xmlns:mc="http://schemas.openxmlformats.org/markup-compatibility/2006">
              <mc:Choice xmlns:v="urn:schemas-microsoft-com:vml" Requires="v">
                <p:oleObj spid="_x0000_s31798" r:id="rId12" imgW="2425700" imgH="660400" progId="">
                  <p:embed/>
                </p:oleObj>
              </mc:Choice>
              <mc:Fallback>
                <p:oleObj r:id="rId12" imgW="2425700" imgH="660400" progId="">
                  <p:embed/>
                  <p:pic>
                    <p:nvPicPr>
                      <p:cNvPr id="0" name="Object 10"/>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14363" y="3998913"/>
                        <a:ext cx="2409825"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0251" name="Object 11">
            <a:extLst>
              <a:ext uri="{FF2B5EF4-FFF2-40B4-BE49-F238E27FC236}">
                <a16:creationId xmlns:a16="http://schemas.microsoft.com/office/drawing/2014/main" id="{2F721226-D40E-124B-B279-00449FF8B754}"/>
              </a:ext>
            </a:extLst>
          </p:cNvPr>
          <p:cNvGraphicFramePr>
            <a:graphicFrameLocks noChangeAspect="1"/>
          </p:cNvGraphicFramePr>
          <p:nvPr/>
        </p:nvGraphicFramePr>
        <p:xfrm>
          <a:off x="4211638" y="3959225"/>
          <a:ext cx="1368425" cy="685800"/>
        </p:xfrm>
        <a:graphic>
          <a:graphicData uri="http://schemas.openxmlformats.org/presentationml/2006/ole">
            <mc:AlternateContent xmlns:mc="http://schemas.openxmlformats.org/markup-compatibility/2006">
              <mc:Choice xmlns:v="urn:schemas-microsoft-com:vml" Requires="v">
                <p:oleObj spid="_x0000_s31799" r:id="rId14" imgW="1371600" imgH="698500" progId="">
                  <p:embed/>
                </p:oleObj>
              </mc:Choice>
              <mc:Fallback>
                <p:oleObj r:id="rId14" imgW="1371600" imgH="698500" progId="">
                  <p:embed/>
                  <p:pic>
                    <p:nvPicPr>
                      <p:cNvPr id="0" name="Object 11"/>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211638" y="3959225"/>
                        <a:ext cx="1368425" cy="6858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0252" name="Object 12">
            <a:extLst>
              <a:ext uri="{FF2B5EF4-FFF2-40B4-BE49-F238E27FC236}">
                <a16:creationId xmlns:a16="http://schemas.microsoft.com/office/drawing/2014/main" id="{E436F3FD-6135-664E-A371-941F3B60EA0B}"/>
              </a:ext>
            </a:extLst>
          </p:cNvPr>
          <p:cNvGraphicFramePr>
            <a:graphicFrameLocks noChangeAspect="1"/>
          </p:cNvGraphicFramePr>
          <p:nvPr/>
        </p:nvGraphicFramePr>
        <p:xfrm>
          <a:off x="7181850" y="4138613"/>
          <a:ext cx="1638300" cy="361950"/>
        </p:xfrm>
        <a:graphic>
          <a:graphicData uri="http://schemas.openxmlformats.org/presentationml/2006/ole">
            <mc:AlternateContent xmlns:mc="http://schemas.openxmlformats.org/markup-compatibility/2006">
              <mc:Choice xmlns:v="urn:schemas-microsoft-com:vml" Requires="v">
                <p:oleObj spid="_x0000_s31800" r:id="rId16" imgW="1651000" imgH="368300" progId="">
                  <p:embed/>
                </p:oleObj>
              </mc:Choice>
              <mc:Fallback>
                <p:oleObj r:id="rId16" imgW="1651000" imgH="368300" progId="">
                  <p:embed/>
                  <p:pic>
                    <p:nvPicPr>
                      <p:cNvPr id="0" name="Object 12"/>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181850" y="4138613"/>
                        <a:ext cx="1638300" cy="3619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10253" name="AutoShape 13">
            <a:extLst>
              <a:ext uri="{FF2B5EF4-FFF2-40B4-BE49-F238E27FC236}">
                <a16:creationId xmlns:a16="http://schemas.microsoft.com/office/drawing/2014/main" id="{EF32E31C-72D1-384F-A1D5-88457C074902}"/>
              </a:ext>
            </a:extLst>
          </p:cNvPr>
          <p:cNvSpPr>
            <a:spLocks noChangeArrowheads="1"/>
          </p:cNvSpPr>
          <p:nvPr/>
        </p:nvSpPr>
        <p:spPr bwMode="auto">
          <a:xfrm>
            <a:off x="6480175" y="3779838"/>
            <a:ext cx="3060700" cy="1079500"/>
          </a:xfrm>
          <a:prstGeom prst="roundRect">
            <a:avLst>
              <a:gd name="adj" fmla="val 144"/>
            </a:avLst>
          </a:prstGeom>
          <a:noFill/>
          <a:ln w="360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0243"/>
                                        </p:tgtEl>
                                        <p:attrNameLst>
                                          <p:attrName>style.visibility</p:attrName>
                                        </p:attrNameLst>
                                      </p:cBhvr>
                                      <p:to>
                                        <p:strVal val="visible"/>
                                      </p:to>
                                    </p:set>
                                  </p:childTnLst>
                                </p:cTn>
                              </p:par>
                              <p:par>
                                <p:cTn id="7" presetID="1" presetClass="entr" fill="hold" nodeType="withEffect">
                                  <p:stCondLst>
                                    <p:cond delay="0"/>
                                  </p:stCondLst>
                                  <p:childTnLst>
                                    <p:set>
                                      <p:cBhvr additive="repl">
                                        <p:cTn id="8" dur="1" fill="hold">
                                          <p:stCondLst>
                                            <p:cond delay="0"/>
                                          </p:stCondLst>
                                        </p:cTn>
                                        <p:tgtEl>
                                          <p:spTgt spid="10245"/>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fill="hold" nodeType="clickEffect">
                                  <p:stCondLst>
                                    <p:cond delay="0"/>
                                  </p:stCondLst>
                                  <p:childTnLst>
                                    <p:set>
                                      <p:cBhvr additive="repl">
                                        <p:cTn id="12" dur="1" fill="hold">
                                          <p:stCondLst>
                                            <p:cond delay="0"/>
                                          </p:stCondLst>
                                        </p:cTn>
                                        <p:tgtEl>
                                          <p:spTgt spid="10244"/>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fill="hold" nodeType="clickEffect">
                                  <p:stCondLst>
                                    <p:cond delay="0"/>
                                  </p:stCondLst>
                                  <p:childTnLst>
                                    <p:set>
                                      <p:cBhvr additive="repl">
                                        <p:cTn id="16" dur="1" fill="hold">
                                          <p:stCondLst>
                                            <p:cond delay="0"/>
                                          </p:stCondLst>
                                        </p:cTn>
                                        <p:tgtEl>
                                          <p:spTgt spid="10247"/>
                                        </p:tgtEl>
                                        <p:attrNameLst>
                                          <p:attrName>style.visibility</p:attrName>
                                        </p:attrNameLst>
                                      </p:cBhvr>
                                      <p:to>
                                        <p:strVal val="visible"/>
                                      </p:to>
                                    </p:set>
                                  </p:childTnLst>
                                </p:cTn>
                              </p:par>
                              <p:par>
                                <p:cTn id="17" presetID="1" presetClass="entr" fill="hold" nodeType="withEffect">
                                  <p:stCondLst>
                                    <p:cond delay="0"/>
                                  </p:stCondLst>
                                  <p:childTnLst>
                                    <p:set>
                                      <p:cBhvr additive="repl">
                                        <p:cTn id="18" dur="1" fill="hold">
                                          <p:stCondLst>
                                            <p:cond delay="0"/>
                                          </p:stCondLst>
                                        </p:cTn>
                                        <p:tgtEl>
                                          <p:spTgt spid="1024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0246"/>
                                        </p:tgtEl>
                                        <p:attrNameLst>
                                          <p:attrName>style.visibility</p:attrName>
                                        </p:attrNameLst>
                                      </p:cBhvr>
                                      <p:to>
                                        <p:strVal val="visible"/>
                                      </p:to>
                                    </p:set>
                                  </p:childTnLst>
                                </p:cTn>
                              </p:par>
                              <p:par>
                                <p:cTn id="23" presetID="1" presetClass="entr" fill="hold" nodeType="withEffect">
                                  <p:stCondLst>
                                    <p:cond delay="0"/>
                                  </p:stCondLst>
                                  <p:childTnLst>
                                    <p:set>
                                      <p:cBhvr additive="repl">
                                        <p:cTn id="24" dur="1" fill="hold">
                                          <p:stCondLst>
                                            <p:cond delay="0"/>
                                          </p:stCondLst>
                                        </p:cTn>
                                        <p:tgtEl>
                                          <p:spTgt spid="10249"/>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10250"/>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fill="hold" nodeType="clickEffect">
                                  <p:stCondLst>
                                    <p:cond delay="0"/>
                                  </p:stCondLst>
                                  <p:childTnLst>
                                    <p:set>
                                      <p:cBhvr additive="repl">
                                        <p:cTn id="32" dur="1" fill="hold">
                                          <p:stCondLst>
                                            <p:cond delay="0"/>
                                          </p:stCondLst>
                                        </p:cTn>
                                        <p:tgtEl>
                                          <p:spTgt spid="10251"/>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10252"/>
                                        </p:tgtEl>
                                        <p:attrNameLst>
                                          <p:attrName>style.visibility</p:attrName>
                                        </p:attrNameLst>
                                      </p:cBhvr>
                                      <p:to>
                                        <p:strVal val="visible"/>
                                      </p:to>
                                    </p:set>
                                  </p:childTnLst>
                                </p:cTn>
                              </p:par>
                              <p:par>
                                <p:cTn id="37" presetID="1" presetClass="entr" fill="hold" grpId="0" nodeType="withEffect">
                                  <p:stCondLst>
                                    <p:cond delay="0"/>
                                  </p:stCondLst>
                                  <p:childTnLst>
                                    <p:set>
                                      <p:cBhvr additive="repl">
                                        <p:cTn id="38" dur="1" fill="hold">
                                          <p:stCondLst>
                                            <p:cond delay="0"/>
                                          </p:stCondLst>
                                        </p:cTn>
                                        <p:tgtEl>
                                          <p:spTgt spid="102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2 Marcador de contenido">
            <a:extLst>
              <a:ext uri="{FF2B5EF4-FFF2-40B4-BE49-F238E27FC236}">
                <a16:creationId xmlns:a16="http://schemas.microsoft.com/office/drawing/2014/main" id="{A0BBA1D9-0302-F240-A3F9-05F78F1A7A3C}"/>
              </a:ext>
            </a:extLst>
          </p:cNvPr>
          <p:cNvSpPr>
            <a:spLocks noGrp="1" noChangeArrowheads="1"/>
          </p:cNvSpPr>
          <p:nvPr>
            <p:ph idx="1"/>
          </p:nvPr>
        </p:nvSpPr>
        <p:spPr>
          <a:xfrm>
            <a:off x="503238" y="1768475"/>
            <a:ext cx="9069387" cy="4987925"/>
          </a:xfrm>
        </p:spPr>
        <p:txBody>
          <a:bodyPr/>
          <a:lstStyle/>
          <a:p>
            <a:pPr algn="just">
              <a:buFont typeface="Times New Roman" panose="02020603050405020304" pitchFamily="18" charset="0"/>
              <a:buNone/>
            </a:pP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   Una lancha </a:t>
            </a:r>
            <a:r>
              <a:rPr lang="es-ES_tradnl" altLang="es-ES_tradnl" dirty="0" err="1">
                <a:latin typeface="CMU Serif Roman" panose="02000603000000000000" pitchFamily="2" charset="0"/>
                <a:ea typeface="CMU Serif Roman" panose="02000603000000000000" pitchFamily="2" charset="0"/>
                <a:cs typeface="CMU Serif Roman" panose="02000603000000000000" pitchFamily="2" charset="0"/>
              </a:rPr>
              <a:t>misilera</a:t>
            </a: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 al partir acelera desde el reposo  durante 15[min] para alcanzar su velocidad de crucero de 14 nudos. </a:t>
            </a:r>
          </a:p>
          <a:p>
            <a:pPr algn="just">
              <a:buFont typeface="Times New Roman" panose="02020603050405020304" pitchFamily="18" charset="0"/>
              <a:buNone/>
            </a:pP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a) Determinar su aceleración  </a:t>
            </a:r>
          </a:p>
          <a:p>
            <a:pPr algn="just">
              <a:buFont typeface="Times New Roman" panose="02020603050405020304" pitchFamily="18" charset="0"/>
              <a:buNone/>
            </a:pP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b) Determinar la distancia recorrida en el trayecto. </a:t>
            </a:r>
          </a:p>
          <a:p>
            <a:pPr algn="just">
              <a:buFont typeface="Times New Roman" panose="02020603050405020304" pitchFamily="18" charset="0"/>
              <a:buNone/>
            </a:pP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c) Realice gráficos de posición, velocidad y aceleración v/s tiempo (considere que el buque se mueve en línea recta)</a:t>
            </a:r>
            <a:endParaRPr lang="es-CL" altLang="es-ES_tradnl" dirty="0">
              <a:latin typeface="CMU Serif Roman" panose="02000603000000000000" pitchFamily="2" charset="0"/>
              <a:ea typeface="CMU Serif Roman" panose="02000603000000000000" pitchFamily="2" charset="0"/>
              <a:cs typeface="CMU Serif Roman" panose="02000603000000000000" pitchFamily="2" charset="0"/>
            </a:endParaRPr>
          </a:p>
          <a:p>
            <a:endParaRPr lang="es-CL" altLang="es-ES_tradnl" dirty="0"/>
          </a:p>
        </p:txBody>
      </p:sp>
      <p:sp>
        <p:nvSpPr>
          <p:cNvPr id="5" name="1 Título">
            <a:extLst>
              <a:ext uri="{FF2B5EF4-FFF2-40B4-BE49-F238E27FC236}">
                <a16:creationId xmlns:a16="http://schemas.microsoft.com/office/drawing/2014/main" id="{F93F1BEF-7209-454B-B9A0-9D672F65A7D8}"/>
              </a:ext>
            </a:extLst>
          </p:cNvPr>
          <p:cNvSpPr>
            <a:spLocks noGrp="1" noChangeArrowheads="1"/>
          </p:cNvSpPr>
          <p:nvPr>
            <p:ph type="title"/>
          </p:nvPr>
        </p:nvSpPr>
        <p:spPr>
          <a:xfrm>
            <a:off x="503238" y="301625"/>
            <a:ext cx="9069387" cy="1260475"/>
          </a:xfrm>
        </p:spPr>
        <p:txBody>
          <a:bodyPr/>
          <a:lstStyle/>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Ejemplo</a:t>
            </a:r>
          </a:p>
        </p:txBody>
      </p:sp>
      <p:sp>
        <p:nvSpPr>
          <p:cNvPr id="7" name="1 Título">
            <a:extLst>
              <a:ext uri="{FF2B5EF4-FFF2-40B4-BE49-F238E27FC236}">
                <a16:creationId xmlns:a16="http://schemas.microsoft.com/office/drawing/2014/main" id="{0DCFD704-2EE5-5146-8D5F-2D794C2293DB}"/>
              </a:ext>
            </a:extLst>
          </p:cNvPr>
          <p:cNvSpPr txBox="1">
            <a:spLocks noChangeArrowheads="1"/>
          </p:cNvSpPr>
          <p:nvPr/>
        </p:nvSpPr>
        <p:spPr bwMode="auto">
          <a:xfrm>
            <a:off x="719832" y="173037"/>
            <a:ext cx="9069387"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a:lstStyle>
          <a:p>
            <a:pPr defTabSz="914400" eaLnBrk="1" hangingPunct="1"/>
            <a:r>
              <a:rPr lang="es-CL" altLang="es-ES_tradnl" dirty="0">
                <a:solidFill>
                  <a:schemeClr val="tx1">
                    <a:lumMod val="95000"/>
                    <a:lumOff val="5000"/>
                  </a:schemeClr>
                </a:solidFill>
                <a:latin typeface="CMU Serif Roman" panose="02000603000000000000" pitchFamily="2" charset="0"/>
                <a:ea typeface="CMU Serif Roman" panose="02000603000000000000" pitchFamily="2" charset="0"/>
                <a:cs typeface="CMU Serif Roman" panose="02000603000000000000" pitchFamily="2" charset="0"/>
              </a:rPr>
              <a:t>Ejemplo</a:t>
            </a:r>
          </a:p>
        </p:txBody>
      </p:sp>
    </p:spTree>
    <p:extLst>
      <p:ext uri="{BB962C8B-B14F-4D97-AF65-F5344CB8AC3E}">
        <p14:creationId xmlns:p14="http://schemas.microsoft.com/office/powerpoint/2010/main" val="38254011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4818" name="1 Título">
            <a:extLst>
              <a:ext uri="{FF2B5EF4-FFF2-40B4-BE49-F238E27FC236}">
                <a16:creationId xmlns:a16="http://schemas.microsoft.com/office/drawing/2014/main" id="{E1F5D4E8-9918-8240-8569-1C95DEE74646}"/>
              </a:ext>
            </a:extLst>
          </p:cNvPr>
          <p:cNvSpPr>
            <a:spLocks noGrp="1" noChangeArrowheads="1"/>
          </p:cNvSpPr>
          <p:nvPr>
            <p:ph type="title"/>
          </p:nvPr>
        </p:nvSpPr>
        <p:spPr/>
        <p:txBody>
          <a:bodyPr/>
          <a:lstStyle/>
          <a:p>
            <a:endParaRPr lang="es-CL" altLang="es-ES_tradnl"/>
          </a:p>
        </p:txBody>
      </p:sp>
      <p:sp>
        <p:nvSpPr>
          <p:cNvPr id="34819" name="2 Marcador de contenido">
            <a:extLst>
              <a:ext uri="{FF2B5EF4-FFF2-40B4-BE49-F238E27FC236}">
                <a16:creationId xmlns:a16="http://schemas.microsoft.com/office/drawing/2014/main" id="{476CB81D-3DDD-0648-A84B-081F146DE1EF}"/>
              </a:ext>
            </a:extLst>
          </p:cNvPr>
          <p:cNvSpPr>
            <a:spLocks noGrp="1" noChangeArrowheads="1"/>
          </p:cNvSpPr>
          <p:nvPr>
            <p:ph idx="1"/>
          </p:nvPr>
        </p:nvSpPr>
        <p:spPr/>
        <p:txBody>
          <a:bodyPr/>
          <a:lstStyle/>
          <a:p>
            <a:pPr algn="ctr">
              <a:buFont typeface="Times New Roman" panose="02020603050405020304" pitchFamily="18" charset="0"/>
              <a:buNone/>
            </a:pPr>
            <a:r>
              <a:rPr lang="es-CL" altLang="es-ES_tradnl" sz="7200" b="1"/>
              <a:t>EJERCICIO</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1 Título">
            <a:extLst>
              <a:ext uri="{FF2B5EF4-FFF2-40B4-BE49-F238E27FC236}">
                <a16:creationId xmlns:a16="http://schemas.microsoft.com/office/drawing/2014/main" id="{75DA86E1-6DA7-B548-A055-DB8FFBCCF4C6}"/>
              </a:ext>
            </a:extLst>
          </p:cNvPr>
          <p:cNvSpPr>
            <a:spLocks noGrp="1" noChangeArrowheads="1"/>
          </p:cNvSpPr>
          <p:nvPr>
            <p:ph type="title"/>
          </p:nvPr>
        </p:nvSpPr>
        <p:spPr/>
        <p:txBody>
          <a:bodyPr/>
          <a:lstStyle/>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Ejercicio</a:t>
            </a:r>
          </a:p>
        </p:txBody>
      </p:sp>
      <p:sp>
        <p:nvSpPr>
          <p:cNvPr id="35843" name="2 Marcador de contenido">
            <a:extLst>
              <a:ext uri="{FF2B5EF4-FFF2-40B4-BE49-F238E27FC236}">
                <a16:creationId xmlns:a16="http://schemas.microsoft.com/office/drawing/2014/main" id="{CAC5FBB1-75F6-F94B-99AF-B837CC67B0CC}"/>
              </a:ext>
            </a:extLst>
          </p:cNvPr>
          <p:cNvSpPr>
            <a:spLocks noGrp="1" noChangeArrowheads="1"/>
          </p:cNvSpPr>
          <p:nvPr>
            <p:ph idx="1"/>
          </p:nvPr>
        </p:nvSpPr>
        <p:spPr>
          <a:xfrm>
            <a:off x="503238" y="1493838"/>
            <a:ext cx="9069387" cy="5262562"/>
          </a:xfrm>
        </p:spPr>
        <p:txBody>
          <a:bodyPr/>
          <a:lstStyle/>
          <a:p>
            <a:pPr algn="just">
              <a:buFont typeface="Times New Roman" panose="02020603050405020304" pitchFamily="18" charset="0"/>
              <a:buNone/>
            </a:pPr>
            <a:r>
              <a:rPr lang="es-ES" altLang="es-ES_tradnl" sz="2800" dirty="0">
                <a:latin typeface="CMU Serif Roman" panose="02000603000000000000" pitchFamily="2" charset="0"/>
                <a:ea typeface="CMU Serif Roman" panose="02000603000000000000" pitchFamily="2" charset="0"/>
                <a:cs typeface="CMU Serif Roman" panose="02000603000000000000" pitchFamily="2" charset="0"/>
              </a:rPr>
              <a:t>	El Petrolero de la figura de 250.000 Ton, cuando viaja a 20[Nd] se detiene luego de recorrer 30[Mn], calcular su aceleración y el tiempo empleado en detenerse.</a:t>
            </a:r>
            <a:endParaRPr lang="es-CL" altLang="es-ES_tradnl" sz="2800" dirty="0">
              <a:latin typeface="CMU Serif Roman" panose="02000603000000000000" pitchFamily="2" charset="0"/>
              <a:ea typeface="CMU Serif Roman" panose="02000603000000000000" pitchFamily="2" charset="0"/>
              <a:cs typeface="CMU Serif Roman" panose="02000603000000000000" pitchFamily="2" charset="0"/>
            </a:endParaRPr>
          </a:p>
          <a:p>
            <a:endParaRPr lang="es-CL" altLang="es-ES_tradnl" dirty="0"/>
          </a:p>
        </p:txBody>
      </p:sp>
      <p:pic>
        <p:nvPicPr>
          <p:cNvPr id="35844" name="3 Imagen">
            <a:extLst>
              <a:ext uri="{FF2B5EF4-FFF2-40B4-BE49-F238E27FC236}">
                <a16:creationId xmlns:a16="http://schemas.microsoft.com/office/drawing/2014/main" id="{E954102A-1247-9041-9D4B-634FA640F1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2750" y="2779713"/>
            <a:ext cx="7358063" cy="442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1 Título">
            <a:extLst>
              <a:ext uri="{FF2B5EF4-FFF2-40B4-BE49-F238E27FC236}">
                <a16:creationId xmlns:a16="http://schemas.microsoft.com/office/drawing/2014/main" id="{9B194A55-6D49-C840-82A6-FC9BE86453C8}"/>
              </a:ext>
            </a:extLst>
          </p:cNvPr>
          <p:cNvSpPr>
            <a:spLocks noGrp="1" noChangeArrowheads="1"/>
          </p:cNvSpPr>
          <p:nvPr>
            <p:ph type="title"/>
          </p:nvPr>
        </p:nvSpPr>
        <p:spPr/>
        <p:txBody>
          <a:bodyPr/>
          <a:lstStyle/>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Ejercicio</a:t>
            </a:r>
          </a:p>
        </p:txBody>
      </p:sp>
      <p:sp>
        <p:nvSpPr>
          <p:cNvPr id="36867" name="2 Marcador de contenido">
            <a:extLst>
              <a:ext uri="{FF2B5EF4-FFF2-40B4-BE49-F238E27FC236}">
                <a16:creationId xmlns:a16="http://schemas.microsoft.com/office/drawing/2014/main" id="{82C86F0A-6ABB-F645-A4BC-C192AE23CD65}"/>
              </a:ext>
            </a:extLst>
          </p:cNvPr>
          <p:cNvSpPr>
            <a:spLocks noGrp="1" noChangeArrowheads="1"/>
          </p:cNvSpPr>
          <p:nvPr>
            <p:ph idx="1"/>
          </p:nvPr>
        </p:nvSpPr>
        <p:spPr/>
        <p:txBody>
          <a:bodyPr/>
          <a:lstStyle/>
          <a:p>
            <a:pPr algn="just">
              <a:buFont typeface="Times New Roman" panose="02020603050405020304" pitchFamily="18" charset="0"/>
              <a:buNone/>
            </a:pP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   Un buque parte del reposo y  avanza con aceleración constante recorriendo 1,2[Mn] para alcanzar los 25[Nd]. Determinar su aceleración y su rapidez  cuando lleva recorrido 1[km].</a:t>
            </a:r>
            <a:endParaRPr lang="es-CL" altLang="es-ES_tradnl" dirty="0">
              <a:latin typeface="CMU Serif Roman" panose="02000603000000000000" pitchFamily="2" charset="0"/>
              <a:ea typeface="CMU Serif Roman" panose="02000603000000000000" pitchFamily="2" charset="0"/>
              <a:cs typeface="CMU Serif Roman" panose="02000603000000000000" pitchFamily="2" charset="0"/>
            </a:endParaRPr>
          </a:p>
          <a:p>
            <a:endParaRPr lang="es-CL" altLang="es-ES_tradnl" dirty="0"/>
          </a:p>
        </p:txBody>
      </p:sp>
    </p:spTree>
  </p:cSld>
  <p:clrMapOvr>
    <a:overrideClrMapping bg1="lt1" tx1="dk1" bg2="lt2" tx2="dk2" accent1="accent1" accent2="accent2" accent3="accent3" accent4="accent4" accent5="accent5" accent6="accent6" hlink="hlink" folHlink="folHlink"/>
  </p:clrMapOvr>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ema de Office">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Intermedio">
  <a:themeElements>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themeOverride>
</file>

<file path=ppt/theme/themeOverride2.xml><?xml version="1.0" encoding="utf-8"?>
<a:themeOverride xmlns:a="http://schemas.openxmlformats.org/drawingml/2006/main">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themeOverride>
</file>

<file path=ppt/theme/themeOverride3.xml><?xml version="1.0" encoding="utf-8"?>
<a:themeOverride xmlns:a="http://schemas.openxmlformats.org/drawingml/2006/main">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themeOverride>
</file>

<file path=docProps/app.xml><?xml version="1.0" encoding="utf-8"?>
<Properties xmlns="http://schemas.openxmlformats.org/officeDocument/2006/extended-properties" xmlns:vt="http://schemas.openxmlformats.org/officeDocument/2006/docPropsVTypes">
  <Template/>
  <TotalTime>190</TotalTime>
  <Words>713</Words>
  <Application>Microsoft Office PowerPoint</Application>
  <PresentationFormat>Personalizado</PresentationFormat>
  <Paragraphs>71</Paragraphs>
  <Slides>17</Slides>
  <Notes>5</Notes>
  <HiddenSlides>0</HiddenSlides>
  <MMClips>0</MMClips>
  <ScaleCrop>false</ScaleCrop>
  <HeadingPairs>
    <vt:vector size="8" baseType="variant">
      <vt:variant>
        <vt:lpstr>Fuentes usadas</vt:lpstr>
      </vt:variant>
      <vt:variant>
        <vt:i4>7</vt:i4>
      </vt:variant>
      <vt:variant>
        <vt:lpstr>Tema</vt:lpstr>
      </vt:variant>
      <vt:variant>
        <vt:i4>2</vt:i4>
      </vt:variant>
      <vt:variant>
        <vt:lpstr>Servidores OLE incrustados</vt:lpstr>
      </vt:variant>
      <vt:variant>
        <vt:i4>1</vt:i4>
      </vt:variant>
      <vt:variant>
        <vt:lpstr>Títulos de diapositiva</vt:lpstr>
      </vt:variant>
      <vt:variant>
        <vt:i4>17</vt:i4>
      </vt:variant>
    </vt:vector>
  </HeadingPairs>
  <TitlesOfParts>
    <vt:vector size="27" baseType="lpstr">
      <vt:lpstr>Arial</vt:lpstr>
      <vt:lpstr>Cambria Math</vt:lpstr>
      <vt:lpstr>CMU Serif Roman</vt:lpstr>
      <vt:lpstr>Times New Roman</vt:lpstr>
      <vt:lpstr>Tw Cen MT</vt:lpstr>
      <vt:lpstr>Wingdings</vt:lpstr>
      <vt:lpstr>Wingdings 2</vt:lpstr>
      <vt:lpstr>Tema de Office</vt:lpstr>
      <vt:lpstr>Intermedio</vt:lpstr>
      <vt:lpstr>Equation.DSMT4</vt:lpstr>
      <vt:lpstr>Presentación de PowerPoint</vt:lpstr>
      <vt:lpstr>Objetivo de la clase</vt:lpstr>
      <vt:lpstr>Movimiento rectilíneo uniformemente acelerado (MRUA)</vt:lpstr>
      <vt:lpstr>Gráfico rapidez vs tiempo</vt:lpstr>
      <vt:lpstr>Presentación de PowerPoint</vt:lpstr>
      <vt:lpstr>Aceleración </vt:lpstr>
      <vt:lpstr>Presentación de PowerPoint</vt:lpstr>
      <vt:lpstr>Ejemplo</vt:lpstr>
      <vt:lpstr>Presentación de PowerPoint</vt:lpstr>
      <vt:lpstr>Aceleración Movimiento en 1D con aceleración constante (MRUA)</vt:lpstr>
      <vt:lpstr>Ejemplo 1D</vt:lpstr>
      <vt:lpstr>Ejemplo 1D</vt:lpstr>
      <vt:lpstr>Movimiento con aceleración constante otras expresiones útiles</vt:lpstr>
      <vt:lpstr>Ejemplo</vt:lpstr>
      <vt:lpstr>Presentación de PowerPoint</vt:lpstr>
      <vt:lpstr>Ejercicio</vt:lpstr>
      <vt:lpstr>Ejercicio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Objetivos de la clase</dc:title>
  <dc:creator>Usuario de Microsoft Office</dc:creator>
  <cp:lastModifiedBy>Nelson Rios Pacheco</cp:lastModifiedBy>
  <cp:revision>12</cp:revision>
  <cp:lastPrinted>1601-01-01T00:00:00Z</cp:lastPrinted>
  <dcterms:created xsi:type="dcterms:W3CDTF">2017-03-28T13:02:20Z</dcterms:created>
  <dcterms:modified xsi:type="dcterms:W3CDTF">2023-05-11T15:10:04Z</dcterms:modified>
</cp:coreProperties>
</file>