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014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0688F4-F8A8-4EAD-8153-39A567367E6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88A47D-B84C-4D72-B4B1-1D6A4FE3852B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15C87E9-ED7E-43F0-9727-716369C89D0C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A04E7E4-2523-4075-862B-83FE53E9FF93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Users\Endisp16\Desktop\y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8662" y="0"/>
            <a:ext cx="7772400" cy="1470025"/>
          </a:xfrm>
        </p:spPr>
        <p:txBody>
          <a:bodyPr/>
          <a:lstStyle/>
          <a:p>
            <a:r>
              <a:rPr lang="es-CL" b="1" u="sng" dirty="0" smtClean="0">
                <a:latin typeface="Bookman Old Style" pitchFamily="18" charset="0"/>
                <a:cs typeface="Aharoni" pitchFamily="2" charset="-79"/>
              </a:rPr>
              <a:t>Yo en la escuela naval</a:t>
            </a:r>
            <a:endParaRPr lang="es-CL" b="1" u="sng" dirty="0">
              <a:latin typeface="Bookman Old Style" pitchFamily="18" charset="0"/>
              <a:cs typeface="Aharoni" pitchFamily="2" charset="-79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8728" y="3857628"/>
            <a:ext cx="6400800" cy="1752600"/>
          </a:xfrm>
        </p:spPr>
        <p:txBody>
          <a:bodyPr>
            <a:normAutofit/>
          </a:bodyPr>
          <a:lstStyle/>
          <a:p>
            <a:r>
              <a:rPr lang="es-CL" dirty="0" smtClean="0"/>
              <a:t>Franco Vega Salgado</a:t>
            </a:r>
          </a:p>
          <a:p>
            <a:r>
              <a:rPr lang="es-CL" dirty="0" smtClean="0"/>
              <a:t>357 1°H</a:t>
            </a:r>
            <a:endParaRPr lang="es-CL" dirty="0"/>
          </a:p>
        </p:txBody>
      </p:sp>
      <p:sp>
        <p:nvSpPr>
          <p:cNvPr id="1029" name="AutoShape 5" descr="Archivo:Escuela naval Arturo Prat.jp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1" name="AutoShape 7" descr="Archivo:Escuela naval Arturo Prat.jp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5218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Endisp16\Desktop\y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4479" y="2143116"/>
            <a:ext cx="7122805" cy="4714884"/>
          </a:xfrm>
          <a:prstGeom prst="rect">
            <a:avLst/>
          </a:prstGeom>
          <a:noFill/>
        </p:spPr>
      </p:pic>
      <p:pic>
        <p:nvPicPr>
          <p:cNvPr id="5123" name="Picture 3" descr="C:\Users\Endisp16\Desktop\y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4013104" cy="2428867"/>
          </a:xfrm>
          <a:prstGeom prst="rect">
            <a:avLst/>
          </a:prstGeom>
          <a:noFill/>
        </p:spPr>
      </p:pic>
      <p:pic>
        <p:nvPicPr>
          <p:cNvPr id="5126" name="Picture 6" descr="C:\Users\Endisp16\Desktop\y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02764" y="0"/>
            <a:ext cx="5341236" cy="378619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>
                <a:latin typeface="Bookman Old Style" pitchFamily="18" charset="0"/>
              </a:rPr>
              <a:t>Ingreso a la Escuela</a:t>
            </a:r>
            <a:endParaRPr lang="es-CL" dirty="0">
              <a:latin typeface="Bookman Old Style" pitchFamily="18" charset="0"/>
            </a:endParaRPr>
          </a:p>
        </p:txBody>
      </p:sp>
      <p:pic>
        <p:nvPicPr>
          <p:cNvPr id="5127" name="Picture 7" descr="C:\Users\Endisp16\Desktop\y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27375" y="2914339"/>
            <a:ext cx="5916625" cy="3943661"/>
          </a:xfrm>
          <a:prstGeom prst="rect">
            <a:avLst/>
          </a:prstGeom>
          <a:noFill/>
        </p:spPr>
      </p:pic>
      <p:sp>
        <p:nvSpPr>
          <p:cNvPr id="7" name="6 Marcador de contenido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709160"/>
          </a:xfrm>
        </p:spPr>
        <p:txBody>
          <a:bodyPr/>
          <a:lstStyle/>
          <a:p>
            <a:pPr algn="just"/>
            <a:r>
              <a:rPr lang="es-CL" dirty="0" smtClean="0"/>
              <a:t>La primera infantería</a:t>
            </a:r>
          </a:p>
          <a:p>
            <a:pPr algn="just">
              <a:buNone/>
            </a:pPr>
            <a:endParaRPr lang="es-CL" dirty="0" smtClean="0"/>
          </a:p>
          <a:p>
            <a:pPr algn="just"/>
            <a:r>
              <a:rPr lang="es-CL" dirty="0" smtClean="0"/>
              <a:t>Despedida temporal de la familia</a:t>
            </a:r>
          </a:p>
          <a:p>
            <a:pPr algn="just">
              <a:buNone/>
            </a:pPr>
            <a:endParaRPr lang="es-CL" dirty="0" smtClean="0"/>
          </a:p>
          <a:p>
            <a:pPr algn="just"/>
            <a:r>
              <a:rPr lang="es-CL" dirty="0" smtClean="0"/>
              <a:t>Primer rancho</a:t>
            </a:r>
          </a:p>
          <a:p>
            <a:pPr algn="just">
              <a:buNone/>
            </a:pPr>
            <a:endParaRPr lang="es-CL" dirty="0" smtClean="0"/>
          </a:p>
          <a:p>
            <a:pPr algn="just"/>
            <a:r>
              <a:rPr lang="es-CL" dirty="0" smtClean="0"/>
              <a:t>Conociendo a mi escuadra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Período Recluta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Período de transición de un civil a un cadete naval</a:t>
            </a:r>
          </a:p>
          <a:p>
            <a:r>
              <a:rPr lang="es-CL" dirty="0" smtClean="0"/>
              <a:t>2 meses de entrenamiento</a:t>
            </a:r>
            <a:endParaRPr lang="es-CL" dirty="0"/>
          </a:p>
        </p:txBody>
      </p:sp>
      <p:pic>
        <p:nvPicPr>
          <p:cNvPr id="4098" name="Picture 2" descr="C:\Users\Endisp16\Desktop\y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714752"/>
            <a:ext cx="4572032" cy="2691535"/>
          </a:xfrm>
          <a:prstGeom prst="rect">
            <a:avLst/>
          </a:prstGeom>
          <a:noFill/>
        </p:spPr>
      </p:pic>
      <p:pic>
        <p:nvPicPr>
          <p:cNvPr id="4099" name="Picture 3" descr="C:\Users\Endisp16\Desktop\y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3286124"/>
            <a:ext cx="3260754" cy="306640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571604" y="3286124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Cada esfuerzo</a:t>
            </a:r>
            <a:endParaRPr lang="es-CL" dirty="0"/>
          </a:p>
        </p:txBody>
      </p:sp>
      <p:sp>
        <p:nvSpPr>
          <p:cNvPr id="8" name="7 CuadroTexto"/>
          <p:cNvSpPr txBox="1"/>
          <p:nvPr/>
        </p:nvSpPr>
        <p:spPr>
          <a:xfrm>
            <a:off x="6072198" y="2786058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Tiene su recompensa</a:t>
            </a:r>
            <a:endParaRPr lang="es-C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División y carretas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Personas que me han acompañado en este proceso, en donde son más que simples compañeros, son carretas</a:t>
            </a:r>
            <a:endParaRPr lang="es-CL" dirty="0"/>
          </a:p>
        </p:txBody>
      </p:sp>
      <p:pic>
        <p:nvPicPr>
          <p:cNvPr id="3074" name="Picture 2" descr="C:\Users\Endisp16\Desktop\y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65496"/>
            <a:ext cx="9144000" cy="3792503"/>
          </a:xfrm>
          <a:prstGeom prst="rect">
            <a:avLst/>
          </a:prstGeom>
          <a:noFill/>
        </p:spPr>
      </p:pic>
      <p:pic>
        <p:nvPicPr>
          <p:cNvPr id="3075" name="Picture 3" descr="C:\Users\Endisp16\Desktop\y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69692" cy="3143272"/>
          </a:xfrm>
          <a:prstGeom prst="rect">
            <a:avLst/>
          </a:prstGeom>
          <a:noFill/>
        </p:spPr>
      </p:pic>
      <p:pic>
        <p:nvPicPr>
          <p:cNvPr id="3077" name="Picture 5" descr="C:\Users\Endisp16\Desktop\y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53818" y="-142900"/>
            <a:ext cx="5114094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¿</a:t>
            </a:r>
            <a:r>
              <a:rPr lang="es-CL" dirty="0" smtClean="0"/>
              <a:t>A qué pertenezco acá?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Banda de corneta</a:t>
            </a:r>
          </a:p>
          <a:p>
            <a:endParaRPr lang="es-CL" dirty="0" smtClean="0"/>
          </a:p>
          <a:p>
            <a:pPr>
              <a:buNone/>
            </a:pPr>
            <a:endParaRPr lang="es-CL" dirty="0" smtClean="0"/>
          </a:p>
          <a:p>
            <a:pPr>
              <a:buNone/>
            </a:pPr>
            <a:endParaRPr lang="es-CL" dirty="0" smtClean="0"/>
          </a:p>
          <a:p>
            <a:r>
              <a:rPr lang="es-CL" dirty="0" smtClean="0"/>
              <a:t>Seleccionado de Tenis</a:t>
            </a:r>
          </a:p>
          <a:p>
            <a:endParaRPr lang="es-CL" dirty="0" smtClean="0"/>
          </a:p>
          <a:p>
            <a:endParaRPr lang="es-CL" dirty="0" smtClean="0"/>
          </a:p>
          <a:p>
            <a:endParaRPr lang="es-CL" dirty="0" smtClean="0"/>
          </a:p>
          <a:p>
            <a:r>
              <a:rPr lang="es-CL" dirty="0" smtClean="0"/>
              <a:t>3ra División – Hotel – 2da escuadra</a:t>
            </a:r>
            <a:endParaRPr lang="es-CL" dirty="0"/>
          </a:p>
        </p:txBody>
      </p:sp>
      <p:pic>
        <p:nvPicPr>
          <p:cNvPr id="2051" name="Picture 3" descr="Tipos de deportes con raqueta - Descubre las reglas y normas de cada uno de  estos juegos con raque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286256"/>
            <a:ext cx="2286016" cy="1521241"/>
          </a:xfrm>
          <a:prstGeom prst="rect">
            <a:avLst/>
          </a:prstGeom>
          <a:noFill/>
        </p:spPr>
      </p:pic>
      <p:pic>
        <p:nvPicPr>
          <p:cNvPr id="2052" name="Picture 4" descr="C:\Users\Endisp16\Desktop\cornet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1285860"/>
            <a:ext cx="3484561" cy="2686665"/>
          </a:xfrm>
          <a:prstGeom prst="rect">
            <a:avLst/>
          </a:prstGeom>
          <a:noFill/>
        </p:spPr>
      </p:pic>
      <p:sp>
        <p:nvSpPr>
          <p:cNvPr id="2054" name="AutoShape 6" descr="hotel&quot; Emoji - Download for free – Icondu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056" name="AutoShape 8" descr="hotel&quot; Emoji - Download for free – Icondu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ért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58</TotalTime>
  <Words>90</Words>
  <Application>Microsoft Office PowerPoint</Application>
  <PresentationFormat>Presentación en pantalla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Vértice</vt:lpstr>
      <vt:lpstr>Yo en la escuela naval</vt:lpstr>
      <vt:lpstr>Ingreso a la Escuela</vt:lpstr>
      <vt:lpstr>Período Recluta</vt:lpstr>
      <vt:lpstr>División y carretas</vt:lpstr>
      <vt:lpstr>¿A qué pertenezco acá?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Endisp16</dc:creator>
  <cp:lastModifiedBy>Endisp16</cp:lastModifiedBy>
  <cp:revision>6</cp:revision>
  <dcterms:created xsi:type="dcterms:W3CDTF">2024-06-05T15:45:47Z</dcterms:created>
  <dcterms:modified xsi:type="dcterms:W3CDTF">2024-06-05T16:44:30Z</dcterms:modified>
</cp:coreProperties>
</file>