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EEC98F-F39C-4E9D-BF4B-ADB57BAD3FF8}" v="14" dt="2022-06-06T16:40:02.9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a Mella" userId="9f68058b39d9e0df" providerId="LiveId" clId="{ACEEC98F-F39C-4E9D-BF4B-ADB57BAD3FF8}"/>
    <pc:docChg chg="modSld">
      <pc:chgData name="Gabriela Mella" userId="9f68058b39d9e0df" providerId="LiveId" clId="{ACEEC98F-F39C-4E9D-BF4B-ADB57BAD3FF8}" dt="2022-06-06T16:40:02.945" v="50"/>
      <pc:docMkLst>
        <pc:docMk/>
      </pc:docMkLst>
      <pc:sldChg chg="modSp mod modTransition modAnim">
        <pc:chgData name="Gabriela Mella" userId="9f68058b39d9e0df" providerId="LiveId" clId="{ACEEC98F-F39C-4E9D-BF4B-ADB57BAD3FF8}" dt="2022-06-06T16:38:13.189" v="39"/>
        <pc:sldMkLst>
          <pc:docMk/>
          <pc:sldMk cId="295411680" sldId="256"/>
        </pc:sldMkLst>
        <pc:spChg chg="mod">
          <ac:chgData name="Gabriela Mella" userId="9f68058b39d9e0df" providerId="LiveId" clId="{ACEEC98F-F39C-4E9D-BF4B-ADB57BAD3FF8}" dt="2022-06-06T16:37:18.818" v="36" actId="20577"/>
          <ac:spMkLst>
            <pc:docMk/>
            <pc:sldMk cId="295411680" sldId="256"/>
            <ac:spMk id="3" creationId="{CB61CDC3-7BC3-CB8B-53A5-627379B4E66B}"/>
          </ac:spMkLst>
        </pc:spChg>
      </pc:sldChg>
      <pc:sldChg chg="modTransition modAnim">
        <pc:chgData name="Gabriela Mella" userId="9f68058b39d9e0df" providerId="LiveId" clId="{ACEEC98F-F39C-4E9D-BF4B-ADB57BAD3FF8}" dt="2022-06-06T16:39:21.220" v="46"/>
        <pc:sldMkLst>
          <pc:docMk/>
          <pc:sldMk cId="669862685" sldId="257"/>
        </pc:sldMkLst>
      </pc:sldChg>
      <pc:sldChg chg="modTransition modAnim">
        <pc:chgData name="Gabriela Mella" userId="9f68058b39d9e0df" providerId="LiveId" clId="{ACEEC98F-F39C-4E9D-BF4B-ADB57BAD3FF8}" dt="2022-06-06T16:39:39.555" v="48"/>
        <pc:sldMkLst>
          <pc:docMk/>
          <pc:sldMk cId="2327707561" sldId="258"/>
        </pc:sldMkLst>
      </pc:sldChg>
      <pc:sldChg chg="modTransition modAnim">
        <pc:chgData name="Gabriela Mella" userId="9f68058b39d9e0df" providerId="LiveId" clId="{ACEEC98F-F39C-4E9D-BF4B-ADB57BAD3FF8}" dt="2022-06-06T16:39:50.057" v="49"/>
        <pc:sldMkLst>
          <pc:docMk/>
          <pc:sldMk cId="3298401912" sldId="259"/>
        </pc:sldMkLst>
      </pc:sldChg>
      <pc:sldChg chg="modTransition modAnim">
        <pc:chgData name="Gabriela Mella" userId="9f68058b39d9e0df" providerId="LiveId" clId="{ACEEC98F-F39C-4E9D-BF4B-ADB57BAD3FF8}" dt="2022-06-06T16:40:02.945" v="50"/>
        <pc:sldMkLst>
          <pc:docMk/>
          <pc:sldMk cId="3156514537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FE6B58-71C4-BA14-28D1-D99F9C410A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DBAE153-4E62-1775-F306-D65CA92BF9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EB3D2E-185D-9A92-BAAD-56F45F611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43FFE3-C2D1-A69B-EB76-32E255BCF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D79610-B612-D250-30C9-FB10F76D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9700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3929C1-39E0-2A07-B0C8-22BC765D0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35EC19-342B-917D-4D0D-A89ABA77C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079B2C-AEA8-148F-E002-A40BB0CCA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6D9B6D-1E05-A1EF-1E0F-BCAAC3A30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174E5F-2255-9B5A-7313-AE515058B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5783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D14935-6F09-4E3F-CF1F-E1DEE21E7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C3BDF9-AB4C-1D6F-2197-56DD275E0B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021E52-D3AC-B997-FBEF-A2AFBDB25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04688D-0C73-AE02-4785-4511A9878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E62154-D16F-9A3E-8E6C-36855D412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0825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B4994A-5143-AFFB-5168-3C0760189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AA5944-058C-863F-31F7-F98AC3C00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D023611-DA9B-728A-23F6-AC1E614A0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03956DE-0752-0450-5A7F-AD00901DE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7D86C5C-0070-F3D2-F6BA-FF7476D7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AC6BBB5-1CE9-5839-AFA4-BF909A867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8916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99DB67-D909-94F0-1FD6-2A4C6156E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58A21E2-EC80-ACF9-71DF-7DA600194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684B773-EAB6-2243-4263-E6C10560E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B66DFBE-E822-C7E7-C8CB-22927776E5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AF1037F-5C79-73C6-22EC-A12D2497A2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74CB823-17FC-EC25-FE95-DD82A107A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2ECC452-6532-D5D6-7811-3CE85846E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42CA635-7BE8-ABCA-4F72-E4C2C43FE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8584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15F95B-EF7A-D746-4030-92BB4C4AD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18207D-C318-C31B-2E19-26B048883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4BD74E3-E9C7-3B87-FB4D-109158128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2D5E7D2-4E75-9E68-AECC-CD80302E4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2395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48C2E46-D683-E05E-6BAB-90E10DECE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57672F4-13E6-E0A0-DBFE-3A2F6F812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92DB75B-401E-934A-FC90-C44668412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3996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929607-D68C-2B1C-4F30-9443B137C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48C02A3-0D4A-7D13-A0C9-4A781DF45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6F324F7-2BDF-AB48-8A0E-D5E7118FB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4F451E9-DCB2-E4A5-D46F-EDE84C4C8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991B18-1EA6-F5BC-50AB-46E2BDBA9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55A945F-89B5-D301-31E0-916060AFC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1113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0A3BF1-2237-7862-091B-547B5577C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64582D8-A516-2DF1-1E55-63C616889F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7006641-62BA-CAE7-CC12-A9847A459D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3FF51DF-A881-A30A-2087-B0414B48A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FEF1294-2AA5-828F-B7C1-E794805FB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73680D5-CA26-5B77-B3AD-1BBDB35E4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0662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3673EB-0375-D36E-67A9-98A0C7079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A7359AB-FBAB-F84C-AA92-8456E0124B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13EC28-2D42-3D5A-9435-77F9FED86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556EFD-1C3C-23C1-A707-DB5DE5459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C542FE-1627-FCF0-A4D5-7F05692C7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3241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0B9EDB0-6F80-179A-0A78-3927DF9A18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713EB10-AC75-2F17-BDC9-4936CD02D0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780E6B-AB51-4A2B-3F3C-E22486F8F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93B61C-C7DD-BF3F-A6AA-098F67F4E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758B03-8B93-BB9A-7E26-312241E3F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1737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596034E-241D-5DC7-F3EA-3F273C81F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1BC572E-BA9C-9394-495F-879C244AE9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1CF85A-B8EA-1175-A8FB-1297CBE4F8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73769-C724-4B35-B39A-7F997557539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72F296-0816-CA7F-AE20-D11101BA9A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736F5C-AA18-057B-A984-222AA7D3B4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4829B-D5D9-4CCF-A424-58D4476040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097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 descr="Un grupo de personas de pie sobre pasto&#10;&#10;Descripción generada automáticamente">
            <a:extLst>
              <a:ext uri="{FF2B5EF4-FFF2-40B4-BE49-F238E27FC236}">
                <a16:creationId xmlns:a16="http://schemas.microsoft.com/office/drawing/2014/main" id="{44B87244-4B42-1E9A-FAD2-0C906E6FF3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2329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1003923-2692-465C-269B-66E4E3D517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2658551"/>
            <a:ext cx="4023360" cy="1667946"/>
          </a:xfrm>
        </p:spPr>
        <p:txBody>
          <a:bodyPr anchor="b">
            <a:normAutofit/>
          </a:bodyPr>
          <a:lstStyle/>
          <a:p>
            <a:pPr algn="l"/>
            <a:r>
              <a:rPr lang="es-CL" sz="4800" dirty="0"/>
              <a:t>Yo en la Escuela Naval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B61CDC3-7BC3-CB8B-53A5-627379B4E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s-CL" sz="2000" dirty="0"/>
              <a:t>Gabriela Mella Aguilera</a:t>
            </a:r>
          </a:p>
          <a:p>
            <a:pPr algn="l"/>
            <a:r>
              <a:rPr lang="es-CL" sz="2000" dirty="0"/>
              <a:t>1°Cepo 2022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4116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97C305C-0E98-44D5-A930-21F23CC52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Marcador de contenido 8" descr="Un grupo de personas de pie sobre pasto&#10;&#10;Descripción generada automáticamente con confianza media">
            <a:extLst>
              <a:ext uri="{FF2B5EF4-FFF2-40B4-BE49-F238E27FC236}">
                <a16:creationId xmlns:a16="http://schemas.microsoft.com/office/drawing/2014/main" id="{5BD03C62-3ADA-6209-4F74-36F718F5D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747" r="14142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4" name="Imagen 3" descr="Grupo de personas sentadas alrededor de una mesa&#10;&#10;Descripción generada automáticamente">
            <a:extLst>
              <a:ext uri="{FF2B5EF4-FFF2-40B4-BE49-F238E27FC236}">
                <a16:creationId xmlns:a16="http://schemas.microsoft.com/office/drawing/2014/main" id="{4E663024-5782-1629-A86B-F9E48E7B1C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643" r="18022" b="-2"/>
          <a:stretch/>
        </p:blipFill>
        <p:spPr>
          <a:xfrm>
            <a:off x="6095980" y="-10"/>
            <a:ext cx="6096000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4638503"/>
            <a:ext cx="8384770" cy="1332634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E2FFD86-45FC-44EE-4727-BC742F34C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2399" y="4860295"/>
            <a:ext cx="7985759" cy="86882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Un 25 de </a:t>
            </a:r>
            <a:r>
              <a:rPr lang="en-US" sz="2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enero</a:t>
            </a:r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del 2022, </a:t>
            </a:r>
            <a:r>
              <a:rPr lang="en-US" sz="2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ingrese</a:t>
            </a:r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 la escuela naval con un </a:t>
            </a:r>
            <a:r>
              <a:rPr lang="en-US" sz="2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único</a:t>
            </a:r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propósito</a:t>
            </a:r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 Convertirme en </a:t>
            </a:r>
            <a:r>
              <a:rPr lang="en-US" sz="2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oficial</a:t>
            </a:r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marina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562823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986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 descr="Un niño con una gorra negra&#10;&#10;Descripción generada automáticamente con confianza baja">
            <a:extLst>
              <a:ext uri="{FF2B5EF4-FFF2-40B4-BE49-F238E27FC236}">
                <a16:creationId xmlns:a16="http://schemas.microsoft.com/office/drawing/2014/main" id="{8E3947F2-8A8F-79BE-EFE0-B9424C6719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5" r="-1" b="13947"/>
          <a:stretch/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B0737D3-CF68-D18E-42DD-F03672EA0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5728"/>
          </a:xfrm>
        </p:spPr>
        <p:txBody>
          <a:bodyPr anchor="b">
            <a:normAutofit/>
          </a:bodyPr>
          <a:lstStyle/>
          <a:p>
            <a:endParaRPr lang="es-CL" sz="28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22CAB60B-5437-66A2-D31B-56AC490B4A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s-CL" sz="1700" dirty="0"/>
              <a:t>Mi motivación para ingresar a esta escuela matriz fue en una gran parte, gracias a mi familia. Tengo un pasado que esta compuesto por varios oficiales que dejaron su legado para Chile y su Marina.</a:t>
            </a:r>
          </a:p>
          <a:p>
            <a:r>
              <a:rPr lang="es-CL" sz="1700" dirty="0"/>
              <a:t>Para empezar este camino, se debía comenzar en la escuela el denominado periodo de reclutas</a:t>
            </a:r>
          </a:p>
        </p:txBody>
      </p:sp>
    </p:spTree>
    <p:extLst>
      <p:ext uri="{BB962C8B-B14F-4D97-AF65-F5344CB8AC3E}">
        <p14:creationId xmlns:p14="http://schemas.microsoft.com/office/powerpoint/2010/main" val="23277075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p!!Rectangle">
            <a:extLst>
              <a:ext uri="{FF2B5EF4-FFF2-40B4-BE49-F238E27FC236}">
                <a16:creationId xmlns:a16="http://schemas.microsoft.com/office/drawing/2014/main" id="{2FB82883-1DC0-4BE1-A607-009095F33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Marcador de contenido 3" descr="Muelle de una playa&#10;&#10;Descripción generada automáticamente">
            <a:extLst>
              <a:ext uri="{FF2B5EF4-FFF2-40B4-BE49-F238E27FC236}">
                <a16:creationId xmlns:a16="http://schemas.microsoft.com/office/drawing/2014/main" id="{0F001C68-0708-73B4-FA43-4985AB2015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887" b="48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3" name="m!!text rectangle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4638503"/>
            <a:ext cx="8384770" cy="1332634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AEEB80E-C365-8855-D48F-6A2E049DC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472717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dirty="0"/>
              <a:t>Dos </a:t>
            </a:r>
            <a:r>
              <a:rPr lang="en-US" sz="2800" dirty="0" err="1"/>
              <a:t>dias</a:t>
            </a:r>
            <a:r>
              <a:rPr lang="en-US" sz="2800" dirty="0"/>
              <a:t> mas </a:t>
            </a:r>
            <a:r>
              <a:rPr lang="en-US" sz="2800" dirty="0" err="1"/>
              <a:t>tarde</a:t>
            </a:r>
            <a:r>
              <a:rPr lang="en-US" sz="2800" dirty="0"/>
              <a:t>, </a:t>
            </a:r>
            <a:r>
              <a:rPr lang="en-US" sz="2800" dirty="0" err="1"/>
              <a:t>comenzamos</a:t>
            </a:r>
            <a:r>
              <a:rPr lang="en-US" sz="2800" dirty="0"/>
              <a:t> la campana </a:t>
            </a:r>
            <a:r>
              <a:rPr lang="en-US" sz="2800" dirty="0" err="1"/>
              <a:t>nautica</a:t>
            </a:r>
            <a:r>
              <a:rPr lang="en-US" sz="2800" dirty="0"/>
              <a:t>, para </a:t>
            </a:r>
            <a:r>
              <a:rPr lang="en-US" sz="2800" dirty="0" err="1"/>
              <a:t>forjarnos</a:t>
            </a:r>
            <a:r>
              <a:rPr lang="en-US" sz="2800" dirty="0"/>
              <a:t> </a:t>
            </a:r>
            <a:r>
              <a:rPr lang="en-US" sz="2800" dirty="0" err="1"/>
              <a:t>como</a:t>
            </a:r>
            <a:r>
              <a:rPr lang="en-US" sz="2800" dirty="0"/>
              <a:t> </a:t>
            </a:r>
            <a:r>
              <a:rPr lang="en-US" sz="2800" dirty="0" err="1"/>
              <a:t>los</a:t>
            </a:r>
            <a:r>
              <a:rPr lang="en-US" sz="2800" dirty="0"/>
              <a:t> </a:t>
            </a:r>
            <a:r>
              <a:rPr lang="en-US" sz="2800" dirty="0" err="1"/>
              <a:t>futuros</a:t>
            </a:r>
            <a:r>
              <a:rPr lang="en-US" sz="2800" dirty="0"/>
              <a:t> cadets de primer </a:t>
            </a:r>
            <a:r>
              <a:rPr lang="en-US" sz="2800" dirty="0" err="1"/>
              <a:t>año</a:t>
            </a:r>
            <a:r>
              <a:rPr lang="en-US" sz="2800" dirty="0"/>
              <a:t> </a:t>
            </a:r>
          </a:p>
        </p:txBody>
      </p:sp>
      <p:sp>
        <p:nvSpPr>
          <p:cNvPr id="25" name="m!!accent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562823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98401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2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Marcador de contenido 4" descr="Un grupo de personas con uniforme militar&#10;&#10;Descripción generada automáticamente con confianza media">
            <a:extLst>
              <a:ext uri="{FF2B5EF4-FFF2-40B4-BE49-F238E27FC236}">
                <a16:creationId xmlns:a16="http://schemas.microsoft.com/office/drawing/2014/main" id="{37A2DD57-757E-D0C4-BAAF-B078C117FC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4" r="-2" b="26970"/>
          <a:stretch/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F92BFDF-C096-2E62-197C-7A9A40289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62400"/>
            <a:ext cx="5505814" cy="16904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Esta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campana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naútica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fueron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semanas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importantes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para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comprender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el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por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qué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del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cadete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naval, es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eso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lo que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permitio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que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soportara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tal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regimen para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llegar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el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pasado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21 de mayo y render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honores</a:t>
            </a:r>
            <a: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 Prat y sus </a:t>
            </a:r>
            <a:r>
              <a:rPr lang="en-US" sz="2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camaradas</a:t>
            </a:r>
            <a:endParaRPr lang="en-US" sz="21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Imagen 6" descr="Un grupo de personas de pie en la calle&#10;&#10;Descripción generada automáticamente">
            <a:extLst>
              <a:ext uri="{FF2B5EF4-FFF2-40B4-BE49-F238E27FC236}">
                <a16:creationId xmlns:a16="http://schemas.microsoft.com/office/drawing/2014/main" id="{81D591F3-E8D9-490B-6527-3889FF573E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3" r="20363" b="-1"/>
          <a:stretch/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5651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147</Words>
  <Application>Microsoft Office PowerPoint</Application>
  <PresentationFormat>Panorámica</PresentationFormat>
  <Paragraphs>8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Avenir Next LT Pro</vt:lpstr>
      <vt:lpstr>Calibri</vt:lpstr>
      <vt:lpstr>Calibri Light</vt:lpstr>
      <vt:lpstr>Tema de Office</vt:lpstr>
      <vt:lpstr>Yo en la Escuela Naval</vt:lpstr>
      <vt:lpstr>Un 25 de enero del 2022, ingrese a la escuela naval con un único propósito. Convertirme en oficial de marina</vt:lpstr>
      <vt:lpstr>Presentación de PowerPoint</vt:lpstr>
      <vt:lpstr>Dos dias mas tarde, comenzamos la campana nautica, para forjarnos como los futuros cadets de primer año </vt:lpstr>
      <vt:lpstr>Esta campana naútica fueron semanas importantes para comprender el por qué del cadete naval, es eso lo que permitio que soportara tal regimen para llegar a el pasado 21 de mayo y render honores a Prat y sus camaradas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Gabriela Mella</dc:creator>
  <cp:lastModifiedBy>Gabriela Mella</cp:lastModifiedBy>
  <cp:revision>1</cp:revision>
  <dcterms:created xsi:type="dcterms:W3CDTF">2022-06-06T16:14:44Z</dcterms:created>
  <dcterms:modified xsi:type="dcterms:W3CDTF">2022-06-06T16:40:07Z</dcterms:modified>
</cp:coreProperties>
</file>