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8" r:id="rId13"/>
    <p:sldId id="269" r:id="rId1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0A9881-0FCB-4C65-9C7A-CB080BAA8412}" type="doc">
      <dgm:prSet loTypeId="urn:microsoft.com/office/officeart/2005/8/layout/equation2" loCatId="process" qsTypeId="urn:microsoft.com/office/officeart/2005/8/quickstyle/simple1" qsCatId="simple" csTypeId="urn:microsoft.com/office/officeart/2005/8/colors/colorful1" csCatId="colorful" phldr="1"/>
      <dgm:spPr/>
    </dgm:pt>
    <dgm:pt modelId="{061D4C70-BD9A-4355-BC88-BE03D7E23E19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Necesidad integrar múltiples sistemas independientes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5E8B76C-5A51-40AC-9337-83CEFBE83CDF}" type="parTrans" cxnId="{E3E8A60A-C65D-4458-ACBF-289EC7C29171}">
      <dgm:prSet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27108E-C6CB-4D50-9CB3-75302096AA19}" type="sibTrans" cxnId="{E3E8A60A-C65D-4458-ACBF-289EC7C29171}">
      <dgm:prSet custT="1"/>
      <dgm:spPr/>
      <dgm:t>
        <a:bodyPr/>
        <a:lstStyle/>
        <a:p>
          <a:endParaRPr lang="es-CL" sz="11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264421-33DE-4B92-842E-E6894AACD9F1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Disminuir papel transporte de datos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FD343E-1DF9-412A-A775-40FE3043538D}" type="parTrans" cxnId="{6FBA2B08-3BC7-4D34-B4A1-03EC389B9500}">
      <dgm:prSet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02178D0-EE5A-42CB-B4F8-B3D430A0F969}" type="sibTrans" cxnId="{6FBA2B08-3BC7-4D34-B4A1-03EC389B9500}">
      <dgm:prSet custT="1"/>
      <dgm:spPr/>
      <dgm:t>
        <a:bodyPr/>
        <a:lstStyle/>
        <a:p>
          <a:endParaRPr lang="es-CL" sz="11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D089A0-3BAB-44E5-872B-9866E65665B4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Racionalizar TODO en un SIA</a:t>
          </a:r>
          <a:endParaRPr lang="es-C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DF288D4-51BC-464C-8C63-E840DC87B9D4}" type="parTrans" cxnId="{6700A7E2-40EC-4FD2-A4CA-6914EB86AFC2}">
      <dgm:prSet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A950A69-78D2-451A-B1DF-ECC5A15CEB8F}" type="sibTrans" cxnId="{6700A7E2-40EC-4FD2-A4CA-6914EB86AFC2}">
      <dgm:prSet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20C15B-8D48-4FB0-A035-067303AB3419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Facilitar acceso información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6668CF-6DC1-4634-92AB-9D6F6E53D67A}" type="parTrans" cxnId="{73A8FD75-1359-4293-AFCF-C0B4D25833B0}">
      <dgm:prSet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6EE8B9-FC51-4749-9CFA-A7EFBDCE179F}" type="sibTrans" cxnId="{73A8FD75-1359-4293-AFCF-C0B4D25833B0}">
      <dgm:prSet custT="1"/>
      <dgm:spPr/>
      <dgm:t>
        <a:bodyPr/>
        <a:lstStyle/>
        <a:p>
          <a:endParaRPr lang="es-CL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216F4F-4359-460A-BFBC-E99EAD23B776}" type="pres">
      <dgm:prSet presAssocID="{970A9881-0FCB-4C65-9C7A-CB080BAA8412}" presName="Name0" presStyleCnt="0">
        <dgm:presLayoutVars>
          <dgm:dir/>
          <dgm:resizeHandles val="exact"/>
        </dgm:presLayoutVars>
      </dgm:prSet>
      <dgm:spPr/>
    </dgm:pt>
    <dgm:pt modelId="{3EFD697C-E376-4A99-9B2E-824D07A33EDD}" type="pres">
      <dgm:prSet presAssocID="{970A9881-0FCB-4C65-9C7A-CB080BAA8412}" presName="vNodes" presStyleCnt="0"/>
      <dgm:spPr/>
    </dgm:pt>
    <dgm:pt modelId="{97C61EF3-D1F5-42C4-A29B-CB256BD212AB}" type="pres">
      <dgm:prSet presAssocID="{061D4C70-BD9A-4355-BC88-BE03D7E23E19}" presName="node" presStyleLbl="node1" presStyleIdx="0" presStyleCnt="4" custScaleX="17118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ADCDB2F-ADBE-483E-BFEA-38A8A191A353}" type="pres">
      <dgm:prSet presAssocID="{F727108E-C6CB-4D50-9CB3-75302096AA19}" presName="spacerT" presStyleCnt="0"/>
      <dgm:spPr/>
    </dgm:pt>
    <dgm:pt modelId="{1CF77E74-09E6-40BA-B1BE-822BCD055275}" type="pres">
      <dgm:prSet presAssocID="{F727108E-C6CB-4D50-9CB3-75302096AA19}" presName="sibTrans" presStyleLbl="sibTrans2D1" presStyleIdx="0" presStyleCnt="3"/>
      <dgm:spPr/>
    </dgm:pt>
    <dgm:pt modelId="{3FE6D0D8-67AC-44DF-8B8B-52F3FBE28753}" type="pres">
      <dgm:prSet presAssocID="{F727108E-C6CB-4D50-9CB3-75302096AA19}" presName="spacerB" presStyleCnt="0"/>
      <dgm:spPr/>
    </dgm:pt>
    <dgm:pt modelId="{1E909837-30D7-4972-92DF-50658EB39112}" type="pres">
      <dgm:prSet presAssocID="{8B264421-33DE-4B92-842E-E6894AACD9F1}" presName="node" presStyleLbl="node1" presStyleIdx="1" presStyleCnt="4" custScaleX="17118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A713E9B-40C3-434E-BE7D-B06F83CFC439}" type="pres">
      <dgm:prSet presAssocID="{F02178D0-EE5A-42CB-B4F8-B3D430A0F969}" presName="spacerT" presStyleCnt="0"/>
      <dgm:spPr/>
    </dgm:pt>
    <dgm:pt modelId="{0A3DE0AD-C47B-4B2F-80E7-188F95492453}" type="pres">
      <dgm:prSet presAssocID="{F02178D0-EE5A-42CB-B4F8-B3D430A0F969}" presName="sibTrans" presStyleLbl="sibTrans2D1" presStyleIdx="1" presStyleCnt="3"/>
      <dgm:spPr/>
    </dgm:pt>
    <dgm:pt modelId="{B61CC1EF-44F8-4A7A-ADC9-0BD24FEC8DC8}" type="pres">
      <dgm:prSet presAssocID="{F02178D0-EE5A-42CB-B4F8-B3D430A0F969}" presName="spacerB" presStyleCnt="0"/>
      <dgm:spPr/>
    </dgm:pt>
    <dgm:pt modelId="{968F4877-FBE1-42CC-BE95-3AEE9F72BE9E}" type="pres">
      <dgm:prSet presAssocID="{6620C15B-8D48-4FB0-A035-067303AB3419}" presName="node" presStyleLbl="node1" presStyleIdx="2" presStyleCnt="4" custScaleX="171189">
        <dgm:presLayoutVars>
          <dgm:bulletEnabled val="1"/>
        </dgm:presLayoutVars>
      </dgm:prSet>
      <dgm:spPr/>
    </dgm:pt>
    <dgm:pt modelId="{724B6EA2-8985-49B1-A1F2-71C755BA025F}" type="pres">
      <dgm:prSet presAssocID="{970A9881-0FCB-4C65-9C7A-CB080BAA8412}" presName="sibTransLast" presStyleLbl="sibTrans2D1" presStyleIdx="2" presStyleCnt="3"/>
      <dgm:spPr/>
    </dgm:pt>
    <dgm:pt modelId="{56CA22F9-54E7-49D4-852F-99777716DC20}" type="pres">
      <dgm:prSet presAssocID="{970A9881-0FCB-4C65-9C7A-CB080BAA8412}" presName="connectorText" presStyleLbl="sibTrans2D1" presStyleIdx="2" presStyleCnt="3"/>
      <dgm:spPr/>
    </dgm:pt>
    <dgm:pt modelId="{09BE3813-D31D-4C7D-A290-3893D113A6D4}" type="pres">
      <dgm:prSet presAssocID="{970A9881-0FCB-4C65-9C7A-CB080BAA8412}" presName="las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EAAC6E19-0DC3-4D4E-BE78-FC547D98736C}" type="presOf" srcId="{606EE8B9-FC51-4749-9CFA-A7EFBDCE179F}" destId="{56CA22F9-54E7-49D4-852F-99777716DC20}" srcOrd="1" destOrd="0" presId="urn:microsoft.com/office/officeart/2005/8/layout/equation2"/>
    <dgm:cxn modelId="{5188EF9D-2BE5-4255-86AE-84B51ED37D81}" type="presOf" srcId="{8B264421-33DE-4B92-842E-E6894AACD9F1}" destId="{1E909837-30D7-4972-92DF-50658EB39112}" srcOrd="0" destOrd="0" presId="urn:microsoft.com/office/officeart/2005/8/layout/equation2"/>
    <dgm:cxn modelId="{99B4121E-AABE-4386-9F91-9336F91743EC}" type="presOf" srcId="{6620C15B-8D48-4FB0-A035-067303AB3419}" destId="{968F4877-FBE1-42CC-BE95-3AEE9F72BE9E}" srcOrd="0" destOrd="0" presId="urn:microsoft.com/office/officeart/2005/8/layout/equation2"/>
    <dgm:cxn modelId="{6700A7E2-40EC-4FD2-A4CA-6914EB86AFC2}" srcId="{970A9881-0FCB-4C65-9C7A-CB080BAA8412}" destId="{EAD089A0-3BAB-44E5-872B-9866E65665B4}" srcOrd="3" destOrd="0" parTransId="{1DF288D4-51BC-464C-8C63-E840DC87B9D4}" sibTransId="{3A950A69-78D2-451A-B1DF-ECC5A15CEB8F}"/>
    <dgm:cxn modelId="{73A8FD75-1359-4293-AFCF-C0B4D25833B0}" srcId="{970A9881-0FCB-4C65-9C7A-CB080BAA8412}" destId="{6620C15B-8D48-4FB0-A035-067303AB3419}" srcOrd="2" destOrd="0" parTransId="{426668CF-6DC1-4634-92AB-9D6F6E53D67A}" sibTransId="{606EE8B9-FC51-4749-9CFA-A7EFBDCE179F}"/>
    <dgm:cxn modelId="{E3E8A60A-C65D-4458-ACBF-289EC7C29171}" srcId="{970A9881-0FCB-4C65-9C7A-CB080BAA8412}" destId="{061D4C70-BD9A-4355-BC88-BE03D7E23E19}" srcOrd="0" destOrd="0" parTransId="{05E8B76C-5A51-40AC-9337-83CEFBE83CDF}" sibTransId="{F727108E-C6CB-4D50-9CB3-75302096AA19}"/>
    <dgm:cxn modelId="{FAE82A1E-7EA8-4EC9-8501-9954AE89A94F}" type="presOf" srcId="{061D4C70-BD9A-4355-BC88-BE03D7E23E19}" destId="{97C61EF3-D1F5-42C4-A29B-CB256BD212AB}" srcOrd="0" destOrd="0" presId="urn:microsoft.com/office/officeart/2005/8/layout/equation2"/>
    <dgm:cxn modelId="{6FBA2B08-3BC7-4D34-B4A1-03EC389B9500}" srcId="{970A9881-0FCB-4C65-9C7A-CB080BAA8412}" destId="{8B264421-33DE-4B92-842E-E6894AACD9F1}" srcOrd="1" destOrd="0" parTransId="{A7FD343E-1DF9-412A-A775-40FE3043538D}" sibTransId="{F02178D0-EE5A-42CB-B4F8-B3D430A0F969}"/>
    <dgm:cxn modelId="{0EF2604A-2FE8-4518-AF86-1A1F97E5A77D}" type="presOf" srcId="{EAD089A0-3BAB-44E5-872B-9866E65665B4}" destId="{09BE3813-D31D-4C7D-A290-3893D113A6D4}" srcOrd="0" destOrd="0" presId="urn:microsoft.com/office/officeart/2005/8/layout/equation2"/>
    <dgm:cxn modelId="{2E20516B-6C11-4915-9653-E9DDC8776BA2}" type="presOf" srcId="{606EE8B9-FC51-4749-9CFA-A7EFBDCE179F}" destId="{724B6EA2-8985-49B1-A1F2-71C755BA025F}" srcOrd="0" destOrd="0" presId="urn:microsoft.com/office/officeart/2005/8/layout/equation2"/>
    <dgm:cxn modelId="{72DFF023-797E-4CDB-94D6-E34583AE74C9}" type="presOf" srcId="{970A9881-0FCB-4C65-9C7A-CB080BAA8412}" destId="{79216F4F-4359-460A-BFBC-E99EAD23B776}" srcOrd="0" destOrd="0" presId="urn:microsoft.com/office/officeart/2005/8/layout/equation2"/>
    <dgm:cxn modelId="{52221BE1-01DD-4439-8EA4-2434BFF8B3B9}" type="presOf" srcId="{F727108E-C6CB-4D50-9CB3-75302096AA19}" destId="{1CF77E74-09E6-40BA-B1BE-822BCD055275}" srcOrd="0" destOrd="0" presId="urn:microsoft.com/office/officeart/2005/8/layout/equation2"/>
    <dgm:cxn modelId="{5B17CB62-6AA1-475E-AB46-4E8D79E345A7}" type="presOf" srcId="{F02178D0-EE5A-42CB-B4F8-B3D430A0F969}" destId="{0A3DE0AD-C47B-4B2F-80E7-188F95492453}" srcOrd="0" destOrd="0" presId="urn:microsoft.com/office/officeart/2005/8/layout/equation2"/>
    <dgm:cxn modelId="{638ED8A9-066C-4E18-BAA4-33FD4396A3DF}" type="presParOf" srcId="{79216F4F-4359-460A-BFBC-E99EAD23B776}" destId="{3EFD697C-E376-4A99-9B2E-824D07A33EDD}" srcOrd="0" destOrd="0" presId="urn:microsoft.com/office/officeart/2005/8/layout/equation2"/>
    <dgm:cxn modelId="{132426E4-9EBD-49F0-9877-4DF7F8582136}" type="presParOf" srcId="{3EFD697C-E376-4A99-9B2E-824D07A33EDD}" destId="{97C61EF3-D1F5-42C4-A29B-CB256BD212AB}" srcOrd="0" destOrd="0" presId="urn:microsoft.com/office/officeart/2005/8/layout/equation2"/>
    <dgm:cxn modelId="{2E674B79-2281-4632-96F6-F3106620CE7E}" type="presParOf" srcId="{3EFD697C-E376-4A99-9B2E-824D07A33EDD}" destId="{0ADCDB2F-ADBE-483E-BFEA-38A8A191A353}" srcOrd="1" destOrd="0" presId="urn:microsoft.com/office/officeart/2005/8/layout/equation2"/>
    <dgm:cxn modelId="{DAA0364E-427D-44D4-AB62-64D00EF08740}" type="presParOf" srcId="{3EFD697C-E376-4A99-9B2E-824D07A33EDD}" destId="{1CF77E74-09E6-40BA-B1BE-822BCD055275}" srcOrd="2" destOrd="0" presId="urn:microsoft.com/office/officeart/2005/8/layout/equation2"/>
    <dgm:cxn modelId="{062FB7EA-F498-402E-8BB9-59BFA3087DE6}" type="presParOf" srcId="{3EFD697C-E376-4A99-9B2E-824D07A33EDD}" destId="{3FE6D0D8-67AC-44DF-8B8B-52F3FBE28753}" srcOrd="3" destOrd="0" presId="urn:microsoft.com/office/officeart/2005/8/layout/equation2"/>
    <dgm:cxn modelId="{98F3807A-75AB-4481-803E-E3FF5A5C95E1}" type="presParOf" srcId="{3EFD697C-E376-4A99-9B2E-824D07A33EDD}" destId="{1E909837-30D7-4972-92DF-50658EB39112}" srcOrd="4" destOrd="0" presId="urn:microsoft.com/office/officeart/2005/8/layout/equation2"/>
    <dgm:cxn modelId="{637A94F9-23D9-4A7B-A69F-C803BA7AD15C}" type="presParOf" srcId="{3EFD697C-E376-4A99-9B2E-824D07A33EDD}" destId="{7A713E9B-40C3-434E-BE7D-B06F83CFC439}" srcOrd="5" destOrd="0" presId="urn:microsoft.com/office/officeart/2005/8/layout/equation2"/>
    <dgm:cxn modelId="{F38CDB2D-960A-4D82-9423-C8B9C03A4028}" type="presParOf" srcId="{3EFD697C-E376-4A99-9B2E-824D07A33EDD}" destId="{0A3DE0AD-C47B-4B2F-80E7-188F95492453}" srcOrd="6" destOrd="0" presId="urn:microsoft.com/office/officeart/2005/8/layout/equation2"/>
    <dgm:cxn modelId="{D6AEB756-30C1-4076-8C9F-7F5397614D6C}" type="presParOf" srcId="{3EFD697C-E376-4A99-9B2E-824D07A33EDD}" destId="{B61CC1EF-44F8-4A7A-ADC9-0BD24FEC8DC8}" srcOrd="7" destOrd="0" presId="urn:microsoft.com/office/officeart/2005/8/layout/equation2"/>
    <dgm:cxn modelId="{E2335027-FEA8-466D-9B70-5C8D5A7B2835}" type="presParOf" srcId="{3EFD697C-E376-4A99-9B2E-824D07A33EDD}" destId="{968F4877-FBE1-42CC-BE95-3AEE9F72BE9E}" srcOrd="8" destOrd="0" presId="urn:microsoft.com/office/officeart/2005/8/layout/equation2"/>
    <dgm:cxn modelId="{C141CE73-A91D-4E05-BF7B-2134805B3D42}" type="presParOf" srcId="{79216F4F-4359-460A-BFBC-E99EAD23B776}" destId="{724B6EA2-8985-49B1-A1F2-71C755BA025F}" srcOrd="1" destOrd="0" presId="urn:microsoft.com/office/officeart/2005/8/layout/equation2"/>
    <dgm:cxn modelId="{937BFB8D-D8ED-449B-B644-D6B0E68016C0}" type="presParOf" srcId="{724B6EA2-8985-49B1-A1F2-71C755BA025F}" destId="{56CA22F9-54E7-49D4-852F-99777716DC20}" srcOrd="0" destOrd="0" presId="urn:microsoft.com/office/officeart/2005/8/layout/equation2"/>
    <dgm:cxn modelId="{A19999C8-1547-4CA2-96C5-9FF6337E4A14}" type="presParOf" srcId="{79216F4F-4359-460A-BFBC-E99EAD23B776}" destId="{09BE3813-D31D-4C7D-A290-3893D113A6D4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8B949A-E903-4034-BE4A-5DED09BBD948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4A076630-A6E4-4C83-8312-ACB698C480D0}">
      <dgm:prSet phldrT="[Texto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SALINO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9D107B-5276-4079-A02A-142A382CF822}" type="parTrans" cxnId="{13AD6478-CB98-4A87-8D83-4D58CE712085}">
      <dgm:prSet/>
      <dgm:spPr/>
      <dgm:t>
        <a:bodyPr/>
        <a:lstStyle/>
        <a:p>
          <a:endParaRPr lang="es-CL"/>
        </a:p>
      </dgm:t>
    </dgm:pt>
    <dgm:pt modelId="{DD30E03B-848D-465D-83B1-3B4D3E9B6EF6}" type="sibTrans" cxnId="{13AD6478-CB98-4A87-8D83-4D58CE712085}">
      <dgm:prSet/>
      <dgm:spPr/>
      <dgm:t>
        <a:bodyPr/>
        <a:lstStyle/>
        <a:p>
          <a:endParaRPr lang="es-CL"/>
        </a:p>
      </dgm:t>
    </dgm:pt>
    <dgm:pt modelId="{64CB2521-A1BF-4BE4-821A-E2FC9F8A52A8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AGUJILLA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B4BB63B-98E3-4E43-851A-DFD3AE2EB8AF}" type="parTrans" cxnId="{8F403FE3-0228-4A1E-BEE2-0AA24B93C89C}">
      <dgm:prSet/>
      <dgm:spPr/>
      <dgm:t>
        <a:bodyPr/>
        <a:lstStyle/>
        <a:p>
          <a:endParaRPr lang="es-CL"/>
        </a:p>
      </dgm:t>
    </dgm:pt>
    <dgm:pt modelId="{3D152108-4A37-4B0E-AB97-61439640786C}" type="sibTrans" cxnId="{8F403FE3-0228-4A1E-BEE2-0AA24B93C89C}">
      <dgm:prSet/>
      <dgm:spPr/>
      <dgm:t>
        <a:bodyPr/>
        <a:lstStyle/>
        <a:p>
          <a:endParaRPr lang="es-CL"/>
        </a:p>
      </dgm:t>
    </dgm:pt>
    <dgm:pt modelId="{BFFBB91B-9358-4AB0-8AD1-F784477540CB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SIMINV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949FFB-0090-496D-87DA-731E1C7D80D6}" type="parTrans" cxnId="{B41260DB-293A-46E7-B4B4-37AD176D1776}">
      <dgm:prSet/>
      <dgm:spPr/>
      <dgm:t>
        <a:bodyPr/>
        <a:lstStyle/>
        <a:p>
          <a:endParaRPr lang="es-CL"/>
        </a:p>
      </dgm:t>
    </dgm:pt>
    <dgm:pt modelId="{14ABF26C-7E36-40B8-A10F-92E56F0EAAE7}" type="sibTrans" cxnId="{B41260DB-293A-46E7-B4B4-37AD176D1776}">
      <dgm:prSet/>
      <dgm:spPr/>
      <dgm:t>
        <a:bodyPr/>
        <a:lstStyle/>
        <a:p>
          <a:endParaRPr lang="es-CL"/>
        </a:p>
      </dgm:t>
    </dgm:pt>
    <dgm:pt modelId="{0C5A2F7E-8BD2-4EA7-BA42-3156ABD2FA1F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CALAMAR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E8FDEFE-DE49-4206-B4C3-BB420DE596C3}" type="parTrans" cxnId="{CC9A887E-DA3B-4C96-87BA-33F88D65FD34}">
      <dgm:prSet/>
      <dgm:spPr/>
      <dgm:t>
        <a:bodyPr/>
        <a:lstStyle/>
        <a:p>
          <a:endParaRPr lang="es-CL"/>
        </a:p>
      </dgm:t>
    </dgm:pt>
    <dgm:pt modelId="{CEBE70A0-217A-4763-8EB1-6D0DF01BFC53}" type="sibTrans" cxnId="{CC9A887E-DA3B-4C96-87BA-33F88D65FD34}">
      <dgm:prSet/>
      <dgm:spPr/>
      <dgm:t>
        <a:bodyPr/>
        <a:lstStyle/>
        <a:p>
          <a:endParaRPr lang="es-CL"/>
        </a:p>
      </dgm:t>
    </dgm:pt>
    <dgm:pt modelId="{C5E5B452-9F86-486F-86CD-1864D7AA0E4A}">
      <dgm:prSet phldrT="[Texto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SERVMAD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8DDC924-1B43-4179-B122-789FD28FF298}" type="parTrans" cxnId="{1A2E69D2-7DE1-45F4-B263-54D72C67F89A}">
      <dgm:prSet/>
      <dgm:spPr/>
      <dgm:t>
        <a:bodyPr/>
        <a:lstStyle/>
        <a:p>
          <a:endParaRPr lang="es-CL"/>
        </a:p>
      </dgm:t>
    </dgm:pt>
    <dgm:pt modelId="{D8ABD179-9E43-48CB-A7F8-E66AD25CD59B}" type="sibTrans" cxnId="{1A2E69D2-7DE1-45F4-B263-54D72C67F89A}">
      <dgm:prSet/>
      <dgm:spPr/>
      <dgm:t>
        <a:bodyPr/>
        <a:lstStyle/>
        <a:p>
          <a:endParaRPr lang="es-CL"/>
        </a:p>
      </dgm:t>
    </dgm:pt>
    <dgm:pt modelId="{8BA91D54-92F9-42B1-9FB2-F38844C11D47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SIAMES 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A0D3C2-2684-4343-8DB6-8D975246D97A}" type="parTrans" cxnId="{DFABFBBB-53A6-4662-A6D3-6B02C0F76939}">
      <dgm:prSet/>
      <dgm:spPr/>
      <dgm:t>
        <a:bodyPr/>
        <a:lstStyle/>
        <a:p>
          <a:endParaRPr lang="es-CL"/>
        </a:p>
      </dgm:t>
    </dgm:pt>
    <dgm:pt modelId="{4AB3E0FF-FEB6-4654-A8F7-0BE29DFD3A51}" type="sibTrans" cxnId="{DFABFBBB-53A6-4662-A6D3-6B02C0F76939}">
      <dgm:prSet/>
      <dgm:spPr/>
      <dgm:t>
        <a:bodyPr/>
        <a:lstStyle/>
        <a:p>
          <a:endParaRPr lang="es-CL"/>
        </a:p>
      </dgm:t>
    </dgm:pt>
    <dgm:pt modelId="{97D14EA2-FE5C-4A0C-80FF-92E2A988FA0A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MATERIAL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82A1AFA-FC39-4191-B266-82B13E433BF5}" type="parTrans" cxnId="{F9C2702B-FE3F-4EF5-8E38-C27C6A40797B}">
      <dgm:prSet/>
      <dgm:spPr/>
      <dgm:t>
        <a:bodyPr/>
        <a:lstStyle/>
        <a:p>
          <a:endParaRPr lang="es-CL"/>
        </a:p>
      </dgm:t>
    </dgm:pt>
    <dgm:pt modelId="{C4BB084C-0A08-40EF-B4A7-257F8922FEA5}" type="sibTrans" cxnId="{F9C2702B-FE3F-4EF5-8E38-C27C6A40797B}">
      <dgm:prSet/>
      <dgm:spPr/>
      <dgm:t>
        <a:bodyPr/>
        <a:lstStyle/>
        <a:p>
          <a:endParaRPr lang="es-CL"/>
        </a:p>
      </dgm:t>
    </dgm:pt>
    <dgm:pt modelId="{F0D6D452-B05D-4AE9-A017-FC3DED7AEA37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VIVERES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9A763B3-BBEA-4429-981B-0679DA22CED2}" type="parTrans" cxnId="{5F34574F-F4F6-4154-818D-1A8807D4272D}">
      <dgm:prSet/>
      <dgm:spPr/>
      <dgm:t>
        <a:bodyPr/>
        <a:lstStyle/>
        <a:p>
          <a:endParaRPr lang="es-CL"/>
        </a:p>
      </dgm:t>
    </dgm:pt>
    <dgm:pt modelId="{A9A29107-7DD2-41A4-830A-96FCE772EB10}" type="sibTrans" cxnId="{5F34574F-F4F6-4154-818D-1A8807D4272D}">
      <dgm:prSet/>
      <dgm:spPr/>
      <dgm:t>
        <a:bodyPr/>
        <a:lstStyle/>
        <a:p>
          <a:endParaRPr lang="es-CL"/>
        </a:p>
      </dgm:t>
    </dgm:pt>
    <dgm:pt modelId="{532BBED6-F155-44A9-A764-3914E431593C}">
      <dgm:prSet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VESTUARIO</a:t>
          </a:r>
          <a:endParaRPr lang="es-CL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4F5CC4B-FC62-4033-8288-106A53CC37F5}" type="parTrans" cxnId="{29CD65CD-43DD-4367-9350-C9AEB027CD70}">
      <dgm:prSet/>
      <dgm:spPr/>
      <dgm:t>
        <a:bodyPr/>
        <a:lstStyle/>
        <a:p>
          <a:endParaRPr lang="es-CL"/>
        </a:p>
      </dgm:t>
    </dgm:pt>
    <dgm:pt modelId="{827A646D-9D2C-43C0-8634-3A497AA944A3}" type="sibTrans" cxnId="{29CD65CD-43DD-4367-9350-C9AEB027CD70}">
      <dgm:prSet/>
      <dgm:spPr/>
      <dgm:t>
        <a:bodyPr/>
        <a:lstStyle/>
        <a:p>
          <a:endParaRPr lang="es-CL"/>
        </a:p>
      </dgm:t>
    </dgm:pt>
    <dgm:pt modelId="{54C65A1B-40CB-49E3-89C5-B5060C5722C5}" type="pres">
      <dgm:prSet presAssocID="{9D8B949A-E903-4034-BE4A-5DED09BBD948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B023DE5-BA64-40CA-A923-1477700A35FC}" type="pres">
      <dgm:prSet presAssocID="{4A076630-A6E4-4C83-8312-ACB698C480D0}" presName="centerShape" presStyleLbl="node0" presStyleIdx="0" presStyleCnt="1"/>
      <dgm:spPr/>
    </dgm:pt>
    <dgm:pt modelId="{6D69AA88-029C-4D4C-9EF2-6FE52AB6350B}" type="pres">
      <dgm:prSet presAssocID="{97D14EA2-FE5C-4A0C-80FF-92E2A988FA0A}" presName="node" presStyleLbl="node1" presStyleIdx="0" presStyleCnt="8" custScaleX="142212" custScaleY="10171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5295DA-0DCD-46EE-9370-803F33830444}" type="pres">
      <dgm:prSet presAssocID="{97D14EA2-FE5C-4A0C-80FF-92E2A988FA0A}" presName="dummy" presStyleCnt="0"/>
      <dgm:spPr/>
    </dgm:pt>
    <dgm:pt modelId="{0E2D2FA9-AC0E-42AE-B7F3-879D71F82638}" type="pres">
      <dgm:prSet presAssocID="{C4BB084C-0A08-40EF-B4A7-257F8922FEA5}" presName="sibTrans" presStyleLbl="sibTrans2D1" presStyleIdx="0" presStyleCnt="8"/>
      <dgm:spPr/>
    </dgm:pt>
    <dgm:pt modelId="{521D4D25-F378-452C-AFC3-08D3579593E7}" type="pres">
      <dgm:prSet presAssocID="{F0D6D452-B05D-4AE9-A017-FC3DED7AEA37}" presName="node" presStyleLbl="node1" presStyleIdx="1" presStyleCnt="8" custScaleX="142212" custScaleY="101714">
        <dgm:presLayoutVars>
          <dgm:bulletEnabled val="1"/>
        </dgm:presLayoutVars>
      </dgm:prSet>
      <dgm:spPr/>
    </dgm:pt>
    <dgm:pt modelId="{353206FC-1DB5-4BBB-96C7-2624D7F3B0BD}" type="pres">
      <dgm:prSet presAssocID="{F0D6D452-B05D-4AE9-A017-FC3DED7AEA37}" presName="dummy" presStyleCnt="0"/>
      <dgm:spPr/>
    </dgm:pt>
    <dgm:pt modelId="{6E526C4E-4074-439E-A0F5-3A3E17DBC3EE}" type="pres">
      <dgm:prSet presAssocID="{A9A29107-7DD2-41A4-830A-96FCE772EB10}" presName="sibTrans" presStyleLbl="sibTrans2D1" presStyleIdx="1" presStyleCnt="8"/>
      <dgm:spPr/>
    </dgm:pt>
    <dgm:pt modelId="{7F4788F6-615E-4CC5-BD54-5CE49C8C9535}" type="pres">
      <dgm:prSet presAssocID="{8BA91D54-92F9-42B1-9FB2-F38844C11D47}" presName="node" presStyleLbl="node1" presStyleIdx="2" presStyleCnt="8" custScaleX="142212" custScaleY="10171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C2DBDF3-FD51-4CA5-9197-096AF90753C9}" type="pres">
      <dgm:prSet presAssocID="{8BA91D54-92F9-42B1-9FB2-F38844C11D47}" presName="dummy" presStyleCnt="0"/>
      <dgm:spPr/>
    </dgm:pt>
    <dgm:pt modelId="{B19C9A44-611D-4A6C-B067-32857343A50F}" type="pres">
      <dgm:prSet presAssocID="{4AB3E0FF-FEB6-4654-A8F7-0BE29DFD3A51}" presName="sibTrans" presStyleLbl="sibTrans2D1" presStyleIdx="2" presStyleCnt="8"/>
      <dgm:spPr/>
    </dgm:pt>
    <dgm:pt modelId="{3B2AA03B-A538-4A9C-BABF-9FFF812C1780}" type="pres">
      <dgm:prSet presAssocID="{64CB2521-A1BF-4BE4-821A-E2FC9F8A52A8}" presName="node" presStyleLbl="node1" presStyleIdx="3" presStyleCnt="8" custScaleX="142212" custScaleY="101714">
        <dgm:presLayoutVars>
          <dgm:bulletEnabled val="1"/>
        </dgm:presLayoutVars>
      </dgm:prSet>
      <dgm:spPr/>
    </dgm:pt>
    <dgm:pt modelId="{08DE969C-7F32-47FC-A1A9-301FD5A5C85B}" type="pres">
      <dgm:prSet presAssocID="{64CB2521-A1BF-4BE4-821A-E2FC9F8A52A8}" presName="dummy" presStyleCnt="0"/>
      <dgm:spPr/>
    </dgm:pt>
    <dgm:pt modelId="{6DFFD74A-DCAD-4B8E-A4DA-D7A04662D8B4}" type="pres">
      <dgm:prSet presAssocID="{3D152108-4A37-4B0E-AB97-61439640786C}" presName="sibTrans" presStyleLbl="sibTrans2D1" presStyleIdx="3" presStyleCnt="8"/>
      <dgm:spPr/>
    </dgm:pt>
    <dgm:pt modelId="{1E29A602-7AD0-4EE5-8F28-74370838A253}" type="pres">
      <dgm:prSet presAssocID="{532BBED6-F155-44A9-A764-3914E431593C}" presName="node" presStyleLbl="node1" presStyleIdx="4" presStyleCnt="8" custScaleX="142212" custScaleY="101714">
        <dgm:presLayoutVars>
          <dgm:bulletEnabled val="1"/>
        </dgm:presLayoutVars>
      </dgm:prSet>
      <dgm:spPr/>
    </dgm:pt>
    <dgm:pt modelId="{CDAA615F-CE6C-4313-9474-06DB06E314CD}" type="pres">
      <dgm:prSet presAssocID="{532BBED6-F155-44A9-A764-3914E431593C}" presName="dummy" presStyleCnt="0"/>
      <dgm:spPr/>
    </dgm:pt>
    <dgm:pt modelId="{297BA0C9-AA3E-41DC-8F7E-8B3AE6C3261E}" type="pres">
      <dgm:prSet presAssocID="{827A646D-9D2C-43C0-8634-3A497AA944A3}" presName="sibTrans" presStyleLbl="sibTrans2D1" presStyleIdx="4" presStyleCnt="8"/>
      <dgm:spPr/>
    </dgm:pt>
    <dgm:pt modelId="{692B73A2-1BF7-4374-8FB1-BDF108989095}" type="pres">
      <dgm:prSet presAssocID="{BFFBB91B-9358-4AB0-8AD1-F784477540CB}" presName="node" presStyleLbl="node1" presStyleIdx="5" presStyleCnt="8" custScaleX="142212" custScaleY="101714">
        <dgm:presLayoutVars>
          <dgm:bulletEnabled val="1"/>
        </dgm:presLayoutVars>
      </dgm:prSet>
      <dgm:spPr/>
    </dgm:pt>
    <dgm:pt modelId="{E7FDFABB-0EEE-488D-AAA9-DB7B22177F53}" type="pres">
      <dgm:prSet presAssocID="{BFFBB91B-9358-4AB0-8AD1-F784477540CB}" presName="dummy" presStyleCnt="0"/>
      <dgm:spPr/>
    </dgm:pt>
    <dgm:pt modelId="{59D66F6F-D052-4D42-8215-338FDC49E921}" type="pres">
      <dgm:prSet presAssocID="{14ABF26C-7E36-40B8-A10F-92E56F0EAAE7}" presName="sibTrans" presStyleLbl="sibTrans2D1" presStyleIdx="5" presStyleCnt="8"/>
      <dgm:spPr/>
    </dgm:pt>
    <dgm:pt modelId="{D2C835CF-8A66-4F50-A0E0-049CC4B62E87}" type="pres">
      <dgm:prSet presAssocID="{0C5A2F7E-8BD2-4EA7-BA42-3156ABD2FA1F}" presName="node" presStyleLbl="node1" presStyleIdx="6" presStyleCnt="8" custScaleX="142212" custScaleY="101714">
        <dgm:presLayoutVars>
          <dgm:bulletEnabled val="1"/>
        </dgm:presLayoutVars>
      </dgm:prSet>
      <dgm:spPr/>
    </dgm:pt>
    <dgm:pt modelId="{ADBD2A8C-BB04-4434-AC83-8C5E84C4188E}" type="pres">
      <dgm:prSet presAssocID="{0C5A2F7E-8BD2-4EA7-BA42-3156ABD2FA1F}" presName="dummy" presStyleCnt="0"/>
      <dgm:spPr/>
    </dgm:pt>
    <dgm:pt modelId="{8AF29D87-2AEB-4BF5-98A1-80C181A46FFC}" type="pres">
      <dgm:prSet presAssocID="{CEBE70A0-217A-4763-8EB1-6D0DF01BFC53}" presName="sibTrans" presStyleLbl="sibTrans2D1" presStyleIdx="6" presStyleCnt="8"/>
      <dgm:spPr/>
    </dgm:pt>
    <dgm:pt modelId="{11A1A5B6-DCD3-4DA2-A656-BB90F03B5E63}" type="pres">
      <dgm:prSet presAssocID="{C5E5B452-9F86-486F-86CD-1864D7AA0E4A}" presName="node" presStyleLbl="node1" presStyleIdx="7" presStyleCnt="8" custScaleX="142212" custScaleY="101714">
        <dgm:presLayoutVars>
          <dgm:bulletEnabled val="1"/>
        </dgm:presLayoutVars>
      </dgm:prSet>
      <dgm:spPr/>
    </dgm:pt>
    <dgm:pt modelId="{D93C3D2B-A01F-46EE-8C2F-75B25776D204}" type="pres">
      <dgm:prSet presAssocID="{C5E5B452-9F86-486F-86CD-1864D7AA0E4A}" presName="dummy" presStyleCnt="0"/>
      <dgm:spPr/>
    </dgm:pt>
    <dgm:pt modelId="{EDF628F2-090C-4C82-A26F-0C18C986E3D2}" type="pres">
      <dgm:prSet presAssocID="{D8ABD179-9E43-48CB-A7F8-E66AD25CD59B}" presName="sibTrans" presStyleLbl="sibTrans2D1" presStyleIdx="7" presStyleCnt="8"/>
      <dgm:spPr/>
    </dgm:pt>
  </dgm:ptLst>
  <dgm:cxnLst>
    <dgm:cxn modelId="{B41260DB-293A-46E7-B4B4-37AD176D1776}" srcId="{4A076630-A6E4-4C83-8312-ACB698C480D0}" destId="{BFFBB91B-9358-4AB0-8AD1-F784477540CB}" srcOrd="5" destOrd="0" parTransId="{C7949FFB-0090-496D-87DA-731E1C7D80D6}" sibTransId="{14ABF26C-7E36-40B8-A10F-92E56F0EAAE7}"/>
    <dgm:cxn modelId="{DFABFBBB-53A6-4662-A6D3-6B02C0F76939}" srcId="{4A076630-A6E4-4C83-8312-ACB698C480D0}" destId="{8BA91D54-92F9-42B1-9FB2-F38844C11D47}" srcOrd="2" destOrd="0" parTransId="{7DA0D3C2-2684-4343-8DB6-8D975246D97A}" sibTransId="{4AB3E0FF-FEB6-4654-A8F7-0BE29DFD3A51}"/>
    <dgm:cxn modelId="{9EE53DA7-A35D-4003-9421-4C67AB3F2AF6}" type="presOf" srcId="{4A076630-A6E4-4C83-8312-ACB698C480D0}" destId="{3B023DE5-BA64-40CA-A923-1477700A35FC}" srcOrd="0" destOrd="0" presId="urn:microsoft.com/office/officeart/2005/8/layout/radial6"/>
    <dgm:cxn modelId="{F9C2702B-FE3F-4EF5-8E38-C27C6A40797B}" srcId="{4A076630-A6E4-4C83-8312-ACB698C480D0}" destId="{97D14EA2-FE5C-4A0C-80FF-92E2A988FA0A}" srcOrd="0" destOrd="0" parTransId="{E82A1AFA-FC39-4191-B266-82B13E433BF5}" sibTransId="{C4BB084C-0A08-40EF-B4A7-257F8922FEA5}"/>
    <dgm:cxn modelId="{56534AF8-41FA-4B08-B7E6-1646A36AB736}" type="presOf" srcId="{9D8B949A-E903-4034-BE4A-5DED09BBD948}" destId="{54C65A1B-40CB-49E3-89C5-B5060C5722C5}" srcOrd="0" destOrd="0" presId="urn:microsoft.com/office/officeart/2005/8/layout/radial6"/>
    <dgm:cxn modelId="{13AD6478-CB98-4A87-8D83-4D58CE712085}" srcId="{9D8B949A-E903-4034-BE4A-5DED09BBD948}" destId="{4A076630-A6E4-4C83-8312-ACB698C480D0}" srcOrd="0" destOrd="0" parTransId="{A59D107B-5276-4079-A02A-142A382CF822}" sibTransId="{DD30E03B-848D-465D-83B1-3B4D3E9B6EF6}"/>
    <dgm:cxn modelId="{1A272B0D-5C17-4C18-B324-1A92E0182066}" type="presOf" srcId="{D8ABD179-9E43-48CB-A7F8-E66AD25CD59B}" destId="{EDF628F2-090C-4C82-A26F-0C18C986E3D2}" srcOrd="0" destOrd="0" presId="urn:microsoft.com/office/officeart/2005/8/layout/radial6"/>
    <dgm:cxn modelId="{274E6582-01A1-4AA9-BD13-AAD062075855}" type="presOf" srcId="{14ABF26C-7E36-40B8-A10F-92E56F0EAAE7}" destId="{59D66F6F-D052-4D42-8215-338FDC49E921}" srcOrd="0" destOrd="0" presId="urn:microsoft.com/office/officeart/2005/8/layout/radial6"/>
    <dgm:cxn modelId="{29CD65CD-43DD-4367-9350-C9AEB027CD70}" srcId="{4A076630-A6E4-4C83-8312-ACB698C480D0}" destId="{532BBED6-F155-44A9-A764-3914E431593C}" srcOrd="4" destOrd="0" parTransId="{04F5CC4B-FC62-4033-8288-106A53CC37F5}" sibTransId="{827A646D-9D2C-43C0-8634-3A497AA944A3}"/>
    <dgm:cxn modelId="{57746785-411B-40EB-8516-A213243D31F2}" type="presOf" srcId="{827A646D-9D2C-43C0-8634-3A497AA944A3}" destId="{297BA0C9-AA3E-41DC-8F7E-8B3AE6C3261E}" srcOrd="0" destOrd="0" presId="urn:microsoft.com/office/officeart/2005/8/layout/radial6"/>
    <dgm:cxn modelId="{D7BA446F-C816-4E2C-BB14-A4174E6D85DD}" type="presOf" srcId="{64CB2521-A1BF-4BE4-821A-E2FC9F8A52A8}" destId="{3B2AA03B-A538-4A9C-BABF-9FFF812C1780}" srcOrd="0" destOrd="0" presId="urn:microsoft.com/office/officeart/2005/8/layout/radial6"/>
    <dgm:cxn modelId="{967F26ED-A155-4ACA-B6BC-2578E266623C}" type="presOf" srcId="{A9A29107-7DD2-41A4-830A-96FCE772EB10}" destId="{6E526C4E-4074-439E-A0F5-3A3E17DBC3EE}" srcOrd="0" destOrd="0" presId="urn:microsoft.com/office/officeart/2005/8/layout/radial6"/>
    <dgm:cxn modelId="{CC9A887E-DA3B-4C96-87BA-33F88D65FD34}" srcId="{4A076630-A6E4-4C83-8312-ACB698C480D0}" destId="{0C5A2F7E-8BD2-4EA7-BA42-3156ABD2FA1F}" srcOrd="6" destOrd="0" parTransId="{DE8FDEFE-DE49-4206-B4C3-BB420DE596C3}" sibTransId="{CEBE70A0-217A-4763-8EB1-6D0DF01BFC53}"/>
    <dgm:cxn modelId="{38DD6DA3-FE5A-45CE-94E0-4A1096CC3098}" type="presOf" srcId="{8BA91D54-92F9-42B1-9FB2-F38844C11D47}" destId="{7F4788F6-615E-4CC5-BD54-5CE49C8C9535}" srcOrd="0" destOrd="0" presId="urn:microsoft.com/office/officeart/2005/8/layout/radial6"/>
    <dgm:cxn modelId="{A29AE4B0-4594-4703-ADF0-8433B6A98D91}" type="presOf" srcId="{3D152108-4A37-4B0E-AB97-61439640786C}" destId="{6DFFD74A-DCAD-4B8E-A4DA-D7A04662D8B4}" srcOrd="0" destOrd="0" presId="urn:microsoft.com/office/officeart/2005/8/layout/radial6"/>
    <dgm:cxn modelId="{BD0D476B-F5DF-44F4-8945-E2D69990D5FB}" type="presOf" srcId="{0C5A2F7E-8BD2-4EA7-BA42-3156ABD2FA1F}" destId="{D2C835CF-8A66-4F50-A0E0-049CC4B62E87}" srcOrd="0" destOrd="0" presId="urn:microsoft.com/office/officeart/2005/8/layout/radial6"/>
    <dgm:cxn modelId="{346595AF-5056-45E2-A4DE-DF48714EEDC1}" type="presOf" srcId="{BFFBB91B-9358-4AB0-8AD1-F784477540CB}" destId="{692B73A2-1BF7-4374-8FB1-BDF108989095}" srcOrd="0" destOrd="0" presId="urn:microsoft.com/office/officeart/2005/8/layout/radial6"/>
    <dgm:cxn modelId="{47873B92-3BDB-4928-B755-8D878ED5AAD7}" type="presOf" srcId="{4AB3E0FF-FEB6-4654-A8F7-0BE29DFD3A51}" destId="{B19C9A44-611D-4A6C-B067-32857343A50F}" srcOrd="0" destOrd="0" presId="urn:microsoft.com/office/officeart/2005/8/layout/radial6"/>
    <dgm:cxn modelId="{B276C72E-770E-4FD7-8412-D9F8F1013E03}" type="presOf" srcId="{C4BB084C-0A08-40EF-B4A7-257F8922FEA5}" destId="{0E2D2FA9-AC0E-42AE-B7F3-879D71F82638}" srcOrd="0" destOrd="0" presId="urn:microsoft.com/office/officeart/2005/8/layout/radial6"/>
    <dgm:cxn modelId="{5F34574F-F4F6-4154-818D-1A8807D4272D}" srcId="{4A076630-A6E4-4C83-8312-ACB698C480D0}" destId="{F0D6D452-B05D-4AE9-A017-FC3DED7AEA37}" srcOrd="1" destOrd="0" parTransId="{C9A763B3-BBEA-4429-981B-0679DA22CED2}" sibTransId="{A9A29107-7DD2-41A4-830A-96FCE772EB10}"/>
    <dgm:cxn modelId="{1A2E69D2-7DE1-45F4-B263-54D72C67F89A}" srcId="{4A076630-A6E4-4C83-8312-ACB698C480D0}" destId="{C5E5B452-9F86-486F-86CD-1864D7AA0E4A}" srcOrd="7" destOrd="0" parTransId="{C8DDC924-1B43-4179-B122-789FD28FF298}" sibTransId="{D8ABD179-9E43-48CB-A7F8-E66AD25CD59B}"/>
    <dgm:cxn modelId="{1D79E55A-EE2E-43D7-9002-35004C5B30CC}" type="presOf" srcId="{CEBE70A0-217A-4763-8EB1-6D0DF01BFC53}" destId="{8AF29D87-2AEB-4BF5-98A1-80C181A46FFC}" srcOrd="0" destOrd="0" presId="urn:microsoft.com/office/officeart/2005/8/layout/radial6"/>
    <dgm:cxn modelId="{8F403FE3-0228-4A1E-BEE2-0AA24B93C89C}" srcId="{4A076630-A6E4-4C83-8312-ACB698C480D0}" destId="{64CB2521-A1BF-4BE4-821A-E2FC9F8A52A8}" srcOrd="3" destOrd="0" parTransId="{AB4BB63B-98E3-4E43-851A-DFD3AE2EB8AF}" sibTransId="{3D152108-4A37-4B0E-AB97-61439640786C}"/>
    <dgm:cxn modelId="{A1FE35FD-38D1-4F49-9C0B-08B3240F8764}" type="presOf" srcId="{532BBED6-F155-44A9-A764-3914E431593C}" destId="{1E29A602-7AD0-4EE5-8F28-74370838A253}" srcOrd="0" destOrd="0" presId="urn:microsoft.com/office/officeart/2005/8/layout/radial6"/>
    <dgm:cxn modelId="{B5D178B6-E0E8-4DBF-A4B2-7C9458B45B8E}" type="presOf" srcId="{C5E5B452-9F86-486F-86CD-1864D7AA0E4A}" destId="{11A1A5B6-DCD3-4DA2-A656-BB90F03B5E63}" srcOrd="0" destOrd="0" presId="urn:microsoft.com/office/officeart/2005/8/layout/radial6"/>
    <dgm:cxn modelId="{42C70649-AA52-48F7-A6B4-BF0432D50531}" type="presOf" srcId="{97D14EA2-FE5C-4A0C-80FF-92E2A988FA0A}" destId="{6D69AA88-029C-4D4C-9EF2-6FE52AB6350B}" srcOrd="0" destOrd="0" presId="urn:microsoft.com/office/officeart/2005/8/layout/radial6"/>
    <dgm:cxn modelId="{379A056C-14C0-42B6-8683-11AB8C24CD6C}" type="presOf" srcId="{F0D6D452-B05D-4AE9-A017-FC3DED7AEA37}" destId="{521D4D25-F378-452C-AFC3-08D3579593E7}" srcOrd="0" destOrd="0" presId="urn:microsoft.com/office/officeart/2005/8/layout/radial6"/>
    <dgm:cxn modelId="{A5A04865-D7B6-4B74-A191-166CDF3F1480}" type="presParOf" srcId="{54C65A1B-40CB-49E3-89C5-B5060C5722C5}" destId="{3B023DE5-BA64-40CA-A923-1477700A35FC}" srcOrd="0" destOrd="0" presId="urn:microsoft.com/office/officeart/2005/8/layout/radial6"/>
    <dgm:cxn modelId="{F0ECF12F-30C8-4117-9A70-723C187CF79F}" type="presParOf" srcId="{54C65A1B-40CB-49E3-89C5-B5060C5722C5}" destId="{6D69AA88-029C-4D4C-9EF2-6FE52AB6350B}" srcOrd="1" destOrd="0" presId="urn:microsoft.com/office/officeart/2005/8/layout/radial6"/>
    <dgm:cxn modelId="{7EE7534C-2181-4831-9367-6A8BB5B67C23}" type="presParOf" srcId="{54C65A1B-40CB-49E3-89C5-B5060C5722C5}" destId="{B65295DA-0DCD-46EE-9370-803F33830444}" srcOrd="2" destOrd="0" presId="urn:microsoft.com/office/officeart/2005/8/layout/radial6"/>
    <dgm:cxn modelId="{FC8C5B06-990C-4965-BAD3-5E0336732E39}" type="presParOf" srcId="{54C65A1B-40CB-49E3-89C5-B5060C5722C5}" destId="{0E2D2FA9-AC0E-42AE-B7F3-879D71F82638}" srcOrd="3" destOrd="0" presId="urn:microsoft.com/office/officeart/2005/8/layout/radial6"/>
    <dgm:cxn modelId="{E1967113-BC92-486E-9BC3-69F08C80DB65}" type="presParOf" srcId="{54C65A1B-40CB-49E3-89C5-B5060C5722C5}" destId="{521D4D25-F378-452C-AFC3-08D3579593E7}" srcOrd="4" destOrd="0" presId="urn:microsoft.com/office/officeart/2005/8/layout/radial6"/>
    <dgm:cxn modelId="{FAE650D0-CA96-4348-83F1-F6F057348590}" type="presParOf" srcId="{54C65A1B-40CB-49E3-89C5-B5060C5722C5}" destId="{353206FC-1DB5-4BBB-96C7-2624D7F3B0BD}" srcOrd="5" destOrd="0" presId="urn:microsoft.com/office/officeart/2005/8/layout/radial6"/>
    <dgm:cxn modelId="{510FF919-FFA8-4C41-8A8E-74DA690D7403}" type="presParOf" srcId="{54C65A1B-40CB-49E3-89C5-B5060C5722C5}" destId="{6E526C4E-4074-439E-A0F5-3A3E17DBC3EE}" srcOrd="6" destOrd="0" presId="urn:microsoft.com/office/officeart/2005/8/layout/radial6"/>
    <dgm:cxn modelId="{EDE99CBA-4E84-43C3-B7B7-AEEAECC7AEE9}" type="presParOf" srcId="{54C65A1B-40CB-49E3-89C5-B5060C5722C5}" destId="{7F4788F6-615E-4CC5-BD54-5CE49C8C9535}" srcOrd="7" destOrd="0" presId="urn:microsoft.com/office/officeart/2005/8/layout/radial6"/>
    <dgm:cxn modelId="{F2A1A707-1C95-4964-BB18-8F226007FFD1}" type="presParOf" srcId="{54C65A1B-40CB-49E3-89C5-B5060C5722C5}" destId="{FC2DBDF3-FD51-4CA5-9197-096AF90753C9}" srcOrd="8" destOrd="0" presId="urn:microsoft.com/office/officeart/2005/8/layout/radial6"/>
    <dgm:cxn modelId="{65F71DDE-37BB-4BA6-9428-73D941211C72}" type="presParOf" srcId="{54C65A1B-40CB-49E3-89C5-B5060C5722C5}" destId="{B19C9A44-611D-4A6C-B067-32857343A50F}" srcOrd="9" destOrd="0" presId="urn:microsoft.com/office/officeart/2005/8/layout/radial6"/>
    <dgm:cxn modelId="{23314882-2F8F-46BA-BF35-17DEF4FA3684}" type="presParOf" srcId="{54C65A1B-40CB-49E3-89C5-B5060C5722C5}" destId="{3B2AA03B-A538-4A9C-BABF-9FFF812C1780}" srcOrd="10" destOrd="0" presId="urn:microsoft.com/office/officeart/2005/8/layout/radial6"/>
    <dgm:cxn modelId="{EF6CA791-C445-4091-986D-9DE4FB500F46}" type="presParOf" srcId="{54C65A1B-40CB-49E3-89C5-B5060C5722C5}" destId="{08DE969C-7F32-47FC-A1A9-301FD5A5C85B}" srcOrd="11" destOrd="0" presId="urn:microsoft.com/office/officeart/2005/8/layout/radial6"/>
    <dgm:cxn modelId="{C3F2C2A4-4DC2-411E-933E-5AA213176F3B}" type="presParOf" srcId="{54C65A1B-40CB-49E3-89C5-B5060C5722C5}" destId="{6DFFD74A-DCAD-4B8E-A4DA-D7A04662D8B4}" srcOrd="12" destOrd="0" presId="urn:microsoft.com/office/officeart/2005/8/layout/radial6"/>
    <dgm:cxn modelId="{84D57DEA-BE94-439E-8A77-9373E2A135C6}" type="presParOf" srcId="{54C65A1B-40CB-49E3-89C5-B5060C5722C5}" destId="{1E29A602-7AD0-4EE5-8F28-74370838A253}" srcOrd="13" destOrd="0" presId="urn:microsoft.com/office/officeart/2005/8/layout/radial6"/>
    <dgm:cxn modelId="{A9F29F91-68CF-4154-A68E-472BA88680A6}" type="presParOf" srcId="{54C65A1B-40CB-49E3-89C5-B5060C5722C5}" destId="{CDAA615F-CE6C-4313-9474-06DB06E314CD}" srcOrd="14" destOrd="0" presId="urn:microsoft.com/office/officeart/2005/8/layout/radial6"/>
    <dgm:cxn modelId="{AD91936E-7903-484D-9D54-298E0D1098F4}" type="presParOf" srcId="{54C65A1B-40CB-49E3-89C5-B5060C5722C5}" destId="{297BA0C9-AA3E-41DC-8F7E-8B3AE6C3261E}" srcOrd="15" destOrd="0" presId="urn:microsoft.com/office/officeart/2005/8/layout/radial6"/>
    <dgm:cxn modelId="{7187D835-3CE8-4FC9-A1FC-235F7EFFDD44}" type="presParOf" srcId="{54C65A1B-40CB-49E3-89C5-B5060C5722C5}" destId="{692B73A2-1BF7-4374-8FB1-BDF108989095}" srcOrd="16" destOrd="0" presId="urn:microsoft.com/office/officeart/2005/8/layout/radial6"/>
    <dgm:cxn modelId="{A33A67C0-7860-47B2-8498-3951802A23DB}" type="presParOf" srcId="{54C65A1B-40CB-49E3-89C5-B5060C5722C5}" destId="{E7FDFABB-0EEE-488D-AAA9-DB7B22177F53}" srcOrd="17" destOrd="0" presId="urn:microsoft.com/office/officeart/2005/8/layout/radial6"/>
    <dgm:cxn modelId="{AFD4F847-969F-4E0C-BC7F-244B3AFF9CDD}" type="presParOf" srcId="{54C65A1B-40CB-49E3-89C5-B5060C5722C5}" destId="{59D66F6F-D052-4D42-8215-338FDC49E921}" srcOrd="18" destOrd="0" presId="urn:microsoft.com/office/officeart/2005/8/layout/radial6"/>
    <dgm:cxn modelId="{4D1DAD26-23AE-4FDB-BA66-F52CE037DFD7}" type="presParOf" srcId="{54C65A1B-40CB-49E3-89C5-B5060C5722C5}" destId="{D2C835CF-8A66-4F50-A0E0-049CC4B62E87}" srcOrd="19" destOrd="0" presId="urn:microsoft.com/office/officeart/2005/8/layout/radial6"/>
    <dgm:cxn modelId="{6EC52332-A7F3-464A-B82F-2A1118D7D409}" type="presParOf" srcId="{54C65A1B-40CB-49E3-89C5-B5060C5722C5}" destId="{ADBD2A8C-BB04-4434-AC83-8C5E84C4188E}" srcOrd="20" destOrd="0" presId="urn:microsoft.com/office/officeart/2005/8/layout/radial6"/>
    <dgm:cxn modelId="{034E46B2-DD9B-4772-BFA2-93911B463BD9}" type="presParOf" srcId="{54C65A1B-40CB-49E3-89C5-B5060C5722C5}" destId="{8AF29D87-2AEB-4BF5-98A1-80C181A46FFC}" srcOrd="21" destOrd="0" presId="urn:microsoft.com/office/officeart/2005/8/layout/radial6"/>
    <dgm:cxn modelId="{17F284C6-BD5A-488C-AADB-569082284F36}" type="presParOf" srcId="{54C65A1B-40CB-49E3-89C5-B5060C5722C5}" destId="{11A1A5B6-DCD3-4DA2-A656-BB90F03B5E63}" srcOrd="22" destOrd="0" presId="urn:microsoft.com/office/officeart/2005/8/layout/radial6"/>
    <dgm:cxn modelId="{B58A59EB-D840-4F93-9468-5D316ED1DE92}" type="presParOf" srcId="{54C65A1B-40CB-49E3-89C5-B5060C5722C5}" destId="{D93C3D2B-A01F-46EE-8C2F-75B25776D204}" srcOrd="23" destOrd="0" presId="urn:microsoft.com/office/officeart/2005/8/layout/radial6"/>
    <dgm:cxn modelId="{0983809A-8BC1-401B-9ECF-1441E28EDE04}" type="presParOf" srcId="{54C65A1B-40CB-49E3-89C5-B5060C5722C5}" destId="{EDF628F2-090C-4C82-A26F-0C18C986E3D2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13B3F2-AF19-4289-BFF6-C407DCA3EFF5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1E537D1E-8E8F-4816-A064-1EF2689BEAEB}">
      <dgm:prSet phldrT="[Texto]"/>
      <dgm:spPr/>
      <dgm:t>
        <a:bodyPr/>
        <a:lstStyle/>
        <a:p>
          <a:r>
            <a:rPr lang="es-CL" dirty="0" smtClean="0"/>
            <a:t>SALINO</a:t>
          </a:r>
          <a:endParaRPr lang="es-CL" dirty="0"/>
        </a:p>
      </dgm:t>
    </dgm:pt>
    <dgm:pt modelId="{8122CFE1-BDD3-4765-9605-40EF99BEE85B}" type="parTrans" cxnId="{12AF6113-01E7-48B3-B055-BBE824E14666}">
      <dgm:prSet/>
      <dgm:spPr/>
      <dgm:t>
        <a:bodyPr/>
        <a:lstStyle/>
        <a:p>
          <a:endParaRPr lang="es-CL"/>
        </a:p>
      </dgm:t>
    </dgm:pt>
    <dgm:pt modelId="{4FA13D66-EB37-4E2F-8899-6B47E2D39621}" type="sibTrans" cxnId="{12AF6113-01E7-48B3-B055-BBE824E14666}">
      <dgm:prSet/>
      <dgm:spPr/>
      <dgm:t>
        <a:bodyPr/>
        <a:lstStyle/>
        <a:p>
          <a:endParaRPr lang="es-CL"/>
        </a:p>
      </dgm:t>
    </dgm:pt>
    <dgm:pt modelId="{8FA65DAF-9701-490D-9595-0A2842B1BF32}">
      <dgm:prSet phldrT="[Texto]"/>
      <dgm:spPr/>
      <dgm:t>
        <a:bodyPr/>
        <a:lstStyle/>
        <a:p>
          <a:r>
            <a:rPr lang="es-CL" dirty="0" smtClean="0"/>
            <a:t>ARMA</a:t>
          </a:r>
          <a:endParaRPr lang="es-CL" dirty="0"/>
        </a:p>
      </dgm:t>
    </dgm:pt>
    <dgm:pt modelId="{6E389151-FD74-4147-A80D-D3E8BC4571DC}" type="parTrans" cxnId="{99F83892-7308-4783-BE8F-63001C6128C6}">
      <dgm:prSet/>
      <dgm:spPr/>
      <dgm:t>
        <a:bodyPr/>
        <a:lstStyle/>
        <a:p>
          <a:endParaRPr lang="es-CL"/>
        </a:p>
      </dgm:t>
    </dgm:pt>
    <dgm:pt modelId="{7C99A879-957B-4BAE-A771-4394614D0F58}" type="sibTrans" cxnId="{99F83892-7308-4783-BE8F-63001C6128C6}">
      <dgm:prSet/>
      <dgm:spPr/>
      <dgm:t>
        <a:bodyPr/>
        <a:lstStyle/>
        <a:p>
          <a:endParaRPr lang="es-CL"/>
        </a:p>
      </dgm:t>
    </dgm:pt>
    <dgm:pt modelId="{0332D498-B085-48E2-9B47-D7FD9EC27649}">
      <dgm:prSet phldrT="[Texto]"/>
      <dgm:spPr/>
      <dgm:t>
        <a:bodyPr/>
        <a:lstStyle/>
        <a:p>
          <a:r>
            <a:rPr lang="es-CL" dirty="0" smtClean="0"/>
            <a:t>5ZNA</a:t>
          </a:r>
          <a:endParaRPr lang="es-CL" dirty="0"/>
        </a:p>
      </dgm:t>
    </dgm:pt>
    <dgm:pt modelId="{2BF00886-076B-471F-8869-1AE63645EEA4}" type="parTrans" cxnId="{A5F6F042-0C52-4A06-A384-932057E5EA38}">
      <dgm:prSet/>
      <dgm:spPr/>
      <dgm:t>
        <a:bodyPr/>
        <a:lstStyle/>
        <a:p>
          <a:endParaRPr lang="es-CL"/>
        </a:p>
      </dgm:t>
    </dgm:pt>
    <dgm:pt modelId="{66BED1DA-6AA3-4500-9EBB-E306182EEB73}" type="sibTrans" cxnId="{A5F6F042-0C52-4A06-A384-932057E5EA38}">
      <dgm:prSet/>
      <dgm:spPr/>
      <dgm:t>
        <a:bodyPr/>
        <a:lstStyle/>
        <a:p>
          <a:endParaRPr lang="es-CL"/>
        </a:p>
      </dgm:t>
    </dgm:pt>
    <dgm:pt modelId="{2B47F72B-B311-4DB6-97E8-72355D063616}">
      <dgm:prSet phldrT="[Texto]"/>
      <dgm:spPr/>
      <dgm:t>
        <a:bodyPr/>
        <a:lstStyle/>
        <a:p>
          <a:r>
            <a:rPr lang="es-CL" dirty="0" smtClean="0"/>
            <a:t>DEPA</a:t>
          </a:r>
          <a:endParaRPr lang="es-CL" dirty="0"/>
        </a:p>
      </dgm:t>
    </dgm:pt>
    <dgm:pt modelId="{D6244298-6323-4602-81D8-083F53D87533}" type="parTrans" cxnId="{AD62562A-2B58-4323-B2A9-B47ED105C212}">
      <dgm:prSet/>
      <dgm:spPr/>
      <dgm:t>
        <a:bodyPr/>
        <a:lstStyle/>
        <a:p>
          <a:endParaRPr lang="es-CL"/>
        </a:p>
      </dgm:t>
    </dgm:pt>
    <dgm:pt modelId="{6BDB4C35-84BB-4AE2-BDBF-39213AA7C6EA}" type="sibTrans" cxnId="{AD62562A-2B58-4323-B2A9-B47ED105C212}">
      <dgm:prSet/>
      <dgm:spPr/>
      <dgm:t>
        <a:bodyPr/>
        <a:lstStyle/>
        <a:p>
          <a:endParaRPr lang="es-CL"/>
        </a:p>
      </dgm:t>
    </dgm:pt>
    <dgm:pt modelId="{C3843F02-C9AD-40A6-B4D2-BCE8397FD42F}">
      <dgm:prSet/>
      <dgm:spPr/>
      <dgm:t>
        <a:bodyPr/>
        <a:lstStyle/>
        <a:p>
          <a:r>
            <a:rPr lang="es-CL" dirty="0" smtClean="0"/>
            <a:t>1ZNA</a:t>
          </a:r>
          <a:endParaRPr lang="es-CL" dirty="0"/>
        </a:p>
      </dgm:t>
    </dgm:pt>
    <dgm:pt modelId="{77E09EF5-D4D4-400C-BFC3-FFE7BB00F986}" type="parTrans" cxnId="{D62C885D-ED56-4C89-B7E5-4A1B1AFA7D26}">
      <dgm:prSet/>
      <dgm:spPr/>
      <dgm:t>
        <a:bodyPr/>
        <a:lstStyle/>
        <a:p>
          <a:endParaRPr lang="es-CL"/>
        </a:p>
      </dgm:t>
    </dgm:pt>
    <dgm:pt modelId="{DAF7451B-0BB0-4600-B98D-49EC093EC8B1}" type="sibTrans" cxnId="{D62C885D-ED56-4C89-B7E5-4A1B1AFA7D26}">
      <dgm:prSet/>
      <dgm:spPr/>
      <dgm:t>
        <a:bodyPr/>
        <a:lstStyle/>
        <a:p>
          <a:endParaRPr lang="es-CL"/>
        </a:p>
      </dgm:t>
    </dgm:pt>
    <dgm:pt modelId="{886A484E-7C7C-49B7-BFC9-6BE116833234}">
      <dgm:prSet/>
      <dgm:spPr/>
      <dgm:t>
        <a:bodyPr/>
        <a:lstStyle/>
        <a:p>
          <a:r>
            <a:rPr lang="es-CL" dirty="0" smtClean="0"/>
            <a:t>3ZNA</a:t>
          </a:r>
          <a:endParaRPr lang="es-CL" dirty="0"/>
        </a:p>
      </dgm:t>
    </dgm:pt>
    <dgm:pt modelId="{C8625134-7370-4B04-8B8B-A7B788346C10}" type="parTrans" cxnId="{581DFB63-19CD-4204-802A-75FF31D0E5F7}">
      <dgm:prSet/>
      <dgm:spPr/>
      <dgm:t>
        <a:bodyPr/>
        <a:lstStyle/>
        <a:p>
          <a:endParaRPr lang="es-CL"/>
        </a:p>
      </dgm:t>
    </dgm:pt>
    <dgm:pt modelId="{FC83256E-4164-4540-8F1D-8683AC438193}" type="sibTrans" cxnId="{581DFB63-19CD-4204-802A-75FF31D0E5F7}">
      <dgm:prSet/>
      <dgm:spPr/>
      <dgm:t>
        <a:bodyPr/>
        <a:lstStyle/>
        <a:p>
          <a:endParaRPr lang="es-CL"/>
        </a:p>
      </dgm:t>
    </dgm:pt>
    <dgm:pt modelId="{1E8913BD-F56B-40F0-AF71-983D75E91B6D}">
      <dgm:prSet/>
      <dgm:spPr/>
      <dgm:t>
        <a:bodyPr/>
        <a:lstStyle/>
        <a:p>
          <a:r>
            <a:rPr lang="es-CL" dirty="0" smtClean="0"/>
            <a:t>4ZNA</a:t>
          </a:r>
          <a:endParaRPr lang="es-CL" dirty="0"/>
        </a:p>
      </dgm:t>
    </dgm:pt>
    <dgm:pt modelId="{C638AE93-CF89-4D47-B93E-C130A697832B}" type="parTrans" cxnId="{29D35AA7-40CC-4A99-A80A-59DED70C622B}">
      <dgm:prSet/>
      <dgm:spPr/>
      <dgm:t>
        <a:bodyPr/>
        <a:lstStyle/>
        <a:p>
          <a:endParaRPr lang="es-CL"/>
        </a:p>
      </dgm:t>
    </dgm:pt>
    <dgm:pt modelId="{4E9B7174-511D-4A29-97B1-7BB43015A0EF}" type="sibTrans" cxnId="{29D35AA7-40CC-4A99-A80A-59DED70C622B}">
      <dgm:prSet/>
      <dgm:spPr/>
      <dgm:t>
        <a:bodyPr/>
        <a:lstStyle/>
        <a:p>
          <a:endParaRPr lang="es-CL"/>
        </a:p>
      </dgm:t>
    </dgm:pt>
    <dgm:pt modelId="{70A31CA9-B9C0-4A73-B7C7-B58EA1205D42}">
      <dgm:prSet/>
      <dgm:spPr/>
      <dgm:t>
        <a:bodyPr/>
        <a:lstStyle/>
        <a:p>
          <a:r>
            <a:rPr lang="es-CL" dirty="0" smtClean="0"/>
            <a:t>LITA</a:t>
          </a:r>
          <a:endParaRPr lang="es-CL" dirty="0"/>
        </a:p>
      </dgm:t>
    </dgm:pt>
    <dgm:pt modelId="{9DF9A6EB-4B4A-4E5E-B2C5-9827FBD78EA9}" type="parTrans" cxnId="{D532A6F7-1D73-49E8-A99C-588B98105825}">
      <dgm:prSet/>
      <dgm:spPr/>
      <dgm:t>
        <a:bodyPr/>
        <a:lstStyle/>
        <a:p>
          <a:endParaRPr lang="es-CL"/>
        </a:p>
      </dgm:t>
    </dgm:pt>
    <dgm:pt modelId="{83C47892-DC03-46AD-803C-7EB2F25551F8}" type="sibTrans" cxnId="{D532A6F7-1D73-49E8-A99C-588B98105825}">
      <dgm:prSet/>
      <dgm:spPr/>
      <dgm:t>
        <a:bodyPr/>
        <a:lstStyle/>
        <a:p>
          <a:endParaRPr lang="es-CL"/>
        </a:p>
      </dgm:t>
    </dgm:pt>
    <dgm:pt modelId="{0A66D246-069E-4742-86BD-BAA46B0E3536}">
      <dgm:prSet/>
      <dgm:spPr/>
      <dgm:t>
        <a:bodyPr/>
        <a:lstStyle/>
        <a:p>
          <a:r>
            <a:rPr lang="es-CL" dirty="0" smtClean="0"/>
            <a:t>2ZNA</a:t>
          </a:r>
          <a:endParaRPr lang="es-CL" dirty="0"/>
        </a:p>
      </dgm:t>
    </dgm:pt>
    <dgm:pt modelId="{9AD30699-C5EB-4B38-A93E-7E7EEF41392D}" type="parTrans" cxnId="{6B6F531F-2F84-47D3-A8FE-0BBB51A61CF4}">
      <dgm:prSet/>
      <dgm:spPr/>
      <dgm:t>
        <a:bodyPr/>
        <a:lstStyle/>
        <a:p>
          <a:endParaRPr lang="es-CL"/>
        </a:p>
      </dgm:t>
    </dgm:pt>
    <dgm:pt modelId="{BBDD674E-46C0-4B7C-9742-89E4FB032BCD}" type="sibTrans" cxnId="{6B6F531F-2F84-47D3-A8FE-0BBB51A61CF4}">
      <dgm:prSet/>
      <dgm:spPr/>
      <dgm:t>
        <a:bodyPr/>
        <a:lstStyle/>
        <a:p>
          <a:endParaRPr lang="es-CL"/>
        </a:p>
      </dgm:t>
    </dgm:pt>
    <dgm:pt modelId="{59D35DA4-F86D-453F-ADF0-050A65B10AAC}">
      <dgm:prSet/>
      <dgm:spPr/>
      <dgm:t>
        <a:bodyPr/>
        <a:lstStyle/>
        <a:p>
          <a:r>
            <a:rPr lang="es-CL" dirty="0" smtClean="0"/>
            <a:t>AVNA</a:t>
          </a:r>
          <a:endParaRPr lang="es-CL" dirty="0"/>
        </a:p>
      </dgm:t>
    </dgm:pt>
    <dgm:pt modelId="{9064156C-6C57-4C1A-BEC8-B021DDD9ECDE}" type="parTrans" cxnId="{562380CF-8041-4ED7-BDA4-503E7DF988F2}">
      <dgm:prSet/>
      <dgm:spPr/>
      <dgm:t>
        <a:bodyPr/>
        <a:lstStyle/>
        <a:p>
          <a:endParaRPr lang="es-CL"/>
        </a:p>
      </dgm:t>
    </dgm:pt>
    <dgm:pt modelId="{1B50DA14-DFA6-489D-938E-0B1D1E564BE0}" type="sibTrans" cxnId="{562380CF-8041-4ED7-BDA4-503E7DF988F2}">
      <dgm:prSet/>
      <dgm:spPr/>
      <dgm:t>
        <a:bodyPr/>
        <a:lstStyle/>
        <a:p>
          <a:endParaRPr lang="es-CL"/>
        </a:p>
      </dgm:t>
    </dgm:pt>
    <dgm:pt modelId="{390B79F2-2A4F-41CF-B0AA-B628B5DB69F5}">
      <dgm:prSet/>
      <dgm:spPr/>
      <dgm:t>
        <a:bodyPr/>
        <a:lstStyle/>
        <a:p>
          <a:r>
            <a:rPr lang="es-CL" dirty="0" smtClean="0"/>
            <a:t>ROPA</a:t>
          </a:r>
          <a:endParaRPr lang="es-CL" dirty="0"/>
        </a:p>
      </dgm:t>
    </dgm:pt>
    <dgm:pt modelId="{D76FA620-9B8E-4463-8DBF-9D5B4B9F316F}" type="parTrans" cxnId="{519BE5D5-E648-463B-A535-FC4404F8638D}">
      <dgm:prSet/>
      <dgm:spPr/>
      <dgm:t>
        <a:bodyPr/>
        <a:lstStyle/>
        <a:p>
          <a:endParaRPr lang="es-CL"/>
        </a:p>
      </dgm:t>
    </dgm:pt>
    <dgm:pt modelId="{1DC52265-9BBF-4D61-87FD-F299E5AC3274}" type="sibTrans" cxnId="{519BE5D5-E648-463B-A535-FC4404F8638D}">
      <dgm:prSet/>
      <dgm:spPr/>
      <dgm:t>
        <a:bodyPr/>
        <a:lstStyle/>
        <a:p>
          <a:endParaRPr lang="es-CL"/>
        </a:p>
      </dgm:t>
    </dgm:pt>
    <dgm:pt modelId="{CEA5168B-D953-4D87-AB79-8CAD4BD54990}" type="asst">
      <dgm:prSet/>
      <dgm:spPr/>
      <dgm:t>
        <a:bodyPr/>
        <a:lstStyle/>
        <a:p>
          <a:r>
            <a:rPr lang="es-CL" dirty="0" smtClean="0"/>
            <a:t>DISTRITOS</a:t>
          </a:r>
          <a:endParaRPr lang="es-CL" dirty="0"/>
        </a:p>
      </dgm:t>
    </dgm:pt>
    <dgm:pt modelId="{3D0B6FB9-E5D8-4B3A-A556-B95ABDC6CFEA}" type="parTrans" cxnId="{9F9BDFB0-8538-472B-9271-4AD3C9ED9679}">
      <dgm:prSet/>
      <dgm:spPr/>
      <dgm:t>
        <a:bodyPr/>
        <a:lstStyle/>
        <a:p>
          <a:endParaRPr lang="es-CL"/>
        </a:p>
      </dgm:t>
    </dgm:pt>
    <dgm:pt modelId="{3AF5F7CC-A454-4367-A758-629D6978AA9F}" type="sibTrans" cxnId="{9F9BDFB0-8538-472B-9271-4AD3C9ED9679}">
      <dgm:prSet/>
      <dgm:spPr/>
      <dgm:t>
        <a:bodyPr/>
        <a:lstStyle/>
        <a:p>
          <a:endParaRPr lang="es-CL"/>
        </a:p>
      </dgm:t>
    </dgm:pt>
    <dgm:pt modelId="{3944209C-1544-4167-8A15-ECF4EC235C83}" type="asst">
      <dgm:prSet/>
      <dgm:spPr/>
      <dgm:t>
        <a:bodyPr/>
        <a:lstStyle/>
        <a:p>
          <a:r>
            <a:rPr lang="es-CL" dirty="0" smtClean="0"/>
            <a:t>Usuarios</a:t>
          </a:r>
          <a:endParaRPr lang="es-CL" dirty="0"/>
        </a:p>
      </dgm:t>
    </dgm:pt>
    <dgm:pt modelId="{5E3BB0CB-E280-40E8-A6D7-A07A887E9E03}" type="parTrans" cxnId="{7A0375C6-36C1-4286-9865-370645D4920E}">
      <dgm:prSet/>
      <dgm:spPr/>
      <dgm:t>
        <a:bodyPr/>
        <a:lstStyle/>
        <a:p>
          <a:endParaRPr lang="es-CL"/>
        </a:p>
      </dgm:t>
    </dgm:pt>
    <dgm:pt modelId="{41CC2A1C-245E-4ADE-9928-6ACB45A298C2}" type="sibTrans" cxnId="{7A0375C6-36C1-4286-9865-370645D4920E}">
      <dgm:prSet/>
      <dgm:spPr/>
      <dgm:t>
        <a:bodyPr/>
        <a:lstStyle/>
        <a:p>
          <a:endParaRPr lang="es-CL"/>
        </a:p>
      </dgm:t>
    </dgm:pt>
    <dgm:pt modelId="{37BF2EF0-DE0B-452A-9596-744B166FB429}" type="asst">
      <dgm:prSet/>
      <dgm:spPr/>
      <dgm:t>
        <a:bodyPr/>
        <a:lstStyle/>
        <a:p>
          <a:r>
            <a:rPr lang="es-CL" dirty="0" smtClean="0"/>
            <a:t>CAB V.</a:t>
          </a:r>
          <a:endParaRPr lang="es-CL" dirty="0"/>
        </a:p>
      </dgm:t>
    </dgm:pt>
    <dgm:pt modelId="{477D2F54-F926-409A-96C7-EEC749B49357}" type="parTrans" cxnId="{A1DF83BA-C1B9-4599-99C8-17854E099727}">
      <dgm:prSet/>
      <dgm:spPr/>
      <dgm:t>
        <a:bodyPr/>
        <a:lstStyle/>
        <a:p>
          <a:endParaRPr lang="es-CL"/>
        </a:p>
      </dgm:t>
    </dgm:pt>
    <dgm:pt modelId="{BF7DCE47-52D6-429E-96C8-17B3ED2F38C8}" type="sibTrans" cxnId="{A1DF83BA-C1B9-4599-99C8-17854E099727}">
      <dgm:prSet/>
      <dgm:spPr/>
      <dgm:t>
        <a:bodyPr/>
        <a:lstStyle/>
        <a:p>
          <a:endParaRPr lang="es-CL"/>
        </a:p>
      </dgm:t>
    </dgm:pt>
    <dgm:pt modelId="{8FA498CD-4D0B-4BA0-9DF1-C668BF8BEE70}" type="asst">
      <dgm:prSet/>
      <dgm:spPr/>
      <dgm:t>
        <a:bodyPr/>
        <a:lstStyle/>
        <a:p>
          <a:r>
            <a:rPr lang="es-CL" dirty="0" smtClean="0"/>
            <a:t>CAB T.</a:t>
          </a:r>
          <a:endParaRPr lang="es-CL" dirty="0"/>
        </a:p>
      </dgm:t>
    </dgm:pt>
    <dgm:pt modelId="{2C325A88-CC29-4BB6-BF11-724614FF6B62}" type="parTrans" cxnId="{792FA2D0-243D-450B-A132-A012C9F4147B}">
      <dgm:prSet/>
      <dgm:spPr/>
      <dgm:t>
        <a:bodyPr/>
        <a:lstStyle/>
        <a:p>
          <a:endParaRPr lang="es-CL"/>
        </a:p>
      </dgm:t>
    </dgm:pt>
    <dgm:pt modelId="{21049573-7824-477D-9B91-538706492B54}" type="sibTrans" cxnId="{792FA2D0-243D-450B-A132-A012C9F4147B}">
      <dgm:prSet/>
      <dgm:spPr/>
      <dgm:t>
        <a:bodyPr/>
        <a:lstStyle/>
        <a:p>
          <a:endParaRPr lang="es-CL"/>
        </a:p>
      </dgm:t>
    </dgm:pt>
    <dgm:pt modelId="{0926492E-3567-42B1-B6E4-DF04F092DA43}" type="asst">
      <dgm:prSet/>
      <dgm:spPr/>
      <dgm:t>
        <a:bodyPr/>
        <a:lstStyle/>
        <a:p>
          <a:r>
            <a:rPr lang="es-CL" dirty="0" smtClean="0"/>
            <a:t>CAB M.</a:t>
          </a:r>
          <a:endParaRPr lang="es-CL" dirty="0"/>
        </a:p>
      </dgm:t>
    </dgm:pt>
    <dgm:pt modelId="{06287C5D-D2EB-4164-9E2B-845A5D7DCF26}" type="parTrans" cxnId="{A6DBCB0E-A48C-4CD4-BD8C-8F31F98957E4}">
      <dgm:prSet/>
      <dgm:spPr/>
      <dgm:t>
        <a:bodyPr/>
        <a:lstStyle/>
        <a:p>
          <a:endParaRPr lang="es-CL"/>
        </a:p>
      </dgm:t>
    </dgm:pt>
    <dgm:pt modelId="{682B9E4E-1911-4BE9-8F29-60013490E0AE}" type="sibTrans" cxnId="{A6DBCB0E-A48C-4CD4-BD8C-8F31F98957E4}">
      <dgm:prSet/>
      <dgm:spPr/>
      <dgm:t>
        <a:bodyPr/>
        <a:lstStyle/>
        <a:p>
          <a:endParaRPr lang="es-CL"/>
        </a:p>
      </dgm:t>
    </dgm:pt>
    <dgm:pt modelId="{50D16C76-A350-4A49-979F-49DBD100CA26}" type="asst">
      <dgm:prSet/>
      <dgm:spPr/>
      <dgm:t>
        <a:bodyPr/>
        <a:lstStyle/>
        <a:p>
          <a:r>
            <a:rPr lang="es-CL" dirty="0" smtClean="0"/>
            <a:t>CAB I.</a:t>
          </a:r>
          <a:endParaRPr lang="es-CL" dirty="0"/>
        </a:p>
      </dgm:t>
    </dgm:pt>
    <dgm:pt modelId="{6DD8E90E-11AE-45C4-A8ED-8D3BD8658C0D}" type="parTrans" cxnId="{599395B0-884D-4FEE-908F-F768C8468A31}">
      <dgm:prSet/>
      <dgm:spPr/>
      <dgm:t>
        <a:bodyPr/>
        <a:lstStyle/>
        <a:p>
          <a:endParaRPr lang="es-CL"/>
        </a:p>
      </dgm:t>
    </dgm:pt>
    <dgm:pt modelId="{CC31CC59-308A-4030-84CD-B6D7238832D6}" type="sibTrans" cxnId="{599395B0-884D-4FEE-908F-F768C8468A31}">
      <dgm:prSet/>
      <dgm:spPr/>
      <dgm:t>
        <a:bodyPr/>
        <a:lstStyle/>
        <a:p>
          <a:endParaRPr lang="es-CL"/>
        </a:p>
      </dgm:t>
    </dgm:pt>
    <dgm:pt modelId="{A350FDF4-2F05-4C39-805B-F81879511650}" type="asst">
      <dgm:prSet/>
      <dgm:spPr/>
      <dgm:t>
        <a:bodyPr/>
        <a:lstStyle/>
        <a:p>
          <a:r>
            <a:rPr lang="es-CL" dirty="0" smtClean="0"/>
            <a:t>CAB</a:t>
          </a:r>
          <a:endParaRPr lang="es-CL" dirty="0"/>
        </a:p>
      </dgm:t>
    </dgm:pt>
    <dgm:pt modelId="{2F2ADE85-FB99-4D28-AEC9-2FC65DE65AFB}" type="parTrans" cxnId="{D46B6B52-4248-449A-972F-76E9AC5E3A23}">
      <dgm:prSet/>
      <dgm:spPr/>
      <dgm:t>
        <a:bodyPr/>
        <a:lstStyle/>
        <a:p>
          <a:endParaRPr lang="es-CL"/>
        </a:p>
      </dgm:t>
    </dgm:pt>
    <dgm:pt modelId="{D754F9E5-531A-4539-9FA0-C3FE2C79BC25}" type="sibTrans" cxnId="{D46B6B52-4248-449A-972F-76E9AC5E3A23}">
      <dgm:prSet/>
      <dgm:spPr/>
      <dgm:t>
        <a:bodyPr/>
        <a:lstStyle/>
        <a:p>
          <a:endParaRPr lang="es-CL"/>
        </a:p>
      </dgm:t>
    </dgm:pt>
    <dgm:pt modelId="{BBC67870-E4F7-48B8-9000-EF2CA41B91EE}" type="asst">
      <dgm:prSet/>
      <dgm:spPr/>
      <dgm:t>
        <a:bodyPr/>
        <a:lstStyle/>
        <a:p>
          <a:r>
            <a:rPr lang="es-CL" dirty="0" smtClean="0"/>
            <a:t>S.V. </a:t>
          </a:r>
          <a:endParaRPr lang="es-CL" dirty="0"/>
        </a:p>
      </dgm:t>
    </dgm:pt>
    <dgm:pt modelId="{EB27A359-4A0E-4487-B94B-661C505128AB}" type="parTrans" cxnId="{EC96E4EC-EB39-4F2D-B21B-7F921E8D1DC1}">
      <dgm:prSet/>
      <dgm:spPr/>
      <dgm:t>
        <a:bodyPr/>
        <a:lstStyle/>
        <a:p>
          <a:endParaRPr lang="es-CL"/>
        </a:p>
      </dgm:t>
    </dgm:pt>
    <dgm:pt modelId="{23D8C09D-05D8-42A0-9875-B75044E870B5}" type="sibTrans" cxnId="{EC96E4EC-EB39-4F2D-B21B-7F921E8D1DC1}">
      <dgm:prSet/>
      <dgm:spPr/>
      <dgm:t>
        <a:bodyPr/>
        <a:lstStyle/>
        <a:p>
          <a:endParaRPr lang="es-CL"/>
        </a:p>
      </dgm:t>
    </dgm:pt>
    <dgm:pt modelId="{6F74B0B9-9AAB-401C-B5A4-770201548F34}" type="asst">
      <dgm:prSet/>
      <dgm:spPr/>
      <dgm:t>
        <a:bodyPr/>
        <a:lstStyle/>
        <a:p>
          <a:r>
            <a:rPr lang="es-CL" dirty="0" smtClean="0"/>
            <a:t>CAB A.N.</a:t>
          </a:r>
          <a:endParaRPr lang="es-CL" dirty="0"/>
        </a:p>
      </dgm:t>
    </dgm:pt>
    <dgm:pt modelId="{D16176C0-402E-4909-AB5D-D4C75BB8C6F1}" type="parTrans" cxnId="{F03CE69D-4D50-4819-ABB7-0D0DF0B56FF4}">
      <dgm:prSet/>
      <dgm:spPr/>
      <dgm:t>
        <a:bodyPr/>
        <a:lstStyle/>
        <a:p>
          <a:endParaRPr lang="es-CL"/>
        </a:p>
      </dgm:t>
    </dgm:pt>
    <dgm:pt modelId="{0D96BDB3-099E-43A6-B631-C05A86361DC7}" type="sibTrans" cxnId="{F03CE69D-4D50-4819-ABB7-0D0DF0B56FF4}">
      <dgm:prSet/>
      <dgm:spPr/>
      <dgm:t>
        <a:bodyPr/>
        <a:lstStyle/>
        <a:p>
          <a:endParaRPr lang="es-CL"/>
        </a:p>
      </dgm:t>
    </dgm:pt>
    <dgm:pt modelId="{0833101A-CFFA-4211-B2B5-707023F136CB}" type="asst">
      <dgm:prSet/>
      <dgm:spPr/>
      <dgm:t>
        <a:bodyPr/>
        <a:lstStyle/>
        <a:p>
          <a:r>
            <a:rPr lang="es-CL" dirty="0" smtClean="0"/>
            <a:t>DGTM</a:t>
          </a:r>
          <a:endParaRPr lang="es-CL" dirty="0"/>
        </a:p>
      </dgm:t>
    </dgm:pt>
    <dgm:pt modelId="{7F41F768-2D3B-4797-B9AE-EDF247760C1C}" type="parTrans" cxnId="{379EE537-6F35-4CA0-818F-8177CC02C451}">
      <dgm:prSet/>
      <dgm:spPr/>
      <dgm:t>
        <a:bodyPr/>
        <a:lstStyle/>
        <a:p>
          <a:endParaRPr lang="es-CL"/>
        </a:p>
      </dgm:t>
    </dgm:pt>
    <dgm:pt modelId="{3412EE59-8EFA-4918-AA09-6457963D409A}" type="sibTrans" cxnId="{379EE537-6F35-4CA0-818F-8177CC02C451}">
      <dgm:prSet/>
      <dgm:spPr/>
      <dgm:t>
        <a:bodyPr/>
        <a:lstStyle/>
        <a:p>
          <a:endParaRPr lang="es-CL"/>
        </a:p>
      </dgm:t>
    </dgm:pt>
    <dgm:pt modelId="{BBB46D41-4138-4193-BFEE-A181D6727577}" type="asst">
      <dgm:prSet/>
      <dgm:spPr/>
      <dgm:t>
        <a:bodyPr/>
        <a:lstStyle/>
        <a:p>
          <a:r>
            <a:rPr lang="es-CL" dirty="0" smtClean="0"/>
            <a:t>DIRISNAV</a:t>
          </a:r>
          <a:endParaRPr lang="es-CL" dirty="0"/>
        </a:p>
      </dgm:t>
    </dgm:pt>
    <dgm:pt modelId="{C2889911-7454-46D6-B315-DD28BC6C705F}" type="parTrans" cxnId="{E468E0CF-46C6-4599-BF8D-30574A347DE9}">
      <dgm:prSet/>
      <dgm:spPr/>
      <dgm:t>
        <a:bodyPr/>
        <a:lstStyle/>
        <a:p>
          <a:endParaRPr lang="es-CL"/>
        </a:p>
      </dgm:t>
    </dgm:pt>
    <dgm:pt modelId="{2840C7BF-DF0F-49DE-9888-635DC0EAC2CA}" type="sibTrans" cxnId="{E468E0CF-46C6-4599-BF8D-30574A347DE9}">
      <dgm:prSet/>
      <dgm:spPr/>
      <dgm:t>
        <a:bodyPr/>
        <a:lstStyle/>
        <a:p>
          <a:endParaRPr lang="es-CL"/>
        </a:p>
      </dgm:t>
    </dgm:pt>
    <dgm:pt modelId="{7962ED1C-5FD2-47CB-8CCA-CE9B8A2B45C4}" type="pres">
      <dgm:prSet presAssocID="{C213B3F2-AF19-4289-BFF6-C407DCA3EFF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147F933-73C9-4BDA-AB2D-D616DF5D9E58}" type="pres">
      <dgm:prSet presAssocID="{1E537D1E-8E8F-4816-A064-1EF2689BEAEB}" presName="hierRoot1" presStyleCnt="0">
        <dgm:presLayoutVars>
          <dgm:hierBranch val="init"/>
        </dgm:presLayoutVars>
      </dgm:prSet>
      <dgm:spPr/>
    </dgm:pt>
    <dgm:pt modelId="{24680DF9-C07A-46FE-ADF6-E21045606ECC}" type="pres">
      <dgm:prSet presAssocID="{1E537D1E-8E8F-4816-A064-1EF2689BEAEB}" presName="rootComposite1" presStyleCnt="0"/>
      <dgm:spPr/>
    </dgm:pt>
    <dgm:pt modelId="{91DF0555-3D26-412E-AF4D-0C3F419A1D16}" type="pres">
      <dgm:prSet presAssocID="{1E537D1E-8E8F-4816-A064-1EF2689BEAEB}" presName="rootText1" presStyleLbl="node0" presStyleIdx="0" presStyleCnt="1">
        <dgm:presLayoutVars>
          <dgm:chPref val="3"/>
        </dgm:presLayoutVars>
      </dgm:prSet>
      <dgm:spPr/>
    </dgm:pt>
    <dgm:pt modelId="{78B4D3E6-A6CD-4A00-9FB3-70AF2BC856EA}" type="pres">
      <dgm:prSet presAssocID="{1E537D1E-8E8F-4816-A064-1EF2689BEAEB}" presName="rootConnector1" presStyleLbl="node1" presStyleIdx="0" presStyleCnt="0"/>
      <dgm:spPr/>
    </dgm:pt>
    <dgm:pt modelId="{0DA3715B-E8E4-4B05-AD12-CEA49C392560}" type="pres">
      <dgm:prSet presAssocID="{1E537D1E-8E8F-4816-A064-1EF2689BEAEB}" presName="hierChild2" presStyleCnt="0"/>
      <dgm:spPr/>
    </dgm:pt>
    <dgm:pt modelId="{0F0610A5-6D3B-425D-BFE5-94EF638BA867}" type="pres">
      <dgm:prSet presAssocID="{6E389151-FD74-4147-A80D-D3E8BC4571DC}" presName="Name64" presStyleLbl="parChTrans1D2" presStyleIdx="0" presStyleCnt="11"/>
      <dgm:spPr/>
    </dgm:pt>
    <dgm:pt modelId="{CA9E2A22-15FB-4A80-9E23-02378DC051C0}" type="pres">
      <dgm:prSet presAssocID="{8FA65DAF-9701-490D-9595-0A2842B1BF32}" presName="hierRoot2" presStyleCnt="0">
        <dgm:presLayoutVars>
          <dgm:hierBranch val="init"/>
        </dgm:presLayoutVars>
      </dgm:prSet>
      <dgm:spPr/>
    </dgm:pt>
    <dgm:pt modelId="{45011B15-0F73-4F57-BA01-4E52EF50872A}" type="pres">
      <dgm:prSet presAssocID="{8FA65DAF-9701-490D-9595-0A2842B1BF32}" presName="rootComposite" presStyleCnt="0"/>
      <dgm:spPr/>
    </dgm:pt>
    <dgm:pt modelId="{9E12B3A8-9970-41BF-A2B0-215AD152D337}" type="pres">
      <dgm:prSet presAssocID="{8FA65DAF-9701-490D-9595-0A2842B1BF32}" presName="rootText" presStyleLbl="node2" presStyleIdx="0" presStyleCnt="10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90033FF4-EC27-419F-9FFC-C5CBEE87222D}" type="pres">
      <dgm:prSet presAssocID="{8FA65DAF-9701-490D-9595-0A2842B1BF32}" presName="rootConnector" presStyleLbl="node2" presStyleIdx="0" presStyleCnt="10"/>
      <dgm:spPr/>
    </dgm:pt>
    <dgm:pt modelId="{6567DE6A-E3C6-4F8D-BA17-A61E4E3C5B9D}" type="pres">
      <dgm:prSet presAssocID="{8FA65DAF-9701-490D-9595-0A2842B1BF32}" presName="hierChild4" presStyleCnt="0"/>
      <dgm:spPr/>
    </dgm:pt>
    <dgm:pt modelId="{76FE6434-7D8E-44F2-B430-D9774176B6F0}" type="pres">
      <dgm:prSet presAssocID="{8FA65DAF-9701-490D-9595-0A2842B1BF32}" presName="hierChild5" presStyleCnt="0"/>
      <dgm:spPr/>
    </dgm:pt>
    <dgm:pt modelId="{CE4FF81E-F170-4DBC-A491-0C20ABC2FF6D}" type="pres">
      <dgm:prSet presAssocID="{5E3BB0CB-E280-40E8-A6D7-A07A887E9E03}" presName="Name115" presStyleLbl="parChTrans1D3" presStyleIdx="0" presStyleCnt="10"/>
      <dgm:spPr/>
    </dgm:pt>
    <dgm:pt modelId="{565E1349-6599-4464-AC6A-81B7FD459F9A}" type="pres">
      <dgm:prSet presAssocID="{3944209C-1544-4167-8A15-ECF4EC235C83}" presName="hierRoot3" presStyleCnt="0">
        <dgm:presLayoutVars>
          <dgm:hierBranch val="init"/>
        </dgm:presLayoutVars>
      </dgm:prSet>
      <dgm:spPr/>
    </dgm:pt>
    <dgm:pt modelId="{1AF089D6-2A3A-4F4A-A000-2A0DCFE60F91}" type="pres">
      <dgm:prSet presAssocID="{3944209C-1544-4167-8A15-ECF4EC235C83}" presName="rootComposite3" presStyleCnt="0"/>
      <dgm:spPr/>
    </dgm:pt>
    <dgm:pt modelId="{3D8DBD2B-F9E1-42C0-AAD8-A74C082310FA}" type="pres">
      <dgm:prSet presAssocID="{3944209C-1544-4167-8A15-ECF4EC235C83}" presName="rootText3" presStyleLbl="asst2" presStyleIdx="0" presStyleCnt="10">
        <dgm:presLayoutVars>
          <dgm:chPref val="3"/>
        </dgm:presLayoutVars>
      </dgm:prSet>
      <dgm:spPr/>
    </dgm:pt>
    <dgm:pt modelId="{7F7286DC-F312-48FD-89ED-CBC72E2EF050}" type="pres">
      <dgm:prSet presAssocID="{3944209C-1544-4167-8A15-ECF4EC235C83}" presName="rootConnector3" presStyleLbl="asst2" presStyleIdx="0" presStyleCnt="10"/>
      <dgm:spPr/>
    </dgm:pt>
    <dgm:pt modelId="{BA65A129-3228-4697-8625-79985408F727}" type="pres">
      <dgm:prSet presAssocID="{3944209C-1544-4167-8A15-ECF4EC235C83}" presName="hierChild6" presStyleCnt="0"/>
      <dgm:spPr/>
    </dgm:pt>
    <dgm:pt modelId="{87DB9D9C-2A77-42D9-8245-500ADD83E540}" type="pres">
      <dgm:prSet presAssocID="{3944209C-1544-4167-8A15-ECF4EC235C83}" presName="hierChild7" presStyleCnt="0"/>
      <dgm:spPr/>
    </dgm:pt>
    <dgm:pt modelId="{6FF96FBD-38D6-4A75-BCCE-73E3E9E44E6F}" type="pres">
      <dgm:prSet presAssocID="{77E09EF5-D4D4-400C-BFC3-FFE7BB00F986}" presName="Name64" presStyleLbl="parChTrans1D2" presStyleIdx="1" presStyleCnt="11"/>
      <dgm:spPr/>
    </dgm:pt>
    <dgm:pt modelId="{DA08CA76-5B0E-4F99-8155-764A5E8C3795}" type="pres">
      <dgm:prSet presAssocID="{C3843F02-C9AD-40A6-B4D2-BCE8397FD42F}" presName="hierRoot2" presStyleCnt="0">
        <dgm:presLayoutVars>
          <dgm:hierBranch val="init"/>
        </dgm:presLayoutVars>
      </dgm:prSet>
      <dgm:spPr/>
    </dgm:pt>
    <dgm:pt modelId="{27499849-DC3A-4AEC-8573-1C190DCFCFD2}" type="pres">
      <dgm:prSet presAssocID="{C3843F02-C9AD-40A6-B4D2-BCE8397FD42F}" presName="rootComposite" presStyleCnt="0"/>
      <dgm:spPr/>
    </dgm:pt>
    <dgm:pt modelId="{E6B66FAC-C242-4B63-8390-7ADDCFCD5A12}" type="pres">
      <dgm:prSet presAssocID="{C3843F02-C9AD-40A6-B4D2-BCE8397FD42F}" presName="rootText" presStyleLbl="node2" presStyleIdx="1" presStyleCnt="10">
        <dgm:presLayoutVars>
          <dgm:chPref val="3"/>
        </dgm:presLayoutVars>
      </dgm:prSet>
      <dgm:spPr/>
    </dgm:pt>
    <dgm:pt modelId="{5ABF1208-2C6B-4770-8E58-83D65A2756FA}" type="pres">
      <dgm:prSet presAssocID="{C3843F02-C9AD-40A6-B4D2-BCE8397FD42F}" presName="rootConnector" presStyleLbl="node2" presStyleIdx="1" presStyleCnt="10"/>
      <dgm:spPr/>
    </dgm:pt>
    <dgm:pt modelId="{F589F0C6-6CAF-4CB1-BDFE-BC45E1BD9D76}" type="pres">
      <dgm:prSet presAssocID="{C3843F02-C9AD-40A6-B4D2-BCE8397FD42F}" presName="hierChild4" presStyleCnt="0"/>
      <dgm:spPr/>
    </dgm:pt>
    <dgm:pt modelId="{AD104E94-4B7D-4DA4-90D2-D8EF1677C11F}" type="pres">
      <dgm:prSet presAssocID="{C3843F02-C9AD-40A6-B4D2-BCE8397FD42F}" presName="hierChild5" presStyleCnt="0"/>
      <dgm:spPr/>
    </dgm:pt>
    <dgm:pt modelId="{38744FC0-FBDB-40E4-9A21-44F6B97773CA}" type="pres">
      <dgm:prSet presAssocID="{477D2F54-F926-409A-96C7-EEC749B49357}" presName="Name115" presStyleLbl="parChTrans1D3" presStyleIdx="1" presStyleCnt="10"/>
      <dgm:spPr/>
    </dgm:pt>
    <dgm:pt modelId="{103BA77C-53C1-4843-A4B1-49E3F89DE607}" type="pres">
      <dgm:prSet presAssocID="{37BF2EF0-DE0B-452A-9596-744B166FB429}" presName="hierRoot3" presStyleCnt="0">
        <dgm:presLayoutVars>
          <dgm:hierBranch val="init"/>
        </dgm:presLayoutVars>
      </dgm:prSet>
      <dgm:spPr/>
    </dgm:pt>
    <dgm:pt modelId="{767A03F7-6478-4EB3-8AC5-238005961682}" type="pres">
      <dgm:prSet presAssocID="{37BF2EF0-DE0B-452A-9596-744B166FB429}" presName="rootComposite3" presStyleCnt="0"/>
      <dgm:spPr/>
    </dgm:pt>
    <dgm:pt modelId="{B503F36C-2175-41B8-B01D-C369675A90E2}" type="pres">
      <dgm:prSet presAssocID="{37BF2EF0-DE0B-452A-9596-744B166FB429}" presName="rootText3" presStyleLbl="asst2" presStyleIdx="1" presStyleCnt="10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2A510712-DEC3-4736-A3B2-9DAA423F94B5}" type="pres">
      <dgm:prSet presAssocID="{37BF2EF0-DE0B-452A-9596-744B166FB429}" presName="rootConnector3" presStyleLbl="asst2" presStyleIdx="1" presStyleCnt="10"/>
      <dgm:spPr/>
    </dgm:pt>
    <dgm:pt modelId="{5DEFF1A1-41F3-4574-BCCC-03AC159DAEE0}" type="pres">
      <dgm:prSet presAssocID="{37BF2EF0-DE0B-452A-9596-744B166FB429}" presName="hierChild6" presStyleCnt="0"/>
      <dgm:spPr/>
    </dgm:pt>
    <dgm:pt modelId="{4BB530D8-E031-4E5C-9561-39632B3995F1}" type="pres">
      <dgm:prSet presAssocID="{37BF2EF0-DE0B-452A-9596-744B166FB429}" presName="hierChild7" presStyleCnt="0"/>
      <dgm:spPr/>
    </dgm:pt>
    <dgm:pt modelId="{708B93D5-920C-4384-9580-D403AE4B260E}" type="pres">
      <dgm:prSet presAssocID="{9AD30699-C5EB-4B38-A93E-7E7EEF41392D}" presName="Name64" presStyleLbl="parChTrans1D2" presStyleIdx="2" presStyleCnt="11"/>
      <dgm:spPr/>
    </dgm:pt>
    <dgm:pt modelId="{968E3366-1F7B-4863-9BD8-96D6CF16B7EC}" type="pres">
      <dgm:prSet presAssocID="{0A66D246-069E-4742-86BD-BAA46B0E3536}" presName="hierRoot2" presStyleCnt="0">
        <dgm:presLayoutVars>
          <dgm:hierBranch val="init"/>
        </dgm:presLayoutVars>
      </dgm:prSet>
      <dgm:spPr/>
    </dgm:pt>
    <dgm:pt modelId="{B695B0A4-3FC4-4AD7-9905-0933CEF3230E}" type="pres">
      <dgm:prSet presAssocID="{0A66D246-069E-4742-86BD-BAA46B0E3536}" presName="rootComposite" presStyleCnt="0"/>
      <dgm:spPr/>
    </dgm:pt>
    <dgm:pt modelId="{81BB38DD-47D9-41EA-ACB2-8BC9EDAC85E8}" type="pres">
      <dgm:prSet presAssocID="{0A66D246-069E-4742-86BD-BAA46B0E3536}" presName="rootText" presStyleLbl="node2" presStyleIdx="2" presStyleCnt="10">
        <dgm:presLayoutVars>
          <dgm:chPref val="3"/>
        </dgm:presLayoutVars>
      </dgm:prSet>
      <dgm:spPr/>
    </dgm:pt>
    <dgm:pt modelId="{7A3089D9-E207-463E-83B1-2DA467D247AF}" type="pres">
      <dgm:prSet presAssocID="{0A66D246-069E-4742-86BD-BAA46B0E3536}" presName="rootConnector" presStyleLbl="node2" presStyleIdx="2" presStyleCnt="10"/>
      <dgm:spPr/>
    </dgm:pt>
    <dgm:pt modelId="{3C8CFC7C-4113-4BC7-9449-0F3B68E5EAB2}" type="pres">
      <dgm:prSet presAssocID="{0A66D246-069E-4742-86BD-BAA46B0E3536}" presName="hierChild4" presStyleCnt="0"/>
      <dgm:spPr/>
    </dgm:pt>
    <dgm:pt modelId="{7D2E7C83-F25C-44F4-8D18-C17CFE41C4DF}" type="pres">
      <dgm:prSet presAssocID="{0A66D246-069E-4742-86BD-BAA46B0E3536}" presName="hierChild5" presStyleCnt="0"/>
      <dgm:spPr/>
    </dgm:pt>
    <dgm:pt modelId="{87DD5A76-41A4-4788-8E04-47A9D4E7E87C}" type="pres">
      <dgm:prSet presAssocID="{2C325A88-CC29-4BB6-BF11-724614FF6B62}" presName="Name115" presStyleLbl="parChTrans1D3" presStyleIdx="2" presStyleCnt="10"/>
      <dgm:spPr/>
    </dgm:pt>
    <dgm:pt modelId="{A7241318-6937-4C5C-B8E9-09F1D78FD1E4}" type="pres">
      <dgm:prSet presAssocID="{8FA498CD-4D0B-4BA0-9DF1-C668BF8BEE70}" presName="hierRoot3" presStyleCnt="0">
        <dgm:presLayoutVars>
          <dgm:hierBranch val="init"/>
        </dgm:presLayoutVars>
      </dgm:prSet>
      <dgm:spPr/>
    </dgm:pt>
    <dgm:pt modelId="{93ED91B5-6E81-458F-9A22-F3966051A1F2}" type="pres">
      <dgm:prSet presAssocID="{8FA498CD-4D0B-4BA0-9DF1-C668BF8BEE70}" presName="rootComposite3" presStyleCnt="0"/>
      <dgm:spPr/>
    </dgm:pt>
    <dgm:pt modelId="{240B8165-9E61-4699-83B8-108E494DDA33}" type="pres">
      <dgm:prSet presAssocID="{8FA498CD-4D0B-4BA0-9DF1-C668BF8BEE70}" presName="rootText3" presStyleLbl="asst2" presStyleIdx="2" presStyleCnt="10">
        <dgm:presLayoutVars>
          <dgm:chPref val="3"/>
        </dgm:presLayoutVars>
      </dgm:prSet>
      <dgm:spPr/>
    </dgm:pt>
    <dgm:pt modelId="{2CD84243-F897-4813-9264-A42E4E7CD0DE}" type="pres">
      <dgm:prSet presAssocID="{8FA498CD-4D0B-4BA0-9DF1-C668BF8BEE70}" presName="rootConnector3" presStyleLbl="asst2" presStyleIdx="2" presStyleCnt="10"/>
      <dgm:spPr/>
    </dgm:pt>
    <dgm:pt modelId="{A1328ADD-D55F-4F2F-AE01-465436B567BC}" type="pres">
      <dgm:prSet presAssocID="{8FA498CD-4D0B-4BA0-9DF1-C668BF8BEE70}" presName="hierChild6" presStyleCnt="0"/>
      <dgm:spPr/>
    </dgm:pt>
    <dgm:pt modelId="{C8A48B62-D15F-46FC-A53A-02505E1B8D53}" type="pres">
      <dgm:prSet presAssocID="{8FA498CD-4D0B-4BA0-9DF1-C668BF8BEE70}" presName="hierChild7" presStyleCnt="0"/>
      <dgm:spPr/>
    </dgm:pt>
    <dgm:pt modelId="{6CD00418-E55E-499E-9BB8-3F80C0CFF517}" type="pres">
      <dgm:prSet presAssocID="{C8625134-7370-4B04-8B8B-A7B788346C10}" presName="Name64" presStyleLbl="parChTrans1D2" presStyleIdx="3" presStyleCnt="11"/>
      <dgm:spPr/>
    </dgm:pt>
    <dgm:pt modelId="{189682E6-221C-49F3-805F-DF86BE003872}" type="pres">
      <dgm:prSet presAssocID="{886A484E-7C7C-49B7-BFC9-6BE116833234}" presName="hierRoot2" presStyleCnt="0">
        <dgm:presLayoutVars>
          <dgm:hierBranch val="init"/>
        </dgm:presLayoutVars>
      </dgm:prSet>
      <dgm:spPr/>
    </dgm:pt>
    <dgm:pt modelId="{8E438039-92BF-45EE-B8DC-5BFD760A6285}" type="pres">
      <dgm:prSet presAssocID="{886A484E-7C7C-49B7-BFC9-6BE116833234}" presName="rootComposite" presStyleCnt="0"/>
      <dgm:spPr/>
    </dgm:pt>
    <dgm:pt modelId="{20E0DC41-2313-4A12-8BCE-EAE218F27FBE}" type="pres">
      <dgm:prSet presAssocID="{886A484E-7C7C-49B7-BFC9-6BE116833234}" presName="rootText" presStyleLbl="node2" presStyleIdx="3" presStyleCnt="10">
        <dgm:presLayoutVars>
          <dgm:chPref val="3"/>
        </dgm:presLayoutVars>
      </dgm:prSet>
      <dgm:spPr/>
    </dgm:pt>
    <dgm:pt modelId="{77CD1211-B2DB-4987-8512-6424912ACA27}" type="pres">
      <dgm:prSet presAssocID="{886A484E-7C7C-49B7-BFC9-6BE116833234}" presName="rootConnector" presStyleLbl="node2" presStyleIdx="3" presStyleCnt="10"/>
      <dgm:spPr/>
    </dgm:pt>
    <dgm:pt modelId="{FE85138E-3F0C-437B-9482-0C7341D2B06E}" type="pres">
      <dgm:prSet presAssocID="{886A484E-7C7C-49B7-BFC9-6BE116833234}" presName="hierChild4" presStyleCnt="0"/>
      <dgm:spPr/>
    </dgm:pt>
    <dgm:pt modelId="{74C83D39-3CE1-431E-BE41-19E40568D050}" type="pres">
      <dgm:prSet presAssocID="{886A484E-7C7C-49B7-BFC9-6BE116833234}" presName="hierChild5" presStyleCnt="0"/>
      <dgm:spPr/>
    </dgm:pt>
    <dgm:pt modelId="{96458436-4FCC-4717-A35C-42C4C5D0EADA}" type="pres">
      <dgm:prSet presAssocID="{06287C5D-D2EB-4164-9E2B-845A5D7DCF26}" presName="Name115" presStyleLbl="parChTrans1D3" presStyleIdx="3" presStyleCnt="10"/>
      <dgm:spPr/>
    </dgm:pt>
    <dgm:pt modelId="{A1A0AF86-6F41-4B9E-B62E-0D2D6C6E1848}" type="pres">
      <dgm:prSet presAssocID="{0926492E-3567-42B1-B6E4-DF04F092DA43}" presName="hierRoot3" presStyleCnt="0">
        <dgm:presLayoutVars>
          <dgm:hierBranch val="init"/>
        </dgm:presLayoutVars>
      </dgm:prSet>
      <dgm:spPr/>
    </dgm:pt>
    <dgm:pt modelId="{73050C5A-86F2-400C-AA2E-E53EF322FB43}" type="pres">
      <dgm:prSet presAssocID="{0926492E-3567-42B1-B6E4-DF04F092DA43}" presName="rootComposite3" presStyleCnt="0"/>
      <dgm:spPr/>
    </dgm:pt>
    <dgm:pt modelId="{26B51BE3-59CE-410C-81B9-11C828B2C3C3}" type="pres">
      <dgm:prSet presAssocID="{0926492E-3567-42B1-B6E4-DF04F092DA43}" presName="rootText3" presStyleLbl="asst2" presStyleIdx="3" presStyleCnt="10">
        <dgm:presLayoutVars>
          <dgm:chPref val="3"/>
        </dgm:presLayoutVars>
      </dgm:prSet>
      <dgm:spPr/>
    </dgm:pt>
    <dgm:pt modelId="{4E1DEA64-C2F4-4AC5-9EBA-8C727F3A4A18}" type="pres">
      <dgm:prSet presAssocID="{0926492E-3567-42B1-B6E4-DF04F092DA43}" presName="rootConnector3" presStyleLbl="asst2" presStyleIdx="3" presStyleCnt="10"/>
      <dgm:spPr/>
    </dgm:pt>
    <dgm:pt modelId="{6017E142-7FAF-494B-BA67-15BCB82FDF3F}" type="pres">
      <dgm:prSet presAssocID="{0926492E-3567-42B1-B6E4-DF04F092DA43}" presName="hierChild6" presStyleCnt="0"/>
      <dgm:spPr/>
    </dgm:pt>
    <dgm:pt modelId="{6FCAFB15-33F6-4829-A343-891F3195323C}" type="pres">
      <dgm:prSet presAssocID="{0926492E-3567-42B1-B6E4-DF04F092DA43}" presName="hierChild7" presStyleCnt="0"/>
      <dgm:spPr/>
    </dgm:pt>
    <dgm:pt modelId="{C709804D-6D5F-4DA7-8FB8-A7764833305A}" type="pres">
      <dgm:prSet presAssocID="{C638AE93-CF89-4D47-B93E-C130A697832B}" presName="Name64" presStyleLbl="parChTrans1D2" presStyleIdx="4" presStyleCnt="11"/>
      <dgm:spPr/>
    </dgm:pt>
    <dgm:pt modelId="{B601FBCF-B4ED-445D-923A-1FF70C6080EB}" type="pres">
      <dgm:prSet presAssocID="{1E8913BD-F56B-40F0-AF71-983D75E91B6D}" presName="hierRoot2" presStyleCnt="0">
        <dgm:presLayoutVars>
          <dgm:hierBranch val="init"/>
        </dgm:presLayoutVars>
      </dgm:prSet>
      <dgm:spPr/>
    </dgm:pt>
    <dgm:pt modelId="{2E7829A0-E364-48B0-868A-174E0EC0479F}" type="pres">
      <dgm:prSet presAssocID="{1E8913BD-F56B-40F0-AF71-983D75E91B6D}" presName="rootComposite" presStyleCnt="0"/>
      <dgm:spPr/>
    </dgm:pt>
    <dgm:pt modelId="{1A3C2093-26F4-432A-911D-D64D6240954A}" type="pres">
      <dgm:prSet presAssocID="{1E8913BD-F56B-40F0-AF71-983D75E91B6D}" presName="rootText" presStyleLbl="node2" presStyleIdx="4" presStyleCnt="10">
        <dgm:presLayoutVars>
          <dgm:chPref val="3"/>
        </dgm:presLayoutVars>
      </dgm:prSet>
      <dgm:spPr/>
    </dgm:pt>
    <dgm:pt modelId="{75B43B0D-D445-4C9D-B659-AE081CFFB640}" type="pres">
      <dgm:prSet presAssocID="{1E8913BD-F56B-40F0-AF71-983D75E91B6D}" presName="rootConnector" presStyleLbl="node2" presStyleIdx="4" presStyleCnt="10"/>
      <dgm:spPr/>
    </dgm:pt>
    <dgm:pt modelId="{C8CAFC95-E758-494B-BEF4-93DD7DEA61E4}" type="pres">
      <dgm:prSet presAssocID="{1E8913BD-F56B-40F0-AF71-983D75E91B6D}" presName="hierChild4" presStyleCnt="0"/>
      <dgm:spPr/>
    </dgm:pt>
    <dgm:pt modelId="{76BC31E0-BC8E-4573-A3CF-44D906A3DA02}" type="pres">
      <dgm:prSet presAssocID="{1E8913BD-F56B-40F0-AF71-983D75E91B6D}" presName="hierChild5" presStyleCnt="0"/>
      <dgm:spPr/>
    </dgm:pt>
    <dgm:pt modelId="{92400440-0A7B-4A5A-B460-295B8BC95B4B}" type="pres">
      <dgm:prSet presAssocID="{6DD8E90E-11AE-45C4-A8ED-8D3BD8658C0D}" presName="Name115" presStyleLbl="parChTrans1D3" presStyleIdx="4" presStyleCnt="10"/>
      <dgm:spPr/>
    </dgm:pt>
    <dgm:pt modelId="{6AECD02C-7DAA-4AEB-B65D-536998DE0D76}" type="pres">
      <dgm:prSet presAssocID="{50D16C76-A350-4A49-979F-49DBD100CA26}" presName="hierRoot3" presStyleCnt="0">
        <dgm:presLayoutVars>
          <dgm:hierBranch val="init"/>
        </dgm:presLayoutVars>
      </dgm:prSet>
      <dgm:spPr/>
    </dgm:pt>
    <dgm:pt modelId="{B8B730F1-50EF-45ED-8117-4AD29CA7D544}" type="pres">
      <dgm:prSet presAssocID="{50D16C76-A350-4A49-979F-49DBD100CA26}" presName="rootComposite3" presStyleCnt="0"/>
      <dgm:spPr/>
    </dgm:pt>
    <dgm:pt modelId="{8BA9400D-F599-46C7-A9E5-91FCB5392170}" type="pres">
      <dgm:prSet presAssocID="{50D16C76-A350-4A49-979F-49DBD100CA26}" presName="rootText3" presStyleLbl="asst2" presStyleIdx="4" presStyleCnt="10">
        <dgm:presLayoutVars>
          <dgm:chPref val="3"/>
        </dgm:presLayoutVars>
      </dgm:prSet>
      <dgm:spPr/>
    </dgm:pt>
    <dgm:pt modelId="{F04A6DA6-08EF-423A-A442-17DDB9CB6710}" type="pres">
      <dgm:prSet presAssocID="{50D16C76-A350-4A49-979F-49DBD100CA26}" presName="rootConnector3" presStyleLbl="asst2" presStyleIdx="4" presStyleCnt="10"/>
      <dgm:spPr/>
    </dgm:pt>
    <dgm:pt modelId="{00F5AFF8-94E8-49A7-8DF9-1D9F105CBE9C}" type="pres">
      <dgm:prSet presAssocID="{50D16C76-A350-4A49-979F-49DBD100CA26}" presName="hierChild6" presStyleCnt="0"/>
      <dgm:spPr/>
    </dgm:pt>
    <dgm:pt modelId="{00492807-C9F1-4118-9D29-A8E87EE29600}" type="pres">
      <dgm:prSet presAssocID="{50D16C76-A350-4A49-979F-49DBD100CA26}" presName="hierChild7" presStyleCnt="0"/>
      <dgm:spPr/>
    </dgm:pt>
    <dgm:pt modelId="{10A95B0D-FBB7-40C3-B5E8-E18A11256F27}" type="pres">
      <dgm:prSet presAssocID="{2BF00886-076B-471F-8869-1AE63645EEA4}" presName="Name64" presStyleLbl="parChTrans1D2" presStyleIdx="5" presStyleCnt="11"/>
      <dgm:spPr/>
    </dgm:pt>
    <dgm:pt modelId="{396BBF7D-E643-4B5E-A298-8D0D96CE02BF}" type="pres">
      <dgm:prSet presAssocID="{0332D498-B085-48E2-9B47-D7FD9EC27649}" presName="hierRoot2" presStyleCnt="0">
        <dgm:presLayoutVars>
          <dgm:hierBranch val="init"/>
        </dgm:presLayoutVars>
      </dgm:prSet>
      <dgm:spPr/>
    </dgm:pt>
    <dgm:pt modelId="{42E7FCA2-6B47-4189-857F-07231277672C}" type="pres">
      <dgm:prSet presAssocID="{0332D498-B085-48E2-9B47-D7FD9EC27649}" presName="rootComposite" presStyleCnt="0"/>
      <dgm:spPr/>
    </dgm:pt>
    <dgm:pt modelId="{30B2317D-A877-4D65-8AC9-9D0BD409B116}" type="pres">
      <dgm:prSet presAssocID="{0332D498-B085-48E2-9B47-D7FD9EC27649}" presName="rootText" presStyleLbl="node2" presStyleIdx="5" presStyleCnt="10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4A27FC7-7FBF-4C1D-BAA8-AB83B49FBEA7}" type="pres">
      <dgm:prSet presAssocID="{0332D498-B085-48E2-9B47-D7FD9EC27649}" presName="rootConnector" presStyleLbl="node2" presStyleIdx="5" presStyleCnt="10"/>
      <dgm:spPr/>
    </dgm:pt>
    <dgm:pt modelId="{CEF2F117-4463-4AF3-8724-608830F6D343}" type="pres">
      <dgm:prSet presAssocID="{0332D498-B085-48E2-9B47-D7FD9EC27649}" presName="hierChild4" presStyleCnt="0"/>
      <dgm:spPr/>
    </dgm:pt>
    <dgm:pt modelId="{5C29A340-735A-40F0-992C-08F0670B9F61}" type="pres">
      <dgm:prSet presAssocID="{0332D498-B085-48E2-9B47-D7FD9EC27649}" presName="hierChild5" presStyleCnt="0"/>
      <dgm:spPr/>
    </dgm:pt>
    <dgm:pt modelId="{DBED87E5-67D6-49FF-AC5B-2DAD5B6685A1}" type="pres">
      <dgm:prSet presAssocID="{2F2ADE85-FB99-4D28-AEC9-2FC65DE65AFB}" presName="Name115" presStyleLbl="parChTrans1D3" presStyleIdx="5" presStyleCnt="10"/>
      <dgm:spPr/>
    </dgm:pt>
    <dgm:pt modelId="{CA35C58A-CE21-461D-A5FB-5FF3E55AE2F4}" type="pres">
      <dgm:prSet presAssocID="{A350FDF4-2F05-4C39-805B-F81879511650}" presName="hierRoot3" presStyleCnt="0">
        <dgm:presLayoutVars>
          <dgm:hierBranch val="init"/>
        </dgm:presLayoutVars>
      </dgm:prSet>
      <dgm:spPr/>
    </dgm:pt>
    <dgm:pt modelId="{65CACDAD-ADD7-4152-B989-AAB0523E4B57}" type="pres">
      <dgm:prSet presAssocID="{A350FDF4-2F05-4C39-805B-F81879511650}" presName="rootComposite3" presStyleCnt="0"/>
      <dgm:spPr/>
    </dgm:pt>
    <dgm:pt modelId="{9FA45A2B-2092-45F1-8942-D97D9CA9B650}" type="pres">
      <dgm:prSet presAssocID="{A350FDF4-2F05-4C39-805B-F81879511650}" presName="rootText3" presStyleLbl="asst2" presStyleIdx="5" presStyleCnt="10">
        <dgm:presLayoutVars>
          <dgm:chPref val="3"/>
        </dgm:presLayoutVars>
      </dgm:prSet>
      <dgm:spPr/>
    </dgm:pt>
    <dgm:pt modelId="{6462B078-2242-4C6D-9918-F89F8A1CAA99}" type="pres">
      <dgm:prSet presAssocID="{A350FDF4-2F05-4C39-805B-F81879511650}" presName="rootConnector3" presStyleLbl="asst2" presStyleIdx="5" presStyleCnt="10"/>
      <dgm:spPr/>
    </dgm:pt>
    <dgm:pt modelId="{A49F3402-BB5E-43C2-8935-C49C93304AE1}" type="pres">
      <dgm:prSet presAssocID="{A350FDF4-2F05-4C39-805B-F81879511650}" presName="hierChild6" presStyleCnt="0"/>
      <dgm:spPr/>
    </dgm:pt>
    <dgm:pt modelId="{FCE3CB19-CBD7-44D7-A44A-4B3856D42D42}" type="pres">
      <dgm:prSet presAssocID="{A350FDF4-2F05-4C39-805B-F81879511650}" presName="hierChild7" presStyleCnt="0"/>
      <dgm:spPr/>
    </dgm:pt>
    <dgm:pt modelId="{3D374D4A-55D6-416E-9DA0-EDC27111B1ED}" type="pres">
      <dgm:prSet presAssocID="{D76FA620-9B8E-4463-8DBF-9D5B4B9F316F}" presName="Name64" presStyleLbl="parChTrans1D2" presStyleIdx="6" presStyleCnt="11"/>
      <dgm:spPr/>
    </dgm:pt>
    <dgm:pt modelId="{1DE343F5-C73C-470C-9725-8845A608274A}" type="pres">
      <dgm:prSet presAssocID="{390B79F2-2A4F-41CF-B0AA-B628B5DB69F5}" presName="hierRoot2" presStyleCnt="0">
        <dgm:presLayoutVars>
          <dgm:hierBranch val="init"/>
        </dgm:presLayoutVars>
      </dgm:prSet>
      <dgm:spPr/>
    </dgm:pt>
    <dgm:pt modelId="{413665C9-31CA-4C5B-A62B-D1651B55BB13}" type="pres">
      <dgm:prSet presAssocID="{390B79F2-2A4F-41CF-B0AA-B628B5DB69F5}" presName="rootComposite" presStyleCnt="0"/>
      <dgm:spPr/>
    </dgm:pt>
    <dgm:pt modelId="{D71FE7EA-E508-4CC0-AD30-223D124D1B4C}" type="pres">
      <dgm:prSet presAssocID="{390B79F2-2A4F-41CF-B0AA-B628B5DB69F5}" presName="rootText" presStyleLbl="node2" presStyleIdx="6" presStyleCnt="10">
        <dgm:presLayoutVars>
          <dgm:chPref val="3"/>
        </dgm:presLayoutVars>
      </dgm:prSet>
      <dgm:spPr/>
    </dgm:pt>
    <dgm:pt modelId="{BB5C55E0-A158-4144-B05D-66DB98518047}" type="pres">
      <dgm:prSet presAssocID="{390B79F2-2A4F-41CF-B0AA-B628B5DB69F5}" presName="rootConnector" presStyleLbl="node2" presStyleIdx="6" presStyleCnt="10"/>
      <dgm:spPr/>
    </dgm:pt>
    <dgm:pt modelId="{716B6FD1-698F-4E21-B53B-E7548B0C9234}" type="pres">
      <dgm:prSet presAssocID="{390B79F2-2A4F-41CF-B0AA-B628B5DB69F5}" presName="hierChild4" presStyleCnt="0"/>
      <dgm:spPr/>
    </dgm:pt>
    <dgm:pt modelId="{D84CCFD5-1BB0-46AB-9652-C66BF66C9948}" type="pres">
      <dgm:prSet presAssocID="{390B79F2-2A4F-41CF-B0AA-B628B5DB69F5}" presName="hierChild5" presStyleCnt="0"/>
      <dgm:spPr/>
    </dgm:pt>
    <dgm:pt modelId="{3A3F1CFE-3517-4497-B348-4DA2435429D3}" type="pres">
      <dgm:prSet presAssocID="{EB27A359-4A0E-4487-B94B-661C505128AB}" presName="Name115" presStyleLbl="parChTrans1D3" presStyleIdx="6" presStyleCnt="10"/>
      <dgm:spPr/>
    </dgm:pt>
    <dgm:pt modelId="{369DF3E1-AAF8-4A7C-A61C-8C72943821D0}" type="pres">
      <dgm:prSet presAssocID="{BBC67870-E4F7-48B8-9000-EF2CA41B91EE}" presName="hierRoot3" presStyleCnt="0">
        <dgm:presLayoutVars>
          <dgm:hierBranch val="init"/>
        </dgm:presLayoutVars>
      </dgm:prSet>
      <dgm:spPr/>
    </dgm:pt>
    <dgm:pt modelId="{72C7FD6B-43C5-47DE-B56C-449831D70920}" type="pres">
      <dgm:prSet presAssocID="{BBC67870-E4F7-48B8-9000-EF2CA41B91EE}" presName="rootComposite3" presStyleCnt="0"/>
      <dgm:spPr/>
    </dgm:pt>
    <dgm:pt modelId="{B76BB162-3F46-49A2-B844-A005FF3094AA}" type="pres">
      <dgm:prSet presAssocID="{BBC67870-E4F7-48B8-9000-EF2CA41B91EE}" presName="rootText3" presStyleLbl="asst2" presStyleIdx="6" presStyleCnt="10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C94176C0-3A06-4063-9D9E-CBA453FEE505}" type="pres">
      <dgm:prSet presAssocID="{BBC67870-E4F7-48B8-9000-EF2CA41B91EE}" presName="rootConnector3" presStyleLbl="asst2" presStyleIdx="6" presStyleCnt="10"/>
      <dgm:spPr/>
    </dgm:pt>
    <dgm:pt modelId="{9D8736FC-769D-41B1-BD29-020A5E97896C}" type="pres">
      <dgm:prSet presAssocID="{BBC67870-E4F7-48B8-9000-EF2CA41B91EE}" presName="hierChild6" presStyleCnt="0"/>
      <dgm:spPr/>
    </dgm:pt>
    <dgm:pt modelId="{D90422A6-C426-4F9F-9253-4ED3A7C3E369}" type="pres">
      <dgm:prSet presAssocID="{BBC67870-E4F7-48B8-9000-EF2CA41B91EE}" presName="hierChild7" presStyleCnt="0"/>
      <dgm:spPr/>
    </dgm:pt>
    <dgm:pt modelId="{5BCB67FF-2558-44E8-A67F-AEE34FDE8AAD}" type="pres">
      <dgm:prSet presAssocID="{9064156C-6C57-4C1A-BEC8-B021DDD9ECDE}" presName="Name64" presStyleLbl="parChTrans1D2" presStyleIdx="7" presStyleCnt="11"/>
      <dgm:spPr/>
    </dgm:pt>
    <dgm:pt modelId="{D98497FE-639C-4D5D-A183-F39C064439BC}" type="pres">
      <dgm:prSet presAssocID="{59D35DA4-F86D-453F-ADF0-050A65B10AAC}" presName="hierRoot2" presStyleCnt="0">
        <dgm:presLayoutVars>
          <dgm:hierBranch val="init"/>
        </dgm:presLayoutVars>
      </dgm:prSet>
      <dgm:spPr/>
    </dgm:pt>
    <dgm:pt modelId="{F8D16B8D-86FB-4B9F-A60F-2CF2003859FC}" type="pres">
      <dgm:prSet presAssocID="{59D35DA4-F86D-453F-ADF0-050A65B10AAC}" presName="rootComposite" presStyleCnt="0"/>
      <dgm:spPr/>
    </dgm:pt>
    <dgm:pt modelId="{4CF61BF0-2B37-48EA-9978-A5113A0ADA1C}" type="pres">
      <dgm:prSet presAssocID="{59D35DA4-F86D-453F-ADF0-050A65B10AAC}" presName="rootText" presStyleLbl="node2" presStyleIdx="7" presStyleCnt="10">
        <dgm:presLayoutVars>
          <dgm:chPref val="3"/>
        </dgm:presLayoutVars>
      </dgm:prSet>
      <dgm:spPr/>
    </dgm:pt>
    <dgm:pt modelId="{91C654F6-2B39-4BBB-BAC0-A83EFA5ACBF4}" type="pres">
      <dgm:prSet presAssocID="{59D35DA4-F86D-453F-ADF0-050A65B10AAC}" presName="rootConnector" presStyleLbl="node2" presStyleIdx="7" presStyleCnt="10"/>
      <dgm:spPr/>
    </dgm:pt>
    <dgm:pt modelId="{FB587CAB-C18F-47B2-8B26-90F23570857D}" type="pres">
      <dgm:prSet presAssocID="{59D35DA4-F86D-453F-ADF0-050A65B10AAC}" presName="hierChild4" presStyleCnt="0"/>
      <dgm:spPr/>
    </dgm:pt>
    <dgm:pt modelId="{8D4E028A-70AA-4E57-9E18-C7E0AD48AA64}" type="pres">
      <dgm:prSet presAssocID="{59D35DA4-F86D-453F-ADF0-050A65B10AAC}" presName="hierChild5" presStyleCnt="0"/>
      <dgm:spPr/>
    </dgm:pt>
    <dgm:pt modelId="{697F2086-12E6-478C-A6CE-4A4094587135}" type="pres">
      <dgm:prSet presAssocID="{D16176C0-402E-4909-AB5D-D4C75BB8C6F1}" presName="Name115" presStyleLbl="parChTrans1D3" presStyleIdx="7" presStyleCnt="10"/>
      <dgm:spPr/>
    </dgm:pt>
    <dgm:pt modelId="{3A2C2C84-2B6A-4AAF-AD53-29CBC77EA303}" type="pres">
      <dgm:prSet presAssocID="{6F74B0B9-9AAB-401C-B5A4-770201548F34}" presName="hierRoot3" presStyleCnt="0">
        <dgm:presLayoutVars>
          <dgm:hierBranch val="init"/>
        </dgm:presLayoutVars>
      </dgm:prSet>
      <dgm:spPr/>
    </dgm:pt>
    <dgm:pt modelId="{C88F1ECC-0622-4CFD-AB2E-8968B6428BE7}" type="pres">
      <dgm:prSet presAssocID="{6F74B0B9-9AAB-401C-B5A4-770201548F34}" presName="rootComposite3" presStyleCnt="0"/>
      <dgm:spPr/>
    </dgm:pt>
    <dgm:pt modelId="{E4B7EBF9-B40A-4449-844C-B63553161782}" type="pres">
      <dgm:prSet presAssocID="{6F74B0B9-9AAB-401C-B5A4-770201548F34}" presName="rootText3" presStyleLbl="asst2" presStyleIdx="7" presStyleCnt="10">
        <dgm:presLayoutVars>
          <dgm:chPref val="3"/>
        </dgm:presLayoutVars>
      </dgm:prSet>
      <dgm:spPr/>
    </dgm:pt>
    <dgm:pt modelId="{FC99AF03-D567-41DB-AF7C-B542392BE076}" type="pres">
      <dgm:prSet presAssocID="{6F74B0B9-9AAB-401C-B5A4-770201548F34}" presName="rootConnector3" presStyleLbl="asst2" presStyleIdx="7" presStyleCnt="10"/>
      <dgm:spPr/>
    </dgm:pt>
    <dgm:pt modelId="{5FD605B8-1A61-47EA-BD03-7DFA8A9BD3F1}" type="pres">
      <dgm:prSet presAssocID="{6F74B0B9-9AAB-401C-B5A4-770201548F34}" presName="hierChild6" presStyleCnt="0"/>
      <dgm:spPr/>
    </dgm:pt>
    <dgm:pt modelId="{8DB1FA2B-39E5-4995-BC5E-F5A4384080FB}" type="pres">
      <dgm:prSet presAssocID="{6F74B0B9-9AAB-401C-B5A4-770201548F34}" presName="hierChild7" presStyleCnt="0"/>
      <dgm:spPr/>
    </dgm:pt>
    <dgm:pt modelId="{F17DA41B-B060-40F9-ACAF-ED35E69FC34A}" type="pres">
      <dgm:prSet presAssocID="{9DF9A6EB-4B4A-4E5E-B2C5-9827FBD78EA9}" presName="Name64" presStyleLbl="parChTrans1D2" presStyleIdx="8" presStyleCnt="11"/>
      <dgm:spPr/>
    </dgm:pt>
    <dgm:pt modelId="{AADB3A5D-D92F-49DF-AD63-09311C966EA2}" type="pres">
      <dgm:prSet presAssocID="{70A31CA9-B9C0-4A73-B7C7-B58EA1205D42}" presName="hierRoot2" presStyleCnt="0">
        <dgm:presLayoutVars>
          <dgm:hierBranch val="init"/>
        </dgm:presLayoutVars>
      </dgm:prSet>
      <dgm:spPr/>
    </dgm:pt>
    <dgm:pt modelId="{3B1B4592-D723-48F0-9049-EB210C184674}" type="pres">
      <dgm:prSet presAssocID="{70A31CA9-B9C0-4A73-B7C7-B58EA1205D42}" presName="rootComposite" presStyleCnt="0"/>
      <dgm:spPr/>
    </dgm:pt>
    <dgm:pt modelId="{B8FF402A-8D9A-46DE-B841-C2969FCE592A}" type="pres">
      <dgm:prSet presAssocID="{70A31CA9-B9C0-4A73-B7C7-B58EA1205D42}" presName="rootText" presStyleLbl="node2" presStyleIdx="8" presStyleCnt="10">
        <dgm:presLayoutVars>
          <dgm:chPref val="3"/>
        </dgm:presLayoutVars>
      </dgm:prSet>
      <dgm:spPr/>
    </dgm:pt>
    <dgm:pt modelId="{FC2C4006-6FF8-4809-94AF-8EABC7BBCA74}" type="pres">
      <dgm:prSet presAssocID="{70A31CA9-B9C0-4A73-B7C7-B58EA1205D42}" presName="rootConnector" presStyleLbl="node2" presStyleIdx="8" presStyleCnt="10"/>
      <dgm:spPr/>
    </dgm:pt>
    <dgm:pt modelId="{4D3C93BD-10C3-4B54-A02C-56597C8BE97A}" type="pres">
      <dgm:prSet presAssocID="{70A31CA9-B9C0-4A73-B7C7-B58EA1205D42}" presName="hierChild4" presStyleCnt="0"/>
      <dgm:spPr/>
    </dgm:pt>
    <dgm:pt modelId="{15AC69DF-95EE-4737-B957-685AB37FB778}" type="pres">
      <dgm:prSet presAssocID="{70A31CA9-B9C0-4A73-B7C7-B58EA1205D42}" presName="hierChild5" presStyleCnt="0"/>
      <dgm:spPr/>
    </dgm:pt>
    <dgm:pt modelId="{2AD778B2-E75A-4FA2-AD74-861F3FE50DFB}" type="pres">
      <dgm:prSet presAssocID="{7F41F768-2D3B-4797-B9AE-EDF247760C1C}" presName="Name115" presStyleLbl="parChTrans1D3" presStyleIdx="8" presStyleCnt="10"/>
      <dgm:spPr/>
    </dgm:pt>
    <dgm:pt modelId="{3E08CC55-D44A-4FA8-87AE-3EFAE8FBF940}" type="pres">
      <dgm:prSet presAssocID="{0833101A-CFFA-4211-B2B5-707023F136CB}" presName="hierRoot3" presStyleCnt="0">
        <dgm:presLayoutVars>
          <dgm:hierBranch val="init"/>
        </dgm:presLayoutVars>
      </dgm:prSet>
      <dgm:spPr/>
    </dgm:pt>
    <dgm:pt modelId="{2586E241-5626-4238-93DA-3C8168990848}" type="pres">
      <dgm:prSet presAssocID="{0833101A-CFFA-4211-B2B5-707023F136CB}" presName="rootComposite3" presStyleCnt="0"/>
      <dgm:spPr/>
    </dgm:pt>
    <dgm:pt modelId="{86197459-D4B9-4D08-BAAC-27C46A2A363E}" type="pres">
      <dgm:prSet presAssocID="{0833101A-CFFA-4211-B2B5-707023F136CB}" presName="rootText3" presStyleLbl="asst2" presStyleIdx="8" presStyleCnt="10">
        <dgm:presLayoutVars>
          <dgm:chPref val="3"/>
        </dgm:presLayoutVars>
      </dgm:prSet>
      <dgm:spPr/>
    </dgm:pt>
    <dgm:pt modelId="{35B43A59-8CBE-4737-9FE3-D8CD5AF7E9F7}" type="pres">
      <dgm:prSet presAssocID="{0833101A-CFFA-4211-B2B5-707023F136CB}" presName="rootConnector3" presStyleLbl="asst2" presStyleIdx="8" presStyleCnt="10"/>
      <dgm:spPr/>
    </dgm:pt>
    <dgm:pt modelId="{CA24D2D0-D4CB-4F40-8055-0FF55E2FCFBA}" type="pres">
      <dgm:prSet presAssocID="{0833101A-CFFA-4211-B2B5-707023F136CB}" presName="hierChild6" presStyleCnt="0"/>
      <dgm:spPr/>
    </dgm:pt>
    <dgm:pt modelId="{599B8E88-1FC1-46E0-BF64-633F24EDB7FB}" type="pres">
      <dgm:prSet presAssocID="{0833101A-CFFA-4211-B2B5-707023F136CB}" presName="hierChild7" presStyleCnt="0"/>
      <dgm:spPr/>
    </dgm:pt>
    <dgm:pt modelId="{016AD801-476A-4AEC-B875-C28FB915DC98}" type="pres">
      <dgm:prSet presAssocID="{D6244298-6323-4602-81D8-083F53D87533}" presName="Name64" presStyleLbl="parChTrans1D2" presStyleIdx="9" presStyleCnt="11"/>
      <dgm:spPr/>
    </dgm:pt>
    <dgm:pt modelId="{C308AB35-A85A-4760-BA82-5CE0DBBEA44B}" type="pres">
      <dgm:prSet presAssocID="{2B47F72B-B311-4DB6-97E8-72355D063616}" presName="hierRoot2" presStyleCnt="0">
        <dgm:presLayoutVars>
          <dgm:hierBranch val="init"/>
        </dgm:presLayoutVars>
      </dgm:prSet>
      <dgm:spPr/>
    </dgm:pt>
    <dgm:pt modelId="{4896EF97-9F39-4863-82E9-1FE797C36426}" type="pres">
      <dgm:prSet presAssocID="{2B47F72B-B311-4DB6-97E8-72355D063616}" presName="rootComposite" presStyleCnt="0"/>
      <dgm:spPr/>
    </dgm:pt>
    <dgm:pt modelId="{3135181E-37F3-4864-AD5D-26EB600BBE77}" type="pres">
      <dgm:prSet presAssocID="{2B47F72B-B311-4DB6-97E8-72355D063616}" presName="rootText" presStyleLbl="node2" presStyleIdx="9" presStyleCnt="10">
        <dgm:presLayoutVars>
          <dgm:chPref val="3"/>
        </dgm:presLayoutVars>
      </dgm:prSet>
      <dgm:spPr/>
    </dgm:pt>
    <dgm:pt modelId="{79097BCF-E7D6-4592-BF8F-7FA4006A442C}" type="pres">
      <dgm:prSet presAssocID="{2B47F72B-B311-4DB6-97E8-72355D063616}" presName="rootConnector" presStyleLbl="node2" presStyleIdx="9" presStyleCnt="10"/>
      <dgm:spPr/>
    </dgm:pt>
    <dgm:pt modelId="{29CAD616-A8F7-4D63-A3BE-620BE970412D}" type="pres">
      <dgm:prSet presAssocID="{2B47F72B-B311-4DB6-97E8-72355D063616}" presName="hierChild4" presStyleCnt="0"/>
      <dgm:spPr/>
    </dgm:pt>
    <dgm:pt modelId="{9339EFDE-8EE2-4FE7-9C53-0EBEDA4BD1E2}" type="pres">
      <dgm:prSet presAssocID="{2B47F72B-B311-4DB6-97E8-72355D063616}" presName="hierChild5" presStyleCnt="0"/>
      <dgm:spPr/>
    </dgm:pt>
    <dgm:pt modelId="{F06D974F-739F-423D-BD05-04772B5BCF8A}" type="pres">
      <dgm:prSet presAssocID="{C2889911-7454-46D6-B315-DD28BC6C705F}" presName="Name115" presStyleLbl="parChTrans1D3" presStyleIdx="9" presStyleCnt="10"/>
      <dgm:spPr/>
    </dgm:pt>
    <dgm:pt modelId="{EEA13BE0-F15A-447E-AE71-64ACD0CEEC5D}" type="pres">
      <dgm:prSet presAssocID="{BBB46D41-4138-4193-BFEE-A181D6727577}" presName="hierRoot3" presStyleCnt="0">
        <dgm:presLayoutVars>
          <dgm:hierBranch val="init"/>
        </dgm:presLayoutVars>
      </dgm:prSet>
      <dgm:spPr/>
    </dgm:pt>
    <dgm:pt modelId="{19B8ADB3-FB7E-4DFE-8779-25C9F2D77AB7}" type="pres">
      <dgm:prSet presAssocID="{BBB46D41-4138-4193-BFEE-A181D6727577}" presName="rootComposite3" presStyleCnt="0"/>
      <dgm:spPr/>
    </dgm:pt>
    <dgm:pt modelId="{B1A4D6ED-C803-49B1-8D79-B456DA7B23D5}" type="pres">
      <dgm:prSet presAssocID="{BBB46D41-4138-4193-BFEE-A181D6727577}" presName="rootText3" presStyleLbl="asst2" presStyleIdx="9" presStyleCnt="10">
        <dgm:presLayoutVars>
          <dgm:chPref val="3"/>
        </dgm:presLayoutVars>
      </dgm:prSet>
      <dgm:spPr/>
    </dgm:pt>
    <dgm:pt modelId="{76425237-9AFE-4A62-9ED6-969DE015461A}" type="pres">
      <dgm:prSet presAssocID="{BBB46D41-4138-4193-BFEE-A181D6727577}" presName="rootConnector3" presStyleLbl="asst2" presStyleIdx="9" presStyleCnt="10"/>
      <dgm:spPr/>
    </dgm:pt>
    <dgm:pt modelId="{263C0AA1-C1F1-4F7F-8DD5-A8CE3222ADC5}" type="pres">
      <dgm:prSet presAssocID="{BBB46D41-4138-4193-BFEE-A181D6727577}" presName="hierChild6" presStyleCnt="0"/>
      <dgm:spPr/>
    </dgm:pt>
    <dgm:pt modelId="{D0A61E40-6E9C-497E-8D07-6E5304A0997A}" type="pres">
      <dgm:prSet presAssocID="{BBB46D41-4138-4193-BFEE-A181D6727577}" presName="hierChild7" presStyleCnt="0"/>
      <dgm:spPr/>
    </dgm:pt>
    <dgm:pt modelId="{E5F308BD-3416-4010-B47D-F6A35564D9B6}" type="pres">
      <dgm:prSet presAssocID="{1E537D1E-8E8F-4816-A064-1EF2689BEAEB}" presName="hierChild3" presStyleCnt="0"/>
      <dgm:spPr/>
    </dgm:pt>
    <dgm:pt modelId="{206B1BD5-0FF6-4B6E-873C-51736FC5FECD}" type="pres">
      <dgm:prSet presAssocID="{3D0B6FB9-E5D8-4B3A-A556-B95ABDC6CFEA}" presName="Name115" presStyleLbl="parChTrans1D2" presStyleIdx="10" presStyleCnt="11"/>
      <dgm:spPr/>
    </dgm:pt>
    <dgm:pt modelId="{4F576CC7-0EA5-4AB0-BCED-A184168186A3}" type="pres">
      <dgm:prSet presAssocID="{CEA5168B-D953-4D87-AB79-8CAD4BD54990}" presName="hierRoot3" presStyleCnt="0">
        <dgm:presLayoutVars>
          <dgm:hierBranch val="init"/>
        </dgm:presLayoutVars>
      </dgm:prSet>
      <dgm:spPr/>
    </dgm:pt>
    <dgm:pt modelId="{6E3AB7B7-FFFA-4A0F-9644-0FEB0DCAF95D}" type="pres">
      <dgm:prSet presAssocID="{CEA5168B-D953-4D87-AB79-8CAD4BD54990}" presName="rootComposite3" presStyleCnt="0"/>
      <dgm:spPr/>
    </dgm:pt>
    <dgm:pt modelId="{509D59EC-3E35-4913-A143-1E277EA8778E}" type="pres">
      <dgm:prSet presAssocID="{CEA5168B-D953-4D87-AB79-8CAD4BD54990}" presName="rootText3" presStyleLbl="asst1" presStyleIdx="0" presStyleCnt="1" custScaleX="108604">
        <dgm:presLayoutVars>
          <dgm:chPref val="3"/>
        </dgm:presLayoutVars>
      </dgm:prSet>
      <dgm:spPr/>
    </dgm:pt>
    <dgm:pt modelId="{257AA101-EC0F-4F25-9777-4B75F10ACC4D}" type="pres">
      <dgm:prSet presAssocID="{CEA5168B-D953-4D87-AB79-8CAD4BD54990}" presName="rootConnector3" presStyleLbl="asst1" presStyleIdx="0" presStyleCnt="1"/>
      <dgm:spPr/>
    </dgm:pt>
    <dgm:pt modelId="{2ACAFBB4-3091-4424-9982-5A577A8B3653}" type="pres">
      <dgm:prSet presAssocID="{CEA5168B-D953-4D87-AB79-8CAD4BD54990}" presName="hierChild6" presStyleCnt="0"/>
      <dgm:spPr/>
    </dgm:pt>
    <dgm:pt modelId="{D82CEF32-8121-4943-928F-49FC5273A167}" type="pres">
      <dgm:prSet presAssocID="{CEA5168B-D953-4D87-AB79-8CAD4BD54990}" presName="hierChild7" presStyleCnt="0"/>
      <dgm:spPr/>
    </dgm:pt>
  </dgm:ptLst>
  <dgm:cxnLst>
    <dgm:cxn modelId="{A1DF83BA-C1B9-4599-99C8-17854E099727}" srcId="{C3843F02-C9AD-40A6-B4D2-BCE8397FD42F}" destId="{37BF2EF0-DE0B-452A-9596-744B166FB429}" srcOrd="0" destOrd="0" parTransId="{477D2F54-F926-409A-96C7-EEC749B49357}" sibTransId="{BF7DCE47-52D6-429E-96C8-17B3ED2F38C8}"/>
    <dgm:cxn modelId="{12AF6113-01E7-48B3-B055-BBE824E14666}" srcId="{C213B3F2-AF19-4289-BFF6-C407DCA3EFF5}" destId="{1E537D1E-8E8F-4816-A064-1EF2689BEAEB}" srcOrd="0" destOrd="0" parTransId="{8122CFE1-BDD3-4765-9605-40EF99BEE85B}" sibTransId="{4FA13D66-EB37-4E2F-8899-6B47E2D39621}"/>
    <dgm:cxn modelId="{A5F6F042-0C52-4A06-A384-932057E5EA38}" srcId="{1E537D1E-8E8F-4816-A064-1EF2689BEAEB}" destId="{0332D498-B085-48E2-9B47-D7FD9EC27649}" srcOrd="5" destOrd="0" parTransId="{2BF00886-076B-471F-8869-1AE63645EEA4}" sibTransId="{66BED1DA-6AA3-4500-9EBB-E306182EEB73}"/>
    <dgm:cxn modelId="{31083A3B-6247-4243-9896-5D6C19956581}" type="presOf" srcId="{2C325A88-CC29-4BB6-BF11-724614FF6B62}" destId="{87DD5A76-41A4-4788-8E04-47A9D4E7E87C}" srcOrd="0" destOrd="0" presId="urn:microsoft.com/office/officeart/2009/3/layout/HorizontalOrganizationChart"/>
    <dgm:cxn modelId="{63E1B0D8-3439-4052-8EAE-165388D79D2B}" type="presOf" srcId="{3D0B6FB9-E5D8-4B3A-A556-B95ABDC6CFEA}" destId="{206B1BD5-0FF6-4B6E-873C-51736FC5FECD}" srcOrd="0" destOrd="0" presId="urn:microsoft.com/office/officeart/2009/3/layout/HorizontalOrganizationChart"/>
    <dgm:cxn modelId="{985DD277-CDEE-4980-B1D4-7013BC8465A5}" type="presOf" srcId="{59D35DA4-F86D-453F-ADF0-050A65B10AAC}" destId="{91C654F6-2B39-4BBB-BAC0-A83EFA5ACBF4}" srcOrd="1" destOrd="0" presId="urn:microsoft.com/office/officeart/2009/3/layout/HorizontalOrganizationChart"/>
    <dgm:cxn modelId="{87AECCC5-F163-44FC-877C-EA49C8F539BE}" type="presOf" srcId="{1E537D1E-8E8F-4816-A064-1EF2689BEAEB}" destId="{78B4D3E6-A6CD-4A00-9FB3-70AF2BC856EA}" srcOrd="1" destOrd="0" presId="urn:microsoft.com/office/officeart/2009/3/layout/HorizontalOrganizationChart"/>
    <dgm:cxn modelId="{3B304D75-F30B-41A2-B395-E36080627612}" type="presOf" srcId="{CEA5168B-D953-4D87-AB79-8CAD4BD54990}" destId="{509D59EC-3E35-4913-A143-1E277EA8778E}" srcOrd="0" destOrd="0" presId="urn:microsoft.com/office/officeart/2009/3/layout/HorizontalOrganizationChart"/>
    <dgm:cxn modelId="{B8631299-010C-475A-AD47-DAE00E1A7B93}" type="presOf" srcId="{9064156C-6C57-4C1A-BEC8-B021DDD9ECDE}" destId="{5BCB67FF-2558-44E8-A67F-AEE34FDE8AAD}" srcOrd="0" destOrd="0" presId="urn:microsoft.com/office/officeart/2009/3/layout/HorizontalOrganizationChart"/>
    <dgm:cxn modelId="{A9046E6D-D534-4DF4-B9A6-C0F5931AA528}" type="presOf" srcId="{0833101A-CFFA-4211-B2B5-707023F136CB}" destId="{86197459-D4B9-4D08-BAAC-27C46A2A363E}" srcOrd="0" destOrd="0" presId="urn:microsoft.com/office/officeart/2009/3/layout/HorizontalOrganizationChart"/>
    <dgm:cxn modelId="{D532A6F7-1D73-49E8-A99C-588B98105825}" srcId="{1E537D1E-8E8F-4816-A064-1EF2689BEAEB}" destId="{70A31CA9-B9C0-4A73-B7C7-B58EA1205D42}" srcOrd="8" destOrd="0" parTransId="{9DF9A6EB-4B4A-4E5E-B2C5-9827FBD78EA9}" sibTransId="{83C47892-DC03-46AD-803C-7EB2F25551F8}"/>
    <dgm:cxn modelId="{47FEE0C2-074C-4E7E-8824-876F8CBDC257}" type="presOf" srcId="{0926492E-3567-42B1-B6E4-DF04F092DA43}" destId="{26B51BE3-59CE-410C-81B9-11C828B2C3C3}" srcOrd="0" destOrd="0" presId="urn:microsoft.com/office/officeart/2009/3/layout/HorizontalOrganizationChart"/>
    <dgm:cxn modelId="{AD9B2EF6-3789-4B6A-A165-838B6A026E0F}" type="presOf" srcId="{2F2ADE85-FB99-4D28-AEC9-2FC65DE65AFB}" destId="{DBED87E5-67D6-49FF-AC5B-2DAD5B6685A1}" srcOrd="0" destOrd="0" presId="urn:microsoft.com/office/officeart/2009/3/layout/HorizontalOrganizationChart"/>
    <dgm:cxn modelId="{F1B2C29C-2BA3-4E1D-A005-4508A7B785D0}" type="presOf" srcId="{9DF9A6EB-4B4A-4E5E-B2C5-9827FBD78EA9}" destId="{F17DA41B-B060-40F9-ACAF-ED35E69FC34A}" srcOrd="0" destOrd="0" presId="urn:microsoft.com/office/officeart/2009/3/layout/HorizontalOrganizationChart"/>
    <dgm:cxn modelId="{A6DBCB0E-A48C-4CD4-BD8C-8F31F98957E4}" srcId="{886A484E-7C7C-49B7-BFC9-6BE116833234}" destId="{0926492E-3567-42B1-B6E4-DF04F092DA43}" srcOrd="0" destOrd="0" parTransId="{06287C5D-D2EB-4164-9E2B-845A5D7DCF26}" sibTransId="{682B9E4E-1911-4BE9-8F29-60013490E0AE}"/>
    <dgm:cxn modelId="{644EC99E-66C3-45EE-A62A-A2A0DCBDC55D}" type="presOf" srcId="{390B79F2-2A4F-41CF-B0AA-B628B5DB69F5}" destId="{D71FE7EA-E508-4CC0-AD30-223D124D1B4C}" srcOrd="0" destOrd="0" presId="urn:microsoft.com/office/officeart/2009/3/layout/HorizontalOrganizationChart"/>
    <dgm:cxn modelId="{31D6F189-079F-4D0E-AC78-C64C9E3DFF31}" type="presOf" srcId="{8FA498CD-4D0B-4BA0-9DF1-C668BF8BEE70}" destId="{240B8165-9E61-4699-83B8-108E494DDA33}" srcOrd="0" destOrd="0" presId="urn:microsoft.com/office/officeart/2009/3/layout/HorizontalOrganizationChart"/>
    <dgm:cxn modelId="{C6B48E39-CDD8-4074-A70F-57B2E8A81E1C}" type="presOf" srcId="{BBB46D41-4138-4193-BFEE-A181D6727577}" destId="{B1A4D6ED-C803-49B1-8D79-B456DA7B23D5}" srcOrd="0" destOrd="0" presId="urn:microsoft.com/office/officeart/2009/3/layout/HorizontalOrganizationChart"/>
    <dgm:cxn modelId="{5BFCE8E1-7EFC-4654-B33D-D156875FB610}" type="presOf" srcId="{D6244298-6323-4602-81D8-083F53D87533}" destId="{016AD801-476A-4AEC-B875-C28FB915DC98}" srcOrd="0" destOrd="0" presId="urn:microsoft.com/office/officeart/2009/3/layout/HorizontalOrganizationChart"/>
    <dgm:cxn modelId="{E2E42E0F-4042-4D00-B989-68F375807B35}" type="presOf" srcId="{6E389151-FD74-4147-A80D-D3E8BC4571DC}" destId="{0F0610A5-6D3B-425D-BFE5-94EF638BA867}" srcOrd="0" destOrd="0" presId="urn:microsoft.com/office/officeart/2009/3/layout/HorizontalOrganizationChart"/>
    <dgm:cxn modelId="{A4ED17A4-E60F-43DB-81CF-A7F490B5D1EE}" type="presOf" srcId="{50D16C76-A350-4A49-979F-49DBD100CA26}" destId="{F04A6DA6-08EF-423A-A442-17DDB9CB6710}" srcOrd="1" destOrd="0" presId="urn:microsoft.com/office/officeart/2009/3/layout/HorizontalOrganizationChart"/>
    <dgm:cxn modelId="{F58051EE-8AA7-4513-8970-0F56A8B2A184}" type="presOf" srcId="{BBB46D41-4138-4193-BFEE-A181D6727577}" destId="{76425237-9AFE-4A62-9ED6-969DE015461A}" srcOrd="1" destOrd="0" presId="urn:microsoft.com/office/officeart/2009/3/layout/HorizontalOrganizationChart"/>
    <dgm:cxn modelId="{412211E3-7E59-44B1-BCD2-493F0C5FEDC7}" type="presOf" srcId="{37BF2EF0-DE0B-452A-9596-744B166FB429}" destId="{B503F36C-2175-41B8-B01D-C369675A90E2}" srcOrd="0" destOrd="0" presId="urn:microsoft.com/office/officeart/2009/3/layout/HorizontalOrganizationChart"/>
    <dgm:cxn modelId="{33FC4ED3-7FB4-44CE-AF1C-5CA5E4DA4152}" type="presOf" srcId="{C8625134-7370-4B04-8B8B-A7B788346C10}" destId="{6CD00418-E55E-499E-9BB8-3F80C0CFF517}" srcOrd="0" destOrd="0" presId="urn:microsoft.com/office/officeart/2009/3/layout/HorizontalOrganizationChart"/>
    <dgm:cxn modelId="{0908AE3A-4646-4A8D-BD4C-EC903DC85628}" type="presOf" srcId="{C3843F02-C9AD-40A6-B4D2-BCE8397FD42F}" destId="{5ABF1208-2C6B-4770-8E58-83D65A2756FA}" srcOrd="1" destOrd="0" presId="urn:microsoft.com/office/officeart/2009/3/layout/HorizontalOrganizationChart"/>
    <dgm:cxn modelId="{462CD2AA-B10E-46FC-8424-30E1BE9C73CA}" type="presOf" srcId="{7F41F768-2D3B-4797-B9AE-EDF247760C1C}" destId="{2AD778B2-E75A-4FA2-AD74-861F3FE50DFB}" srcOrd="0" destOrd="0" presId="urn:microsoft.com/office/officeart/2009/3/layout/HorizontalOrganizationChart"/>
    <dgm:cxn modelId="{792FA2D0-243D-450B-A132-A012C9F4147B}" srcId="{0A66D246-069E-4742-86BD-BAA46B0E3536}" destId="{8FA498CD-4D0B-4BA0-9DF1-C668BF8BEE70}" srcOrd="0" destOrd="0" parTransId="{2C325A88-CC29-4BB6-BF11-724614FF6B62}" sibTransId="{21049573-7824-477D-9B91-538706492B54}"/>
    <dgm:cxn modelId="{6B6F531F-2F84-47D3-A8FE-0BBB51A61CF4}" srcId="{1E537D1E-8E8F-4816-A064-1EF2689BEAEB}" destId="{0A66D246-069E-4742-86BD-BAA46B0E3536}" srcOrd="2" destOrd="0" parTransId="{9AD30699-C5EB-4B38-A93E-7E7EEF41392D}" sibTransId="{BBDD674E-46C0-4B7C-9742-89E4FB032BCD}"/>
    <dgm:cxn modelId="{D4B398D2-D629-4931-A30A-02D3DE327539}" type="presOf" srcId="{0A66D246-069E-4742-86BD-BAA46B0E3536}" destId="{81BB38DD-47D9-41EA-ACB2-8BC9EDAC85E8}" srcOrd="0" destOrd="0" presId="urn:microsoft.com/office/officeart/2009/3/layout/HorizontalOrganizationChart"/>
    <dgm:cxn modelId="{230624B3-4E09-4F42-864C-3AD44BCDF7B1}" type="presOf" srcId="{D76FA620-9B8E-4463-8DBF-9D5B4B9F316F}" destId="{3D374D4A-55D6-416E-9DA0-EDC27111B1ED}" srcOrd="0" destOrd="0" presId="urn:microsoft.com/office/officeart/2009/3/layout/HorizontalOrganizationChart"/>
    <dgm:cxn modelId="{14DC3507-FB1F-44DB-B00C-8C10EC07B3E9}" type="presOf" srcId="{37BF2EF0-DE0B-452A-9596-744B166FB429}" destId="{2A510712-DEC3-4736-A3B2-9DAA423F94B5}" srcOrd="1" destOrd="0" presId="urn:microsoft.com/office/officeart/2009/3/layout/HorizontalOrganizationChart"/>
    <dgm:cxn modelId="{F8F71FD0-4AB4-4FE7-A24B-1F942B633B47}" type="presOf" srcId="{70A31CA9-B9C0-4A73-B7C7-B58EA1205D42}" destId="{B8FF402A-8D9A-46DE-B841-C2969FCE592A}" srcOrd="0" destOrd="0" presId="urn:microsoft.com/office/officeart/2009/3/layout/HorizontalOrganizationChart"/>
    <dgm:cxn modelId="{562380CF-8041-4ED7-BDA4-503E7DF988F2}" srcId="{1E537D1E-8E8F-4816-A064-1EF2689BEAEB}" destId="{59D35DA4-F86D-453F-ADF0-050A65B10AAC}" srcOrd="7" destOrd="0" parTransId="{9064156C-6C57-4C1A-BEC8-B021DDD9ECDE}" sibTransId="{1B50DA14-DFA6-489D-938E-0B1D1E564BE0}"/>
    <dgm:cxn modelId="{CF2001C3-4F69-4BEC-8403-ED425F90D1E8}" type="presOf" srcId="{3944209C-1544-4167-8A15-ECF4EC235C83}" destId="{3D8DBD2B-F9E1-42C0-AAD8-A74C082310FA}" srcOrd="0" destOrd="0" presId="urn:microsoft.com/office/officeart/2009/3/layout/HorizontalOrganizationChart"/>
    <dgm:cxn modelId="{D46B6B52-4248-449A-972F-76E9AC5E3A23}" srcId="{0332D498-B085-48E2-9B47-D7FD9EC27649}" destId="{A350FDF4-2F05-4C39-805B-F81879511650}" srcOrd="0" destOrd="0" parTransId="{2F2ADE85-FB99-4D28-AEC9-2FC65DE65AFB}" sibTransId="{D754F9E5-531A-4539-9FA0-C3FE2C79BC25}"/>
    <dgm:cxn modelId="{B2D779BA-CEBC-48C8-B284-05F87624A9E9}" type="presOf" srcId="{6F74B0B9-9AAB-401C-B5A4-770201548F34}" destId="{E4B7EBF9-B40A-4449-844C-B63553161782}" srcOrd="0" destOrd="0" presId="urn:microsoft.com/office/officeart/2009/3/layout/HorizontalOrganizationChart"/>
    <dgm:cxn modelId="{599395B0-884D-4FEE-908F-F768C8468A31}" srcId="{1E8913BD-F56B-40F0-AF71-983D75E91B6D}" destId="{50D16C76-A350-4A49-979F-49DBD100CA26}" srcOrd="0" destOrd="0" parTransId="{6DD8E90E-11AE-45C4-A8ED-8D3BD8658C0D}" sibTransId="{CC31CC59-308A-4030-84CD-B6D7238832D6}"/>
    <dgm:cxn modelId="{D0D19AB4-CE1E-406A-9B12-89E749403AD3}" type="presOf" srcId="{C3843F02-C9AD-40A6-B4D2-BCE8397FD42F}" destId="{E6B66FAC-C242-4B63-8390-7ADDCFCD5A12}" srcOrd="0" destOrd="0" presId="urn:microsoft.com/office/officeart/2009/3/layout/HorizontalOrganizationChart"/>
    <dgm:cxn modelId="{115E31CC-8B5A-470E-A214-17A01375D89F}" type="presOf" srcId="{6DD8E90E-11AE-45C4-A8ED-8D3BD8658C0D}" destId="{92400440-0A7B-4A5A-B460-295B8BC95B4B}" srcOrd="0" destOrd="0" presId="urn:microsoft.com/office/officeart/2009/3/layout/HorizontalOrganizationChart"/>
    <dgm:cxn modelId="{AF6D6C58-58D0-462C-B768-DBF0B19EB19C}" type="presOf" srcId="{8FA498CD-4D0B-4BA0-9DF1-C668BF8BEE70}" destId="{2CD84243-F897-4813-9264-A42E4E7CD0DE}" srcOrd="1" destOrd="0" presId="urn:microsoft.com/office/officeart/2009/3/layout/HorizontalOrganizationChart"/>
    <dgm:cxn modelId="{81C1ED0A-3D96-46C4-9FAC-94013C2BA238}" type="presOf" srcId="{0833101A-CFFA-4211-B2B5-707023F136CB}" destId="{35B43A59-8CBE-4737-9FE3-D8CD5AF7E9F7}" srcOrd="1" destOrd="0" presId="urn:microsoft.com/office/officeart/2009/3/layout/HorizontalOrganizationChart"/>
    <dgm:cxn modelId="{AA2528B9-F1EC-4F0D-A77C-76E8524DFEA6}" type="presOf" srcId="{EB27A359-4A0E-4487-B94B-661C505128AB}" destId="{3A3F1CFE-3517-4497-B348-4DA2435429D3}" srcOrd="0" destOrd="0" presId="urn:microsoft.com/office/officeart/2009/3/layout/HorizontalOrganizationChart"/>
    <dgm:cxn modelId="{A47C5B8D-19CB-401E-9699-D98AA0C6A5D4}" type="presOf" srcId="{0332D498-B085-48E2-9B47-D7FD9EC27649}" destId="{30B2317D-A877-4D65-8AC9-9D0BD409B116}" srcOrd="0" destOrd="0" presId="urn:microsoft.com/office/officeart/2009/3/layout/HorizontalOrganizationChart"/>
    <dgm:cxn modelId="{3A8741BF-6A23-4C31-95AB-CAB55001B991}" type="presOf" srcId="{1E8913BD-F56B-40F0-AF71-983D75E91B6D}" destId="{1A3C2093-26F4-432A-911D-D64D6240954A}" srcOrd="0" destOrd="0" presId="urn:microsoft.com/office/officeart/2009/3/layout/HorizontalOrganizationChart"/>
    <dgm:cxn modelId="{5FD73528-4510-44D2-8B14-D4CE3E8E9E42}" type="presOf" srcId="{8FA65DAF-9701-490D-9595-0A2842B1BF32}" destId="{9E12B3A8-9970-41BF-A2B0-215AD152D337}" srcOrd="0" destOrd="0" presId="urn:microsoft.com/office/officeart/2009/3/layout/HorizontalOrganizationChart"/>
    <dgm:cxn modelId="{E468E0CF-46C6-4599-BF8D-30574A347DE9}" srcId="{2B47F72B-B311-4DB6-97E8-72355D063616}" destId="{BBB46D41-4138-4193-BFEE-A181D6727577}" srcOrd="0" destOrd="0" parTransId="{C2889911-7454-46D6-B315-DD28BC6C705F}" sibTransId="{2840C7BF-DF0F-49DE-9888-635DC0EAC2CA}"/>
    <dgm:cxn modelId="{F03CE69D-4D50-4819-ABB7-0D0DF0B56FF4}" srcId="{59D35DA4-F86D-453F-ADF0-050A65B10AAC}" destId="{6F74B0B9-9AAB-401C-B5A4-770201548F34}" srcOrd="0" destOrd="0" parTransId="{D16176C0-402E-4909-AB5D-D4C75BB8C6F1}" sibTransId="{0D96BDB3-099E-43A6-B631-C05A86361DC7}"/>
    <dgm:cxn modelId="{167BD38A-0566-4FDE-ABF4-D93BFAEF12D0}" type="presOf" srcId="{9AD30699-C5EB-4B38-A93E-7E7EEF41392D}" destId="{708B93D5-920C-4384-9580-D403AE4B260E}" srcOrd="0" destOrd="0" presId="urn:microsoft.com/office/officeart/2009/3/layout/HorizontalOrganizationChart"/>
    <dgm:cxn modelId="{9104A867-4F9E-4A73-BE7A-97E15D3008A4}" type="presOf" srcId="{59D35DA4-F86D-453F-ADF0-050A65B10AAC}" destId="{4CF61BF0-2B37-48EA-9978-A5113A0ADA1C}" srcOrd="0" destOrd="0" presId="urn:microsoft.com/office/officeart/2009/3/layout/HorizontalOrganizationChart"/>
    <dgm:cxn modelId="{581DFB63-19CD-4204-802A-75FF31D0E5F7}" srcId="{1E537D1E-8E8F-4816-A064-1EF2689BEAEB}" destId="{886A484E-7C7C-49B7-BFC9-6BE116833234}" srcOrd="3" destOrd="0" parTransId="{C8625134-7370-4B04-8B8B-A7B788346C10}" sibTransId="{FC83256E-4164-4540-8F1D-8683AC438193}"/>
    <dgm:cxn modelId="{D04399D0-1644-4615-9DF1-F7EA51EBE45C}" type="presOf" srcId="{C638AE93-CF89-4D47-B93E-C130A697832B}" destId="{C709804D-6D5F-4DA7-8FB8-A7764833305A}" srcOrd="0" destOrd="0" presId="urn:microsoft.com/office/officeart/2009/3/layout/HorizontalOrganizationChart"/>
    <dgm:cxn modelId="{29D35AA7-40CC-4A99-A80A-59DED70C622B}" srcId="{1E537D1E-8E8F-4816-A064-1EF2689BEAEB}" destId="{1E8913BD-F56B-40F0-AF71-983D75E91B6D}" srcOrd="4" destOrd="0" parTransId="{C638AE93-CF89-4D47-B93E-C130A697832B}" sibTransId="{4E9B7174-511D-4A29-97B1-7BB43015A0EF}"/>
    <dgm:cxn modelId="{D62C885D-ED56-4C89-B7E5-4A1B1AFA7D26}" srcId="{1E537D1E-8E8F-4816-A064-1EF2689BEAEB}" destId="{C3843F02-C9AD-40A6-B4D2-BCE8397FD42F}" srcOrd="1" destOrd="0" parTransId="{77E09EF5-D4D4-400C-BFC3-FFE7BB00F986}" sibTransId="{DAF7451B-0BB0-4600-B98D-49EC093EC8B1}"/>
    <dgm:cxn modelId="{A28D5B87-2189-4945-AEB8-6273A732373A}" type="presOf" srcId="{BBC67870-E4F7-48B8-9000-EF2CA41B91EE}" destId="{C94176C0-3A06-4063-9D9E-CBA453FEE505}" srcOrd="1" destOrd="0" presId="urn:microsoft.com/office/officeart/2009/3/layout/HorizontalOrganizationChart"/>
    <dgm:cxn modelId="{BAAC8AE3-4472-449C-9380-40AF257AD717}" type="presOf" srcId="{CEA5168B-D953-4D87-AB79-8CAD4BD54990}" destId="{257AA101-EC0F-4F25-9777-4B75F10ACC4D}" srcOrd="1" destOrd="0" presId="urn:microsoft.com/office/officeart/2009/3/layout/HorizontalOrganizationChart"/>
    <dgm:cxn modelId="{3C7C460B-5117-4342-BF3C-45B748ED6C44}" type="presOf" srcId="{1E537D1E-8E8F-4816-A064-1EF2689BEAEB}" destId="{91DF0555-3D26-412E-AF4D-0C3F419A1D16}" srcOrd="0" destOrd="0" presId="urn:microsoft.com/office/officeart/2009/3/layout/HorizontalOrganizationChart"/>
    <dgm:cxn modelId="{30AF6B0D-A015-4BDB-990C-41C019B1AC47}" type="presOf" srcId="{77E09EF5-D4D4-400C-BFC3-FFE7BB00F986}" destId="{6FF96FBD-38D6-4A75-BCCE-73E3E9E44E6F}" srcOrd="0" destOrd="0" presId="urn:microsoft.com/office/officeart/2009/3/layout/HorizontalOrganizationChart"/>
    <dgm:cxn modelId="{5173BCE3-3F61-4883-8BE7-2F82BB1C2580}" type="presOf" srcId="{A350FDF4-2F05-4C39-805B-F81879511650}" destId="{9FA45A2B-2092-45F1-8942-D97D9CA9B650}" srcOrd="0" destOrd="0" presId="urn:microsoft.com/office/officeart/2009/3/layout/HorizontalOrganizationChart"/>
    <dgm:cxn modelId="{6DCF2367-BADC-4E17-9748-6DA5A2352BF4}" type="presOf" srcId="{A350FDF4-2F05-4C39-805B-F81879511650}" destId="{6462B078-2242-4C6D-9918-F89F8A1CAA99}" srcOrd="1" destOrd="0" presId="urn:microsoft.com/office/officeart/2009/3/layout/HorizontalOrganizationChart"/>
    <dgm:cxn modelId="{3D1AAB3D-778B-44E0-88D3-84FB442A7638}" type="presOf" srcId="{477D2F54-F926-409A-96C7-EEC749B49357}" destId="{38744FC0-FBDB-40E4-9A21-44F6B97773CA}" srcOrd="0" destOrd="0" presId="urn:microsoft.com/office/officeart/2009/3/layout/HorizontalOrganizationChart"/>
    <dgm:cxn modelId="{3060CDC8-4A2F-4CAA-9AAE-53596B164544}" type="presOf" srcId="{6F74B0B9-9AAB-401C-B5A4-770201548F34}" destId="{FC99AF03-D567-41DB-AF7C-B542392BE076}" srcOrd="1" destOrd="0" presId="urn:microsoft.com/office/officeart/2009/3/layout/HorizontalOrganizationChart"/>
    <dgm:cxn modelId="{A5AA89D7-E534-4ECA-99A3-47173A9FCFAB}" type="presOf" srcId="{C213B3F2-AF19-4289-BFF6-C407DCA3EFF5}" destId="{7962ED1C-5FD2-47CB-8CCA-CE9B8A2B45C4}" srcOrd="0" destOrd="0" presId="urn:microsoft.com/office/officeart/2009/3/layout/HorizontalOrganizationChart"/>
    <dgm:cxn modelId="{0719775D-9A2A-4B4C-8ED8-A9B16C7A0ABD}" type="presOf" srcId="{50D16C76-A350-4A49-979F-49DBD100CA26}" destId="{8BA9400D-F599-46C7-A9E5-91FCB5392170}" srcOrd="0" destOrd="0" presId="urn:microsoft.com/office/officeart/2009/3/layout/HorizontalOrganizationChart"/>
    <dgm:cxn modelId="{519BE5D5-E648-463B-A535-FC4404F8638D}" srcId="{1E537D1E-8E8F-4816-A064-1EF2689BEAEB}" destId="{390B79F2-2A4F-41CF-B0AA-B628B5DB69F5}" srcOrd="6" destOrd="0" parTransId="{D76FA620-9B8E-4463-8DBF-9D5B4B9F316F}" sibTransId="{1DC52265-9BBF-4D61-87FD-F299E5AC3274}"/>
    <dgm:cxn modelId="{E1557D2D-D49B-4E7E-83E0-675BFFF972CB}" type="presOf" srcId="{2B47F72B-B311-4DB6-97E8-72355D063616}" destId="{3135181E-37F3-4864-AD5D-26EB600BBE77}" srcOrd="0" destOrd="0" presId="urn:microsoft.com/office/officeart/2009/3/layout/HorizontalOrganizationChart"/>
    <dgm:cxn modelId="{768C70B9-E488-41F4-B431-B3722637C794}" type="presOf" srcId="{886A484E-7C7C-49B7-BFC9-6BE116833234}" destId="{77CD1211-B2DB-4987-8512-6424912ACA27}" srcOrd="1" destOrd="0" presId="urn:microsoft.com/office/officeart/2009/3/layout/HorizontalOrganizationChart"/>
    <dgm:cxn modelId="{F3F8B3DE-4A50-4481-ABC3-8FE814F82D88}" type="presOf" srcId="{390B79F2-2A4F-41CF-B0AA-B628B5DB69F5}" destId="{BB5C55E0-A158-4144-B05D-66DB98518047}" srcOrd="1" destOrd="0" presId="urn:microsoft.com/office/officeart/2009/3/layout/HorizontalOrganizationChart"/>
    <dgm:cxn modelId="{9F9BDFB0-8538-472B-9271-4AD3C9ED9679}" srcId="{1E537D1E-8E8F-4816-A064-1EF2689BEAEB}" destId="{CEA5168B-D953-4D87-AB79-8CAD4BD54990}" srcOrd="10" destOrd="0" parTransId="{3D0B6FB9-E5D8-4B3A-A556-B95ABDC6CFEA}" sibTransId="{3AF5F7CC-A454-4367-A758-629D6978AA9F}"/>
    <dgm:cxn modelId="{AD12D609-C72E-45DC-B81B-0B86B351BFBB}" type="presOf" srcId="{5E3BB0CB-E280-40E8-A6D7-A07A887E9E03}" destId="{CE4FF81E-F170-4DBC-A491-0C20ABC2FF6D}" srcOrd="0" destOrd="0" presId="urn:microsoft.com/office/officeart/2009/3/layout/HorizontalOrganizationChart"/>
    <dgm:cxn modelId="{62E3ABBC-4F3F-4028-B3B7-22B1DB910C9F}" type="presOf" srcId="{1E8913BD-F56B-40F0-AF71-983D75E91B6D}" destId="{75B43B0D-D445-4C9D-B659-AE081CFFB640}" srcOrd="1" destOrd="0" presId="urn:microsoft.com/office/officeart/2009/3/layout/HorizontalOrganizationChart"/>
    <dgm:cxn modelId="{4FC79808-2489-4222-B5D0-796053617521}" type="presOf" srcId="{0926492E-3567-42B1-B6E4-DF04F092DA43}" destId="{4E1DEA64-C2F4-4AC5-9EBA-8C727F3A4A18}" srcOrd="1" destOrd="0" presId="urn:microsoft.com/office/officeart/2009/3/layout/HorizontalOrganizationChart"/>
    <dgm:cxn modelId="{8D95D8E0-F628-41E5-906C-C6E947A62FE1}" type="presOf" srcId="{0A66D246-069E-4742-86BD-BAA46B0E3536}" destId="{7A3089D9-E207-463E-83B1-2DA467D247AF}" srcOrd="1" destOrd="0" presId="urn:microsoft.com/office/officeart/2009/3/layout/HorizontalOrganizationChart"/>
    <dgm:cxn modelId="{8F99F866-D832-439A-8807-30241B702649}" type="presOf" srcId="{0332D498-B085-48E2-9B47-D7FD9EC27649}" destId="{E4A27FC7-7FBF-4C1D-BAA8-AB83B49FBEA7}" srcOrd="1" destOrd="0" presId="urn:microsoft.com/office/officeart/2009/3/layout/HorizontalOrganizationChart"/>
    <dgm:cxn modelId="{EE7B1665-B648-445F-8D06-F5BB566E5269}" type="presOf" srcId="{06287C5D-D2EB-4164-9E2B-845A5D7DCF26}" destId="{96458436-4FCC-4717-A35C-42C4C5D0EADA}" srcOrd="0" destOrd="0" presId="urn:microsoft.com/office/officeart/2009/3/layout/HorizontalOrganizationChart"/>
    <dgm:cxn modelId="{5995D835-4A88-44C6-9DD2-1D2E81B24D77}" type="presOf" srcId="{C2889911-7454-46D6-B315-DD28BC6C705F}" destId="{F06D974F-739F-423D-BD05-04772B5BCF8A}" srcOrd="0" destOrd="0" presId="urn:microsoft.com/office/officeart/2009/3/layout/HorizontalOrganizationChart"/>
    <dgm:cxn modelId="{99F83892-7308-4783-BE8F-63001C6128C6}" srcId="{1E537D1E-8E8F-4816-A064-1EF2689BEAEB}" destId="{8FA65DAF-9701-490D-9595-0A2842B1BF32}" srcOrd="0" destOrd="0" parTransId="{6E389151-FD74-4147-A80D-D3E8BC4571DC}" sibTransId="{7C99A879-957B-4BAE-A771-4394614D0F58}"/>
    <dgm:cxn modelId="{225FC23E-1474-4AE9-815D-5B78699018D3}" type="presOf" srcId="{2BF00886-076B-471F-8869-1AE63645EEA4}" destId="{10A95B0D-FBB7-40C3-B5E8-E18A11256F27}" srcOrd="0" destOrd="0" presId="urn:microsoft.com/office/officeart/2009/3/layout/HorizontalOrganizationChart"/>
    <dgm:cxn modelId="{244A2A19-0AC5-4C32-BB94-9B4E71614548}" type="presOf" srcId="{8FA65DAF-9701-490D-9595-0A2842B1BF32}" destId="{90033FF4-EC27-419F-9FFC-C5CBEE87222D}" srcOrd="1" destOrd="0" presId="urn:microsoft.com/office/officeart/2009/3/layout/HorizontalOrganizationChart"/>
    <dgm:cxn modelId="{8FB4DBFF-C00F-4296-9F79-AB947E3902D2}" type="presOf" srcId="{70A31CA9-B9C0-4A73-B7C7-B58EA1205D42}" destId="{FC2C4006-6FF8-4809-94AF-8EABC7BBCA74}" srcOrd="1" destOrd="0" presId="urn:microsoft.com/office/officeart/2009/3/layout/HorizontalOrganizationChart"/>
    <dgm:cxn modelId="{7A0375C6-36C1-4286-9865-370645D4920E}" srcId="{8FA65DAF-9701-490D-9595-0A2842B1BF32}" destId="{3944209C-1544-4167-8A15-ECF4EC235C83}" srcOrd="0" destOrd="0" parTransId="{5E3BB0CB-E280-40E8-A6D7-A07A887E9E03}" sibTransId="{41CC2A1C-245E-4ADE-9928-6ACB45A298C2}"/>
    <dgm:cxn modelId="{BC6D35EC-19D5-43AC-A09F-7D0CBD0C2714}" type="presOf" srcId="{3944209C-1544-4167-8A15-ECF4EC235C83}" destId="{7F7286DC-F312-48FD-89ED-CBC72E2EF050}" srcOrd="1" destOrd="0" presId="urn:microsoft.com/office/officeart/2009/3/layout/HorizontalOrganizationChart"/>
    <dgm:cxn modelId="{AD62562A-2B58-4323-B2A9-B47ED105C212}" srcId="{1E537D1E-8E8F-4816-A064-1EF2689BEAEB}" destId="{2B47F72B-B311-4DB6-97E8-72355D063616}" srcOrd="9" destOrd="0" parTransId="{D6244298-6323-4602-81D8-083F53D87533}" sibTransId="{6BDB4C35-84BB-4AE2-BDBF-39213AA7C6EA}"/>
    <dgm:cxn modelId="{379EE537-6F35-4CA0-818F-8177CC02C451}" srcId="{70A31CA9-B9C0-4A73-B7C7-B58EA1205D42}" destId="{0833101A-CFFA-4211-B2B5-707023F136CB}" srcOrd="0" destOrd="0" parTransId="{7F41F768-2D3B-4797-B9AE-EDF247760C1C}" sibTransId="{3412EE59-8EFA-4918-AA09-6457963D409A}"/>
    <dgm:cxn modelId="{A73652E2-DCC6-4B26-950B-A0539CB87446}" type="presOf" srcId="{D16176C0-402E-4909-AB5D-D4C75BB8C6F1}" destId="{697F2086-12E6-478C-A6CE-4A4094587135}" srcOrd="0" destOrd="0" presId="urn:microsoft.com/office/officeart/2009/3/layout/HorizontalOrganizationChart"/>
    <dgm:cxn modelId="{46E4D98E-280A-4FDE-9120-B41337AAC059}" type="presOf" srcId="{2B47F72B-B311-4DB6-97E8-72355D063616}" destId="{79097BCF-E7D6-4592-BF8F-7FA4006A442C}" srcOrd="1" destOrd="0" presId="urn:microsoft.com/office/officeart/2009/3/layout/HorizontalOrganizationChart"/>
    <dgm:cxn modelId="{EC6DDBC1-F514-4939-B2E2-93D8BD3D8955}" type="presOf" srcId="{BBC67870-E4F7-48B8-9000-EF2CA41B91EE}" destId="{B76BB162-3F46-49A2-B844-A005FF3094AA}" srcOrd="0" destOrd="0" presId="urn:microsoft.com/office/officeart/2009/3/layout/HorizontalOrganizationChart"/>
    <dgm:cxn modelId="{EC96E4EC-EB39-4F2D-B21B-7F921E8D1DC1}" srcId="{390B79F2-2A4F-41CF-B0AA-B628B5DB69F5}" destId="{BBC67870-E4F7-48B8-9000-EF2CA41B91EE}" srcOrd="0" destOrd="0" parTransId="{EB27A359-4A0E-4487-B94B-661C505128AB}" sibTransId="{23D8C09D-05D8-42A0-9875-B75044E870B5}"/>
    <dgm:cxn modelId="{28731A9E-AAEB-4719-BB67-3ECC4B4A3D31}" type="presOf" srcId="{886A484E-7C7C-49B7-BFC9-6BE116833234}" destId="{20E0DC41-2313-4A12-8BCE-EAE218F27FBE}" srcOrd="0" destOrd="0" presId="urn:microsoft.com/office/officeart/2009/3/layout/HorizontalOrganizationChart"/>
    <dgm:cxn modelId="{3387D557-3CD0-4C3A-BDF9-7CAD0D499DE5}" type="presParOf" srcId="{7962ED1C-5FD2-47CB-8CCA-CE9B8A2B45C4}" destId="{A147F933-73C9-4BDA-AB2D-D616DF5D9E58}" srcOrd="0" destOrd="0" presId="urn:microsoft.com/office/officeart/2009/3/layout/HorizontalOrganizationChart"/>
    <dgm:cxn modelId="{91AAAFBC-0F62-4E9C-9E59-9AFF0272CA6E}" type="presParOf" srcId="{A147F933-73C9-4BDA-AB2D-D616DF5D9E58}" destId="{24680DF9-C07A-46FE-ADF6-E21045606ECC}" srcOrd="0" destOrd="0" presId="urn:microsoft.com/office/officeart/2009/3/layout/HorizontalOrganizationChart"/>
    <dgm:cxn modelId="{2632A899-53B9-4AB4-B8F5-BA3D29D6D7B7}" type="presParOf" srcId="{24680DF9-C07A-46FE-ADF6-E21045606ECC}" destId="{91DF0555-3D26-412E-AF4D-0C3F419A1D16}" srcOrd="0" destOrd="0" presId="urn:microsoft.com/office/officeart/2009/3/layout/HorizontalOrganizationChart"/>
    <dgm:cxn modelId="{AC71EF27-CE00-47B5-A7AF-96F1A8243A06}" type="presParOf" srcId="{24680DF9-C07A-46FE-ADF6-E21045606ECC}" destId="{78B4D3E6-A6CD-4A00-9FB3-70AF2BC856EA}" srcOrd="1" destOrd="0" presId="urn:microsoft.com/office/officeart/2009/3/layout/HorizontalOrganizationChart"/>
    <dgm:cxn modelId="{489AB07E-6A28-4139-9ED2-4C4581B2135A}" type="presParOf" srcId="{A147F933-73C9-4BDA-AB2D-D616DF5D9E58}" destId="{0DA3715B-E8E4-4B05-AD12-CEA49C392560}" srcOrd="1" destOrd="0" presId="urn:microsoft.com/office/officeart/2009/3/layout/HorizontalOrganizationChart"/>
    <dgm:cxn modelId="{F5A06715-5B4E-48A4-AC58-55407E4A0FD5}" type="presParOf" srcId="{0DA3715B-E8E4-4B05-AD12-CEA49C392560}" destId="{0F0610A5-6D3B-425D-BFE5-94EF638BA867}" srcOrd="0" destOrd="0" presId="urn:microsoft.com/office/officeart/2009/3/layout/HorizontalOrganizationChart"/>
    <dgm:cxn modelId="{09CF3550-2D5A-408B-B317-C5EB14739AB5}" type="presParOf" srcId="{0DA3715B-E8E4-4B05-AD12-CEA49C392560}" destId="{CA9E2A22-15FB-4A80-9E23-02378DC051C0}" srcOrd="1" destOrd="0" presId="urn:microsoft.com/office/officeart/2009/3/layout/HorizontalOrganizationChart"/>
    <dgm:cxn modelId="{2980F5C9-B248-4113-B830-79A8743B16BA}" type="presParOf" srcId="{CA9E2A22-15FB-4A80-9E23-02378DC051C0}" destId="{45011B15-0F73-4F57-BA01-4E52EF50872A}" srcOrd="0" destOrd="0" presId="urn:microsoft.com/office/officeart/2009/3/layout/HorizontalOrganizationChart"/>
    <dgm:cxn modelId="{B68D2634-CD1D-478A-B465-73E22C821DA9}" type="presParOf" srcId="{45011B15-0F73-4F57-BA01-4E52EF50872A}" destId="{9E12B3A8-9970-41BF-A2B0-215AD152D337}" srcOrd="0" destOrd="0" presId="urn:microsoft.com/office/officeart/2009/3/layout/HorizontalOrganizationChart"/>
    <dgm:cxn modelId="{162B89D1-09F5-4D5C-8C5B-023514FF42AA}" type="presParOf" srcId="{45011B15-0F73-4F57-BA01-4E52EF50872A}" destId="{90033FF4-EC27-419F-9FFC-C5CBEE87222D}" srcOrd="1" destOrd="0" presId="urn:microsoft.com/office/officeart/2009/3/layout/HorizontalOrganizationChart"/>
    <dgm:cxn modelId="{4E330290-DCB4-4358-A853-32B55C08A3E7}" type="presParOf" srcId="{CA9E2A22-15FB-4A80-9E23-02378DC051C0}" destId="{6567DE6A-E3C6-4F8D-BA17-A61E4E3C5B9D}" srcOrd="1" destOrd="0" presId="urn:microsoft.com/office/officeart/2009/3/layout/HorizontalOrganizationChart"/>
    <dgm:cxn modelId="{3D4417F5-EF2B-43F3-96CF-AC4BBA4F52D0}" type="presParOf" srcId="{CA9E2A22-15FB-4A80-9E23-02378DC051C0}" destId="{76FE6434-7D8E-44F2-B430-D9774176B6F0}" srcOrd="2" destOrd="0" presId="urn:microsoft.com/office/officeart/2009/3/layout/HorizontalOrganizationChart"/>
    <dgm:cxn modelId="{4905DA6A-99FD-414E-814F-419DC2C593FF}" type="presParOf" srcId="{76FE6434-7D8E-44F2-B430-D9774176B6F0}" destId="{CE4FF81E-F170-4DBC-A491-0C20ABC2FF6D}" srcOrd="0" destOrd="0" presId="urn:microsoft.com/office/officeart/2009/3/layout/HorizontalOrganizationChart"/>
    <dgm:cxn modelId="{572D2E64-5896-4CC5-972F-FA13B5AE71CF}" type="presParOf" srcId="{76FE6434-7D8E-44F2-B430-D9774176B6F0}" destId="{565E1349-6599-4464-AC6A-81B7FD459F9A}" srcOrd="1" destOrd="0" presId="urn:microsoft.com/office/officeart/2009/3/layout/HorizontalOrganizationChart"/>
    <dgm:cxn modelId="{9540CCD6-6017-4153-B52C-0E2A52540959}" type="presParOf" srcId="{565E1349-6599-4464-AC6A-81B7FD459F9A}" destId="{1AF089D6-2A3A-4F4A-A000-2A0DCFE60F91}" srcOrd="0" destOrd="0" presId="urn:microsoft.com/office/officeart/2009/3/layout/HorizontalOrganizationChart"/>
    <dgm:cxn modelId="{331E4792-50F1-4D35-BE30-A480442BD120}" type="presParOf" srcId="{1AF089D6-2A3A-4F4A-A000-2A0DCFE60F91}" destId="{3D8DBD2B-F9E1-42C0-AAD8-A74C082310FA}" srcOrd="0" destOrd="0" presId="urn:microsoft.com/office/officeart/2009/3/layout/HorizontalOrganizationChart"/>
    <dgm:cxn modelId="{73F4B498-0C90-42A3-81D9-D83B8C5B3C98}" type="presParOf" srcId="{1AF089D6-2A3A-4F4A-A000-2A0DCFE60F91}" destId="{7F7286DC-F312-48FD-89ED-CBC72E2EF050}" srcOrd="1" destOrd="0" presId="urn:microsoft.com/office/officeart/2009/3/layout/HorizontalOrganizationChart"/>
    <dgm:cxn modelId="{AF5F5BFA-E202-4640-9853-E20E060D1C51}" type="presParOf" srcId="{565E1349-6599-4464-AC6A-81B7FD459F9A}" destId="{BA65A129-3228-4697-8625-79985408F727}" srcOrd="1" destOrd="0" presId="urn:microsoft.com/office/officeart/2009/3/layout/HorizontalOrganizationChart"/>
    <dgm:cxn modelId="{F363FB78-C192-4A3D-93EB-A70BB5A48245}" type="presParOf" srcId="{565E1349-6599-4464-AC6A-81B7FD459F9A}" destId="{87DB9D9C-2A77-42D9-8245-500ADD83E540}" srcOrd="2" destOrd="0" presId="urn:microsoft.com/office/officeart/2009/3/layout/HorizontalOrganizationChart"/>
    <dgm:cxn modelId="{E1543112-ADBB-40D4-9F38-A39629C5E902}" type="presParOf" srcId="{0DA3715B-E8E4-4B05-AD12-CEA49C392560}" destId="{6FF96FBD-38D6-4A75-BCCE-73E3E9E44E6F}" srcOrd="2" destOrd="0" presId="urn:microsoft.com/office/officeart/2009/3/layout/HorizontalOrganizationChart"/>
    <dgm:cxn modelId="{7E5E8939-9166-434A-9E52-08918ED8569C}" type="presParOf" srcId="{0DA3715B-E8E4-4B05-AD12-CEA49C392560}" destId="{DA08CA76-5B0E-4F99-8155-764A5E8C3795}" srcOrd="3" destOrd="0" presId="urn:microsoft.com/office/officeart/2009/3/layout/HorizontalOrganizationChart"/>
    <dgm:cxn modelId="{6C47DD55-74E1-43DB-9C50-A088AF129F20}" type="presParOf" srcId="{DA08CA76-5B0E-4F99-8155-764A5E8C3795}" destId="{27499849-DC3A-4AEC-8573-1C190DCFCFD2}" srcOrd="0" destOrd="0" presId="urn:microsoft.com/office/officeart/2009/3/layout/HorizontalOrganizationChart"/>
    <dgm:cxn modelId="{A1497BEC-52E6-45C2-B79A-DD3C879D3B65}" type="presParOf" srcId="{27499849-DC3A-4AEC-8573-1C190DCFCFD2}" destId="{E6B66FAC-C242-4B63-8390-7ADDCFCD5A12}" srcOrd="0" destOrd="0" presId="urn:microsoft.com/office/officeart/2009/3/layout/HorizontalOrganizationChart"/>
    <dgm:cxn modelId="{FC5942FE-9387-400D-B482-75BB83412171}" type="presParOf" srcId="{27499849-DC3A-4AEC-8573-1C190DCFCFD2}" destId="{5ABF1208-2C6B-4770-8E58-83D65A2756FA}" srcOrd="1" destOrd="0" presId="urn:microsoft.com/office/officeart/2009/3/layout/HorizontalOrganizationChart"/>
    <dgm:cxn modelId="{53C3055B-EED0-4B5E-AF23-303EF0556A7D}" type="presParOf" srcId="{DA08CA76-5B0E-4F99-8155-764A5E8C3795}" destId="{F589F0C6-6CAF-4CB1-BDFE-BC45E1BD9D76}" srcOrd="1" destOrd="0" presId="urn:microsoft.com/office/officeart/2009/3/layout/HorizontalOrganizationChart"/>
    <dgm:cxn modelId="{B97C54B9-961B-41B8-A6BA-831EDCE0FCEA}" type="presParOf" srcId="{DA08CA76-5B0E-4F99-8155-764A5E8C3795}" destId="{AD104E94-4B7D-4DA4-90D2-D8EF1677C11F}" srcOrd="2" destOrd="0" presId="urn:microsoft.com/office/officeart/2009/3/layout/HorizontalOrganizationChart"/>
    <dgm:cxn modelId="{70D23132-452D-4996-A92F-B7E7B46234A7}" type="presParOf" srcId="{AD104E94-4B7D-4DA4-90D2-D8EF1677C11F}" destId="{38744FC0-FBDB-40E4-9A21-44F6B97773CA}" srcOrd="0" destOrd="0" presId="urn:microsoft.com/office/officeart/2009/3/layout/HorizontalOrganizationChart"/>
    <dgm:cxn modelId="{56BC102B-99F6-4032-AE7B-39C3FEA88639}" type="presParOf" srcId="{AD104E94-4B7D-4DA4-90D2-D8EF1677C11F}" destId="{103BA77C-53C1-4843-A4B1-49E3F89DE607}" srcOrd="1" destOrd="0" presId="urn:microsoft.com/office/officeart/2009/3/layout/HorizontalOrganizationChart"/>
    <dgm:cxn modelId="{278F877E-8C58-4F90-8AEF-B3A50438D66C}" type="presParOf" srcId="{103BA77C-53C1-4843-A4B1-49E3F89DE607}" destId="{767A03F7-6478-4EB3-8AC5-238005961682}" srcOrd="0" destOrd="0" presId="urn:microsoft.com/office/officeart/2009/3/layout/HorizontalOrganizationChart"/>
    <dgm:cxn modelId="{3967CDB0-2E1E-41DA-A5EE-234A7E05CC22}" type="presParOf" srcId="{767A03F7-6478-4EB3-8AC5-238005961682}" destId="{B503F36C-2175-41B8-B01D-C369675A90E2}" srcOrd="0" destOrd="0" presId="urn:microsoft.com/office/officeart/2009/3/layout/HorizontalOrganizationChart"/>
    <dgm:cxn modelId="{542AF0FA-7445-4E01-AE01-16ABA238D288}" type="presParOf" srcId="{767A03F7-6478-4EB3-8AC5-238005961682}" destId="{2A510712-DEC3-4736-A3B2-9DAA423F94B5}" srcOrd="1" destOrd="0" presId="urn:microsoft.com/office/officeart/2009/3/layout/HorizontalOrganizationChart"/>
    <dgm:cxn modelId="{23036C41-B9D8-4002-9462-8AD5E8B00811}" type="presParOf" srcId="{103BA77C-53C1-4843-A4B1-49E3F89DE607}" destId="{5DEFF1A1-41F3-4574-BCCC-03AC159DAEE0}" srcOrd="1" destOrd="0" presId="urn:microsoft.com/office/officeart/2009/3/layout/HorizontalOrganizationChart"/>
    <dgm:cxn modelId="{F19EB9E5-4220-4112-A257-226D8A7D3E31}" type="presParOf" srcId="{103BA77C-53C1-4843-A4B1-49E3F89DE607}" destId="{4BB530D8-E031-4E5C-9561-39632B3995F1}" srcOrd="2" destOrd="0" presId="urn:microsoft.com/office/officeart/2009/3/layout/HorizontalOrganizationChart"/>
    <dgm:cxn modelId="{C13D1153-D91C-421F-84C6-23D8E1EFF13E}" type="presParOf" srcId="{0DA3715B-E8E4-4B05-AD12-CEA49C392560}" destId="{708B93D5-920C-4384-9580-D403AE4B260E}" srcOrd="4" destOrd="0" presId="urn:microsoft.com/office/officeart/2009/3/layout/HorizontalOrganizationChart"/>
    <dgm:cxn modelId="{CF1ED9D4-4560-4C9E-9D54-C849A0A138BC}" type="presParOf" srcId="{0DA3715B-E8E4-4B05-AD12-CEA49C392560}" destId="{968E3366-1F7B-4863-9BD8-96D6CF16B7EC}" srcOrd="5" destOrd="0" presId="urn:microsoft.com/office/officeart/2009/3/layout/HorizontalOrganizationChart"/>
    <dgm:cxn modelId="{D3BD1678-06F5-4BAC-BCAC-EE288C598F79}" type="presParOf" srcId="{968E3366-1F7B-4863-9BD8-96D6CF16B7EC}" destId="{B695B0A4-3FC4-4AD7-9905-0933CEF3230E}" srcOrd="0" destOrd="0" presId="urn:microsoft.com/office/officeart/2009/3/layout/HorizontalOrganizationChart"/>
    <dgm:cxn modelId="{3928854D-E335-4118-A6E4-848B0699FDF8}" type="presParOf" srcId="{B695B0A4-3FC4-4AD7-9905-0933CEF3230E}" destId="{81BB38DD-47D9-41EA-ACB2-8BC9EDAC85E8}" srcOrd="0" destOrd="0" presId="urn:microsoft.com/office/officeart/2009/3/layout/HorizontalOrganizationChart"/>
    <dgm:cxn modelId="{23B9691E-4806-4712-9EA8-EA26358B86F0}" type="presParOf" srcId="{B695B0A4-3FC4-4AD7-9905-0933CEF3230E}" destId="{7A3089D9-E207-463E-83B1-2DA467D247AF}" srcOrd="1" destOrd="0" presId="urn:microsoft.com/office/officeart/2009/3/layout/HorizontalOrganizationChart"/>
    <dgm:cxn modelId="{66269BF9-3D8C-4F3C-AD5A-7D53CD8FF71C}" type="presParOf" srcId="{968E3366-1F7B-4863-9BD8-96D6CF16B7EC}" destId="{3C8CFC7C-4113-4BC7-9449-0F3B68E5EAB2}" srcOrd="1" destOrd="0" presId="urn:microsoft.com/office/officeart/2009/3/layout/HorizontalOrganizationChart"/>
    <dgm:cxn modelId="{62BAA1DC-7612-485A-88EB-7D0C36CDA1AB}" type="presParOf" srcId="{968E3366-1F7B-4863-9BD8-96D6CF16B7EC}" destId="{7D2E7C83-F25C-44F4-8D18-C17CFE41C4DF}" srcOrd="2" destOrd="0" presId="urn:microsoft.com/office/officeart/2009/3/layout/HorizontalOrganizationChart"/>
    <dgm:cxn modelId="{D81E3D63-1B8E-4165-B4BD-8DB248650C01}" type="presParOf" srcId="{7D2E7C83-F25C-44F4-8D18-C17CFE41C4DF}" destId="{87DD5A76-41A4-4788-8E04-47A9D4E7E87C}" srcOrd="0" destOrd="0" presId="urn:microsoft.com/office/officeart/2009/3/layout/HorizontalOrganizationChart"/>
    <dgm:cxn modelId="{750EE2BD-38AD-4AC1-9406-47CE4AA4BE14}" type="presParOf" srcId="{7D2E7C83-F25C-44F4-8D18-C17CFE41C4DF}" destId="{A7241318-6937-4C5C-B8E9-09F1D78FD1E4}" srcOrd="1" destOrd="0" presId="urn:microsoft.com/office/officeart/2009/3/layout/HorizontalOrganizationChart"/>
    <dgm:cxn modelId="{CFAD45A2-DB50-4AE9-8EE9-C77193AE50EB}" type="presParOf" srcId="{A7241318-6937-4C5C-B8E9-09F1D78FD1E4}" destId="{93ED91B5-6E81-458F-9A22-F3966051A1F2}" srcOrd="0" destOrd="0" presId="urn:microsoft.com/office/officeart/2009/3/layout/HorizontalOrganizationChart"/>
    <dgm:cxn modelId="{CF30B4F3-D752-49E3-95B5-D8FF9AA99564}" type="presParOf" srcId="{93ED91B5-6E81-458F-9A22-F3966051A1F2}" destId="{240B8165-9E61-4699-83B8-108E494DDA33}" srcOrd="0" destOrd="0" presId="urn:microsoft.com/office/officeart/2009/3/layout/HorizontalOrganizationChart"/>
    <dgm:cxn modelId="{3BA764EB-799A-4BD6-95CA-5A0A187D0297}" type="presParOf" srcId="{93ED91B5-6E81-458F-9A22-F3966051A1F2}" destId="{2CD84243-F897-4813-9264-A42E4E7CD0DE}" srcOrd="1" destOrd="0" presId="urn:microsoft.com/office/officeart/2009/3/layout/HorizontalOrganizationChart"/>
    <dgm:cxn modelId="{41C9BB83-4632-4C85-85E7-ECA04A2201DF}" type="presParOf" srcId="{A7241318-6937-4C5C-B8E9-09F1D78FD1E4}" destId="{A1328ADD-D55F-4F2F-AE01-465436B567BC}" srcOrd="1" destOrd="0" presId="urn:microsoft.com/office/officeart/2009/3/layout/HorizontalOrganizationChart"/>
    <dgm:cxn modelId="{42B139A2-48DC-4F15-8326-979E07FE22B2}" type="presParOf" srcId="{A7241318-6937-4C5C-B8E9-09F1D78FD1E4}" destId="{C8A48B62-D15F-46FC-A53A-02505E1B8D53}" srcOrd="2" destOrd="0" presId="urn:microsoft.com/office/officeart/2009/3/layout/HorizontalOrganizationChart"/>
    <dgm:cxn modelId="{CEED7632-76EF-42FC-AEB3-87D1A09E4599}" type="presParOf" srcId="{0DA3715B-E8E4-4B05-AD12-CEA49C392560}" destId="{6CD00418-E55E-499E-9BB8-3F80C0CFF517}" srcOrd="6" destOrd="0" presId="urn:microsoft.com/office/officeart/2009/3/layout/HorizontalOrganizationChart"/>
    <dgm:cxn modelId="{3F4AB026-999C-4F1D-8F2F-90CBC493A06C}" type="presParOf" srcId="{0DA3715B-E8E4-4B05-AD12-CEA49C392560}" destId="{189682E6-221C-49F3-805F-DF86BE003872}" srcOrd="7" destOrd="0" presId="urn:microsoft.com/office/officeart/2009/3/layout/HorizontalOrganizationChart"/>
    <dgm:cxn modelId="{A2BC6713-82F3-4ABE-B623-DC4E543DB5BB}" type="presParOf" srcId="{189682E6-221C-49F3-805F-DF86BE003872}" destId="{8E438039-92BF-45EE-B8DC-5BFD760A6285}" srcOrd="0" destOrd="0" presId="urn:microsoft.com/office/officeart/2009/3/layout/HorizontalOrganizationChart"/>
    <dgm:cxn modelId="{31A1BEDB-DAA6-4AA1-9D99-EECAEE80E309}" type="presParOf" srcId="{8E438039-92BF-45EE-B8DC-5BFD760A6285}" destId="{20E0DC41-2313-4A12-8BCE-EAE218F27FBE}" srcOrd="0" destOrd="0" presId="urn:microsoft.com/office/officeart/2009/3/layout/HorizontalOrganizationChart"/>
    <dgm:cxn modelId="{99C941F2-9686-49C9-BFD2-E32F57C26288}" type="presParOf" srcId="{8E438039-92BF-45EE-B8DC-5BFD760A6285}" destId="{77CD1211-B2DB-4987-8512-6424912ACA27}" srcOrd="1" destOrd="0" presId="urn:microsoft.com/office/officeart/2009/3/layout/HorizontalOrganizationChart"/>
    <dgm:cxn modelId="{A13421CF-774F-41EE-84B7-195A7EA74D1C}" type="presParOf" srcId="{189682E6-221C-49F3-805F-DF86BE003872}" destId="{FE85138E-3F0C-437B-9482-0C7341D2B06E}" srcOrd="1" destOrd="0" presId="urn:microsoft.com/office/officeart/2009/3/layout/HorizontalOrganizationChart"/>
    <dgm:cxn modelId="{3B98B58C-FE96-41FC-B209-1B62614F2D86}" type="presParOf" srcId="{189682E6-221C-49F3-805F-DF86BE003872}" destId="{74C83D39-3CE1-431E-BE41-19E40568D050}" srcOrd="2" destOrd="0" presId="urn:microsoft.com/office/officeart/2009/3/layout/HorizontalOrganizationChart"/>
    <dgm:cxn modelId="{851F0494-6837-4294-9544-8BCDF94BC274}" type="presParOf" srcId="{74C83D39-3CE1-431E-BE41-19E40568D050}" destId="{96458436-4FCC-4717-A35C-42C4C5D0EADA}" srcOrd="0" destOrd="0" presId="urn:microsoft.com/office/officeart/2009/3/layout/HorizontalOrganizationChart"/>
    <dgm:cxn modelId="{D367F8F1-2E59-43F8-BC9D-18B7C52B02FE}" type="presParOf" srcId="{74C83D39-3CE1-431E-BE41-19E40568D050}" destId="{A1A0AF86-6F41-4B9E-B62E-0D2D6C6E1848}" srcOrd="1" destOrd="0" presId="urn:microsoft.com/office/officeart/2009/3/layout/HorizontalOrganizationChart"/>
    <dgm:cxn modelId="{5E3AD7BF-65F7-4464-9989-32C841782B4C}" type="presParOf" srcId="{A1A0AF86-6F41-4B9E-B62E-0D2D6C6E1848}" destId="{73050C5A-86F2-400C-AA2E-E53EF322FB43}" srcOrd="0" destOrd="0" presId="urn:microsoft.com/office/officeart/2009/3/layout/HorizontalOrganizationChart"/>
    <dgm:cxn modelId="{DAEAABDE-2BD3-4383-AF36-913738736F17}" type="presParOf" srcId="{73050C5A-86F2-400C-AA2E-E53EF322FB43}" destId="{26B51BE3-59CE-410C-81B9-11C828B2C3C3}" srcOrd="0" destOrd="0" presId="urn:microsoft.com/office/officeart/2009/3/layout/HorizontalOrganizationChart"/>
    <dgm:cxn modelId="{44600A3B-7787-4BED-82D5-79D013B31B01}" type="presParOf" srcId="{73050C5A-86F2-400C-AA2E-E53EF322FB43}" destId="{4E1DEA64-C2F4-4AC5-9EBA-8C727F3A4A18}" srcOrd="1" destOrd="0" presId="urn:microsoft.com/office/officeart/2009/3/layout/HorizontalOrganizationChart"/>
    <dgm:cxn modelId="{9D667651-7CC1-4A01-B33E-622604E614DC}" type="presParOf" srcId="{A1A0AF86-6F41-4B9E-B62E-0D2D6C6E1848}" destId="{6017E142-7FAF-494B-BA67-15BCB82FDF3F}" srcOrd="1" destOrd="0" presId="urn:microsoft.com/office/officeart/2009/3/layout/HorizontalOrganizationChart"/>
    <dgm:cxn modelId="{A71C3F45-FCCC-4AA9-8D7A-F8816A97E13D}" type="presParOf" srcId="{A1A0AF86-6F41-4B9E-B62E-0D2D6C6E1848}" destId="{6FCAFB15-33F6-4829-A343-891F3195323C}" srcOrd="2" destOrd="0" presId="urn:microsoft.com/office/officeart/2009/3/layout/HorizontalOrganizationChart"/>
    <dgm:cxn modelId="{267497F6-4AC9-42EC-8348-C2FC4CCD1516}" type="presParOf" srcId="{0DA3715B-E8E4-4B05-AD12-CEA49C392560}" destId="{C709804D-6D5F-4DA7-8FB8-A7764833305A}" srcOrd="8" destOrd="0" presId="urn:microsoft.com/office/officeart/2009/3/layout/HorizontalOrganizationChart"/>
    <dgm:cxn modelId="{96FADAA1-D74B-4EAA-A535-A0795B1E853A}" type="presParOf" srcId="{0DA3715B-E8E4-4B05-AD12-CEA49C392560}" destId="{B601FBCF-B4ED-445D-923A-1FF70C6080EB}" srcOrd="9" destOrd="0" presId="urn:microsoft.com/office/officeart/2009/3/layout/HorizontalOrganizationChart"/>
    <dgm:cxn modelId="{03D0BD31-B378-44FC-A7A0-934852379218}" type="presParOf" srcId="{B601FBCF-B4ED-445D-923A-1FF70C6080EB}" destId="{2E7829A0-E364-48B0-868A-174E0EC0479F}" srcOrd="0" destOrd="0" presId="urn:microsoft.com/office/officeart/2009/3/layout/HorizontalOrganizationChart"/>
    <dgm:cxn modelId="{197CA730-FA74-4B20-9745-A1C52A8DDA39}" type="presParOf" srcId="{2E7829A0-E364-48B0-868A-174E0EC0479F}" destId="{1A3C2093-26F4-432A-911D-D64D6240954A}" srcOrd="0" destOrd="0" presId="urn:microsoft.com/office/officeart/2009/3/layout/HorizontalOrganizationChart"/>
    <dgm:cxn modelId="{9851CF2B-57E4-4AFB-B99B-7F2DE704501A}" type="presParOf" srcId="{2E7829A0-E364-48B0-868A-174E0EC0479F}" destId="{75B43B0D-D445-4C9D-B659-AE081CFFB640}" srcOrd="1" destOrd="0" presId="urn:microsoft.com/office/officeart/2009/3/layout/HorizontalOrganizationChart"/>
    <dgm:cxn modelId="{823DB1C1-B1D5-4A50-A505-07923DC030C9}" type="presParOf" srcId="{B601FBCF-B4ED-445D-923A-1FF70C6080EB}" destId="{C8CAFC95-E758-494B-BEF4-93DD7DEA61E4}" srcOrd="1" destOrd="0" presId="urn:microsoft.com/office/officeart/2009/3/layout/HorizontalOrganizationChart"/>
    <dgm:cxn modelId="{501FD64E-658A-4D38-925E-7E757732847E}" type="presParOf" srcId="{B601FBCF-B4ED-445D-923A-1FF70C6080EB}" destId="{76BC31E0-BC8E-4573-A3CF-44D906A3DA02}" srcOrd="2" destOrd="0" presId="urn:microsoft.com/office/officeart/2009/3/layout/HorizontalOrganizationChart"/>
    <dgm:cxn modelId="{DA6A7D9C-A11C-49EF-8EFF-7C4B23F52605}" type="presParOf" srcId="{76BC31E0-BC8E-4573-A3CF-44D906A3DA02}" destId="{92400440-0A7B-4A5A-B460-295B8BC95B4B}" srcOrd="0" destOrd="0" presId="urn:microsoft.com/office/officeart/2009/3/layout/HorizontalOrganizationChart"/>
    <dgm:cxn modelId="{D911DD73-3DA8-4668-A1B8-1C961C4F6339}" type="presParOf" srcId="{76BC31E0-BC8E-4573-A3CF-44D906A3DA02}" destId="{6AECD02C-7DAA-4AEB-B65D-536998DE0D76}" srcOrd="1" destOrd="0" presId="urn:microsoft.com/office/officeart/2009/3/layout/HorizontalOrganizationChart"/>
    <dgm:cxn modelId="{A1FADD56-B8B3-4D64-AA76-FD178683FBA7}" type="presParOf" srcId="{6AECD02C-7DAA-4AEB-B65D-536998DE0D76}" destId="{B8B730F1-50EF-45ED-8117-4AD29CA7D544}" srcOrd="0" destOrd="0" presId="urn:microsoft.com/office/officeart/2009/3/layout/HorizontalOrganizationChart"/>
    <dgm:cxn modelId="{F0CBA9E6-7A3F-4929-91CE-EBF7EF088D2D}" type="presParOf" srcId="{B8B730F1-50EF-45ED-8117-4AD29CA7D544}" destId="{8BA9400D-F599-46C7-A9E5-91FCB5392170}" srcOrd="0" destOrd="0" presId="urn:microsoft.com/office/officeart/2009/3/layout/HorizontalOrganizationChart"/>
    <dgm:cxn modelId="{4A4D1648-96FB-4FA3-B5F6-2381CBC9DDFB}" type="presParOf" srcId="{B8B730F1-50EF-45ED-8117-4AD29CA7D544}" destId="{F04A6DA6-08EF-423A-A442-17DDB9CB6710}" srcOrd="1" destOrd="0" presId="urn:microsoft.com/office/officeart/2009/3/layout/HorizontalOrganizationChart"/>
    <dgm:cxn modelId="{B7228C32-F69A-4847-B83C-9C379997AC87}" type="presParOf" srcId="{6AECD02C-7DAA-4AEB-B65D-536998DE0D76}" destId="{00F5AFF8-94E8-49A7-8DF9-1D9F105CBE9C}" srcOrd="1" destOrd="0" presId="urn:microsoft.com/office/officeart/2009/3/layout/HorizontalOrganizationChart"/>
    <dgm:cxn modelId="{186B02EC-7C1E-4988-AF48-6219B84DA9D2}" type="presParOf" srcId="{6AECD02C-7DAA-4AEB-B65D-536998DE0D76}" destId="{00492807-C9F1-4118-9D29-A8E87EE29600}" srcOrd="2" destOrd="0" presId="urn:microsoft.com/office/officeart/2009/3/layout/HorizontalOrganizationChart"/>
    <dgm:cxn modelId="{B2990E8B-2671-4A85-935B-D200DBAF1AF9}" type="presParOf" srcId="{0DA3715B-E8E4-4B05-AD12-CEA49C392560}" destId="{10A95B0D-FBB7-40C3-B5E8-E18A11256F27}" srcOrd="10" destOrd="0" presId="urn:microsoft.com/office/officeart/2009/3/layout/HorizontalOrganizationChart"/>
    <dgm:cxn modelId="{430F3898-9BCE-4091-829A-F5F5E80E5A58}" type="presParOf" srcId="{0DA3715B-E8E4-4B05-AD12-CEA49C392560}" destId="{396BBF7D-E643-4B5E-A298-8D0D96CE02BF}" srcOrd="11" destOrd="0" presId="urn:microsoft.com/office/officeart/2009/3/layout/HorizontalOrganizationChart"/>
    <dgm:cxn modelId="{E682B62A-5972-421A-8318-9190B72E78F4}" type="presParOf" srcId="{396BBF7D-E643-4B5E-A298-8D0D96CE02BF}" destId="{42E7FCA2-6B47-4189-857F-07231277672C}" srcOrd="0" destOrd="0" presId="urn:microsoft.com/office/officeart/2009/3/layout/HorizontalOrganizationChart"/>
    <dgm:cxn modelId="{5DDC4304-F090-4A5A-94E8-E498BB24F77A}" type="presParOf" srcId="{42E7FCA2-6B47-4189-857F-07231277672C}" destId="{30B2317D-A877-4D65-8AC9-9D0BD409B116}" srcOrd="0" destOrd="0" presId="urn:microsoft.com/office/officeart/2009/3/layout/HorizontalOrganizationChart"/>
    <dgm:cxn modelId="{261ABDE5-8C89-4095-8A3E-D16FCB375E5C}" type="presParOf" srcId="{42E7FCA2-6B47-4189-857F-07231277672C}" destId="{E4A27FC7-7FBF-4C1D-BAA8-AB83B49FBEA7}" srcOrd="1" destOrd="0" presId="urn:microsoft.com/office/officeart/2009/3/layout/HorizontalOrganizationChart"/>
    <dgm:cxn modelId="{C3E62726-E03A-493B-8871-AC4B4B58838E}" type="presParOf" srcId="{396BBF7D-E643-4B5E-A298-8D0D96CE02BF}" destId="{CEF2F117-4463-4AF3-8724-608830F6D343}" srcOrd="1" destOrd="0" presId="urn:microsoft.com/office/officeart/2009/3/layout/HorizontalOrganizationChart"/>
    <dgm:cxn modelId="{079A59DA-BDD6-4D37-8C6F-823B68425A69}" type="presParOf" srcId="{396BBF7D-E643-4B5E-A298-8D0D96CE02BF}" destId="{5C29A340-735A-40F0-992C-08F0670B9F61}" srcOrd="2" destOrd="0" presId="urn:microsoft.com/office/officeart/2009/3/layout/HorizontalOrganizationChart"/>
    <dgm:cxn modelId="{F11B4BAB-2625-44EA-BA79-EB98090DD28B}" type="presParOf" srcId="{5C29A340-735A-40F0-992C-08F0670B9F61}" destId="{DBED87E5-67D6-49FF-AC5B-2DAD5B6685A1}" srcOrd="0" destOrd="0" presId="urn:microsoft.com/office/officeart/2009/3/layout/HorizontalOrganizationChart"/>
    <dgm:cxn modelId="{60B92B37-D53E-4CDF-A9F3-534965EF4904}" type="presParOf" srcId="{5C29A340-735A-40F0-992C-08F0670B9F61}" destId="{CA35C58A-CE21-461D-A5FB-5FF3E55AE2F4}" srcOrd="1" destOrd="0" presId="urn:microsoft.com/office/officeart/2009/3/layout/HorizontalOrganizationChart"/>
    <dgm:cxn modelId="{EFC9ED24-F404-4278-8FA4-F0726C1E54A7}" type="presParOf" srcId="{CA35C58A-CE21-461D-A5FB-5FF3E55AE2F4}" destId="{65CACDAD-ADD7-4152-B989-AAB0523E4B57}" srcOrd="0" destOrd="0" presId="urn:microsoft.com/office/officeart/2009/3/layout/HorizontalOrganizationChart"/>
    <dgm:cxn modelId="{87B8A6D1-22CE-460B-9994-56263BA1FB5E}" type="presParOf" srcId="{65CACDAD-ADD7-4152-B989-AAB0523E4B57}" destId="{9FA45A2B-2092-45F1-8942-D97D9CA9B650}" srcOrd="0" destOrd="0" presId="urn:microsoft.com/office/officeart/2009/3/layout/HorizontalOrganizationChart"/>
    <dgm:cxn modelId="{6B119ECE-3C55-493F-A5C0-A68F2FA1DEE8}" type="presParOf" srcId="{65CACDAD-ADD7-4152-B989-AAB0523E4B57}" destId="{6462B078-2242-4C6D-9918-F89F8A1CAA99}" srcOrd="1" destOrd="0" presId="urn:microsoft.com/office/officeart/2009/3/layout/HorizontalOrganizationChart"/>
    <dgm:cxn modelId="{30F4A78D-1245-4942-8AD8-93E0B17F086B}" type="presParOf" srcId="{CA35C58A-CE21-461D-A5FB-5FF3E55AE2F4}" destId="{A49F3402-BB5E-43C2-8935-C49C93304AE1}" srcOrd="1" destOrd="0" presId="urn:microsoft.com/office/officeart/2009/3/layout/HorizontalOrganizationChart"/>
    <dgm:cxn modelId="{38003D49-9AF1-419D-99F0-643BC43D7F61}" type="presParOf" srcId="{CA35C58A-CE21-461D-A5FB-5FF3E55AE2F4}" destId="{FCE3CB19-CBD7-44D7-A44A-4B3856D42D42}" srcOrd="2" destOrd="0" presId="urn:microsoft.com/office/officeart/2009/3/layout/HorizontalOrganizationChart"/>
    <dgm:cxn modelId="{17D4BB10-672E-4AA5-83D4-17A3DE0478C5}" type="presParOf" srcId="{0DA3715B-E8E4-4B05-AD12-CEA49C392560}" destId="{3D374D4A-55D6-416E-9DA0-EDC27111B1ED}" srcOrd="12" destOrd="0" presId="urn:microsoft.com/office/officeart/2009/3/layout/HorizontalOrganizationChart"/>
    <dgm:cxn modelId="{A676B0B6-6945-4391-B6CE-06825D024541}" type="presParOf" srcId="{0DA3715B-E8E4-4B05-AD12-CEA49C392560}" destId="{1DE343F5-C73C-470C-9725-8845A608274A}" srcOrd="13" destOrd="0" presId="urn:microsoft.com/office/officeart/2009/3/layout/HorizontalOrganizationChart"/>
    <dgm:cxn modelId="{707171DB-2CCE-4BA4-B109-4462DBDF9E5A}" type="presParOf" srcId="{1DE343F5-C73C-470C-9725-8845A608274A}" destId="{413665C9-31CA-4C5B-A62B-D1651B55BB13}" srcOrd="0" destOrd="0" presId="urn:microsoft.com/office/officeart/2009/3/layout/HorizontalOrganizationChart"/>
    <dgm:cxn modelId="{5DF2276F-9F31-4AE1-A451-B872C6C59003}" type="presParOf" srcId="{413665C9-31CA-4C5B-A62B-D1651B55BB13}" destId="{D71FE7EA-E508-4CC0-AD30-223D124D1B4C}" srcOrd="0" destOrd="0" presId="urn:microsoft.com/office/officeart/2009/3/layout/HorizontalOrganizationChart"/>
    <dgm:cxn modelId="{20918CD8-E15B-4D0B-B567-F3E4215F704F}" type="presParOf" srcId="{413665C9-31CA-4C5B-A62B-D1651B55BB13}" destId="{BB5C55E0-A158-4144-B05D-66DB98518047}" srcOrd="1" destOrd="0" presId="urn:microsoft.com/office/officeart/2009/3/layout/HorizontalOrganizationChart"/>
    <dgm:cxn modelId="{19EB5415-DBDA-4C68-A468-D46A5EAD7640}" type="presParOf" srcId="{1DE343F5-C73C-470C-9725-8845A608274A}" destId="{716B6FD1-698F-4E21-B53B-E7548B0C9234}" srcOrd="1" destOrd="0" presId="urn:microsoft.com/office/officeart/2009/3/layout/HorizontalOrganizationChart"/>
    <dgm:cxn modelId="{8B7ACB71-E3F4-4E57-8484-851567D6027D}" type="presParOf" srcId="{1DE343F5-C73C-470C-9725-8845A608274A}" destId="{D84CCFD5-1BB0-46AB-9652-C66BF66C9948}" srcOrd="2" destOrd="0" presId="urn:microsoft.com/office/officeart/2009/3/layout/HorizontalOrganizationChart"/>
    <dgm:cxn modelId="{1E2B9AD9-04D2-485E-926E-6673832A344E}" type="presParOf" srcId="{D84CCFD5-1BB0-46AB-9652-C66BF66C9948}" destId="{3A3F1CFE-3517-4497-B348-4DA2435429D3}" srcOrd="0" destOrd="0" presId="urn:microsoft.com/office/officeart/2009/3/layout/HorizontalOrganizationChart"/>
    <dgm:cxn modelId="{A2A5E65E-06A2-420E-B003-57537C2A8BE5}" type="presParOf" srcId="{D84CCFD5-1BB0-46AB-9652-C66BF66C9948}" destId="{369DF3E1-AAF8-4A7C-A61C-8C72943821D0}" srcOrd="1" destOrd="0" presId="urn:microsoft.com/office/officeart/2009/3/layout/HorizontalOrganizationChart"/>
    <dgm:cxn modelId="{2C29ECF3-83B3-4389-9578-EC054014B670}" type="presParOf" srcId="{369DF3E1-AAF8-4A7C-A61C-8C72943821D0}" destId="{72C7FD6B-43C5-47DE-B56C-449831D70920}" srcOrd="0" destOrd="0" presId="urn:microsoft.com/office/officeart/2009/3/layout/HorizontalOrganizationChart"/>
    <dgm:cxn modelId="{3368338A-E111-43DD-B76D-F364B83345F7}" type="presParOf" srcId="{72C7FD6B-43C5-47DE-B56C-449831D70920}" destId="{B76BB162-3F46-49A2-B844-A005FF3094AA}" srcOrd="0" destOrd="0" presId="urn:microsoft.com/office/officeart/2009/3/layout/HorizontalOrganizationChart"/>
    <dgm:cxn modelId="{FF1ED757-EB2F-4C97-94C6-A1A367C0FD1A}" type="presParOf" srcId="{72C7FD6B-43C5-47DE-B56C-449831D70920}" destId="{C94176C0-3A06-4063-9D9E-CBA453FEE505}" srcOrd="1" destOrd="0" presId="urn:microsoft.com/office/officeart/2009/3/layout/HorizontalOrganizationChart"/>
    <dgm:cxn modelId="{D8F4BF9E-5FC4-4AC5-AF67-D93441F6CA4F}" type="presParOf" srcId="{369DF3E1-AAF8-4A7C-A61C-8C72943821D0}" destId="{9D8736FC-769D-41B1-BD29-020A5E97896C}" srcOrd="1" destOrd="0" presId="urn:microsoft.com/office/officeart/2009/3/layout/HorizontalOrganizationChart"/>
    <dgm:cxn modelId="{62257F2F-F5DE-4364-8FE7-5D185FA47868}" type="presParOf" srcId="{369DF3E1-AAF8-4A7C-A61C-8C72943821D0}" destId="{D90422A6-C426-4F9F-9253-4ED3A7C3E369}" srcOrd="2" destOrd="0" presId="urn:microsoft.com/office/officeart/2009/3/layout/HorizontalOrganizationChart"/>
    <dgm:cxn modelId="{651AEBF8-8BCC-49A7-ADD2-6E5B61C17302}" type="presParOf" srcId="{0DA3715B-E8E4-4B05-AD12-CEA49C392560}" destId="{5BCB67FF-2558-44E8-A67F-AEE34FDE8AAD}" srcOrd="14" destOrd="0" presId="urn:microsoft.com/office/officeart/2009/3/layout/HorizontalOrganizationChart"/>
    <dgm:cxn modelId="{31CBF16C-4545-44A1-9170-3F40B4050C59}" type="presParOf" srcId="{0DA3715B-E8E4-4B05-AD12-CEA49C392560}" destId="{D98497FE-639C-4D5D-A183-F39C064439BC}" srcOrd="15" destOrd="0" presId="urn:microsoft.com/office/officeart/2009/3/layout/HorizontalOrganizationChart"/>
    <dgm:cxn modelId="{4EB2CEB3-C4EC-422D-A569-7EBD0EB63526}" type="presParOf" srcId="{D98497FE-639C-4D5D-A183-F39C064439BC}" destId="{F8D16B8D-86FB-4B9F-A60F-2CF2003859FC}" srcOrd="0" destOrd="0" presId="urn:microsoft.com/office/officeart/2009/3/layout/HorizontalOrganizationChart"/>
    <dgm:cxn modelId="{8149A38B-143F-490F-915E-0F2FB5890C75}" type="presParOf" srcId="{F8D16B8D-86FB-4B9F-A60F-2CF2003859FC}" destId="{4CF61BF0-2B37-48EA-9978-A5113A0ADA1C}" srcOrd="0" destOrd="0" presId="urn:microsoft.com/office/officeart/2009/3/layout/HorizontalOrganizationChart"/>
    <dgm:cxn modelId="{D1036D78-FBE7-46F4-9C70-E25C1FDF8ACD}" type="presParOf" srcId="{F8D16B8D-86FB-4B9F-A60F-2CF2003859FC}" destId="{91C654F6-2B39-4BBB-BAC0-A83EFA5ACBF4}" srcOrd="1" destOrd="0" presId="urn:microsoft.com/office/officeart/2009/3/layout/HorizontalOrganizationChart"/>
    <dgm:cxn modelId="{07420EF6-5CCB-48E2-B204-40E9BB8D2ADA}" type="presParOf" srcId="{D98497FE-639C-4D5D-A183-F39C064439BC}" destId="{FB587CAB-C18F-47B2-8B26-90F23570857D}" srcOrd="1" destOrd="0" presId="urn:microsoft.com/office/officeart/2009/3/layout/HorizontalOrganizationChart"/>
    <dgm:cxn modelId="{60861AB2-4BB6-400A-9C34-202D9804711D}" type="presParOf" srcId="{D98497FE-639C-4D5D-A183-F39C064439BC}" destId="{8D4E028A-70AA-4E57-9E18-C7E0AD48AA64}" srcOrd="2" destOrd="0" presId="urn:microsoft.com/office/officeart/2009/3/layout/HorizontalOrganizationChart"/>
    <dgm:cxn modelId="{C877782B-4FDF-4D16-9D5A-3C51F7747B90}" type="presParOf" srcId="{8D4E028A-70AA-4E57-9E18-C7E0AD48AA64}" destId="{697F2086-12E6-478C-A6CE-4A4094587135}" srcOrd="0" destOrd="0" presId="urn:microsoft.com/office/officeart/2009/3/layout/HorizontalOrganizationChart"/>
    <dgm:cxn modelId="{E9F0FB0E-6F4D-426B-BD2B-47ABD8E71650}" type="presParOf" srcId="{8D4E028A-70AA-4E57-9E18-C7E0AD48AA64}" destId="{3A2C2C84-2B6A-4AAF-AD53-29CBC77EA303}" srcOrd="1" destOrd="0" presId="urn:microsoft.com/office/officeart/2009/3/layout/HorizontalOrganizationChart"/>
    <dgm:cxn modelId="{05C74165-6DD9-4681-B4E1-783C32801946}" type="presParOf" srcId="{3A2C2C84-2B6A-4AAF-AD53-29CBC77EA303}" destId="{C88F1ECC-0622-4CFD-AB2E-8968B6428BE7}" srcOrd="0" destOrd="0" presId="urn:microsoft.com/office/officeart/2009/3/layout/HorizontalOrganizationChart"/>
    <dgm:cxn modelId="{2D719D9B-EDF8-41CD-9BFE-542E7643386E}" type="presParOf" srcId="{C88F1ECC-0622-4CFD-AB2E-8968B6428BE7}" destId="{E4B7EBF9-B40A-4449-844C-B63553161782}" srcOrd="0" destOrd="0" presId="urn:microsoft.com/office/officeart/2009/3/layout/HorizontalOrganizationChart"/>
    <dgm:cxn modelId="{22710028-34D1-4B1F-82D6-CEB8E0189293}" type="presParOf" srcId="{C88F1ECC-0622-4CFD-AB2E-8968B6428BE7}" destId="{FC99AF03-D567-41DB-AF7C-B542392BE076}" srcOrd="1" destOrd="0" presId="urn:microsoft.com/office/officeart/2009/3/layout/HorizontalOrganizationChart"/>
    <dgm:cxn modelId="{B5F93DEA-0DB4-4032-A93E-37EC668D12B8}" type="presParOf" srcId="{3A2C2C84-2B6A-4AAF-AD53-29CBC77EA303}" destId="{5FD605B8-1A61-47EA-BD03-7DFA8A9BD3F1}" srcOrd="1" destOrd="0" presId="urn:microsoft.com/office/officeart/2009/3/layout/HorizontalOrganizationChart"/>
    <dgm:cxn modelId="{B654F0B4-4752-4519-B30C-012028126EE1}" type="presParOf" srcId="{3A2C2C84-2B6A-4AAF-AD53-29CBC77EA303}" destId="{8DB1FA2B-39E5-4995-BC5E-F5A4384080FB}" srcOrd="2" destOrd="0" presId="urn:microsoft.com/office/officeart/2009/3/layout/HorizontalOrganizationChart"/>
    <dgm:cxn modelId="{C648F76F-2FD1-49A0-BFAC-CA64E5E31482}" type="presParOf" srcId="{0DA3715B-E8E4-4B05-AD12-CEA49C392560}" destId="{F17DA41B-B060-40F9-ACAF-ED35E69FC34A}" srcOrd="16" destOrd="0" presId="urn:microsoft.com/office/officeart/2009/3/layout/HorizontalOrganizationChart"/>
    <dgm:cxn modelId="{EF9AE7CB-908D-46FF-ACBA-C375E8468319}" type="presParOf" srcId="{0DA3715B-E8E4-4B05-AD12-CEA49C392560}" destId="{AADB3A5D-D92F-49DF-AD63-09311C966EA2}" srcOrd="17" destOrd="0" presId="urn:microsoft.com/office/officeart/2009/3/layout/HorizontalOrganizationChart"/>
    <dgm:cxn modelId="{534A9DB5-7A04-4BE9-B34A-00370EB9E41D}" type="presParOf" srcId="{AADB3A5D-D92F-49DF-AD63-09311C966EA2}" destId="{3B1B4592-D723-48F0-9049-EB210C184674}" srcOrd="0" destOrd="0" presId="urn:microsoft.com/office/officeart/2009/3/layout/HorizontalOrganizationChart"/>
    <dgm:cxn modelId="{9E011195-9775-4F11-9377-EDAC8AF65663}" type="presParOf" srcId="{3B1B4592-D723-48F0-9049-EB210C184674}" destId="{B8FF402A-8D9A-46DE-B841-C2969FCE592A}" srcOrd="0" destOrd="0" presId="urn:microsoft.com/office/officeart/2009/3/layout/HorizontalOrganizationChart"/>
    <dgm:cxn modelId="{EEC152E0-0B2F-4693-A715-809E8F428A63}" type="presParOf" srcId="{3B1B4592-D723-48F0-9049-EB210C184674}" destId="{FC2C4006-6FF8-4809-94AF-8EABC7BBCA74}" srcOrd="1" destOrd="0" presId="urn:microsoft.com/office/officeart/2009/3/layout/HorizontalOrganizationChart"/>
    <dgm:cxn modelId="{DF36931A-E619-4BD5-8D95-00C5E3BAA520}" type="presParOf" srcId="{AADB3A5D-D92F-49DF-AD63-09311C966EA2}" destId="{4D3C93BD-10C3-4B54-A02C-56597C8BE97A}" srcOrd="1" destOrd="0" presId="urn:microsoft.com/office/officeart/2009/3/layout/HorizontalOrganizationChart"/>
    <dgm:cxn modelId="{841054EF-15F7-45D5-9C9C-D7EFD1F1087E}" type="presParOf" srcId="{AADB3A5D-D92F-49DF-AD63-09311C966EA2}" destId="{15AC69DF-95EE-4737-B957-685AB37FB778}" srcOrd="2" destOrd="0" presId="urn:microsoft.com/office/officeart/2009/3/layout/HorizontalOrganizationChart"/>
    <dgm:cxn modelId="{E3D87D46-B4D8-43B4-9432-90955C3BCF0A}" type="presParOf" srcId="{15AC69DF-95EE-4737-B957-685AB37FB778}" destId="{2AD778B2-E75A-4FA2-AD74-861F3FE50DFB}" srcOrd="0" destOrd="0" presId="urn:microsoft.com/office/officeart/2009/3/layout/HorizontalOrganizationChart"/>
    <dgm:cxn modelId="{64BF4BA5-5126-422A-819A-E92F35786A7F}" type="presParOf" srcId="{15AC69DF-95EE-4737-B957-685AB37FB778}" destId="{3E08CC55-D44A-4FA8-87AE-3EFAE8FBF940}" srcOrd="1" destOrd="0" presId="urn:microsoft.com/office/officeart/2009/3/layout/HorizontalOrganizationChart"/>
    <dgm:cxn modelId="{26E54F5F-F75A-4886-9D38-0AD255AA8589}" type="presParOf" srcId="{3E08CC55-D44A-4FA8-87AE-3EFAE8FBF940}" destId="{2586E241-5626-4238-93DA-3C8168990848}" srcOrd="0" destOrd="0" presId="urn:microsoft.com/office/officeart/2009/3/layout/HorizontalOrganizationChart"/>
    <dgm:cxn modelId="{98ADBADD-A455-49E1-8D0E-5D8DCBCC483D}" type="presParOf" srcId="{2586E241-5626-4238-93DA-3C8168990848}" destId="{86197459-D4B9-4D08-BAAC-27C46A2A363E}" srcOrd="0" destOrd="0" presId="urn:microsoft.com/office/officeart/2009/3/layout/HorizontalOrganizationChart"/>
    <dgm:cxn modelId="{30AB37E1-E417-49F8-9565-15DEB578F379}" type="presParOf" srcId="{2586E241-5626-4238-93DA-3C8168990848}" destId="{35B43A59-8CBE-4737-9FE3-D8CD5AF7E9F7}" srcOrd="1" destOrd="0" presId="urn:microsoft.com/office/officeart/2009/3/layout/HorizontalOrganizationChart"/>
    <dgm:cxn modelId="{EAEA913A-1A2C-4FC4-8929-D4F87D037184}" type="presParOf" srcId="{3E08CC55-D44A-4FA8-87AE-3EFAE8FBF940}" destId="{CA24D2D0-D4CB-4F40-8055-0FF55E2FCFBA}" srcOrd="1" destOrd="0" presId="urn:microsoft.com/office/officeart/2009/3/layout/HorizontalOrganizationChart"/>
    <dgm:cxn modelId="{6CD3A129-F3C3-42E9-9818-90DD7A8D93AC}" type="presParOf" srcId="{3E08CC55-D44A-4FA8-87AE-3EFAE8FBF940}" destId="{599B8E88-1FC1-46E0-BF64-633F24EDB7FB}" srcOrd="2" destOrd="0" presId="urn:microsoft.com/office/officeart/2009/3/layout/HorizontalOrganizationChart"/>
    <dgm:cxn modelId="{65BFFC08-C069-47A6-8EF4-B53CD4D10547}" type="presParOf" srcId="{0DA3715B-E8E4-4B05-AD12-CEA49C392560}" destId="{016AD801-476A-4AEC-B875-C28FB915DC98}" srcOrd="18" destOrd="0" presId="urn:microsoft.com/office/officeart/2009/3/layout/HorizontalOrganizationChart"/>
    <dgm:cxn modelId="{29AF9BB1-B21E-4BF2-80AC-FD060EED341A}" type="presParOf" srcId="{0DA3715B-E8E4-4B05-AD12-CEA49C392560}" destId="{C308AB35-A85A-4760-BA82-5CE0DBBEA44B}" srcOrd="19" destOrd="0" presId="urn:microsoft.com/office/officeart/2009/3/layout/HorizontalOrganizationChart"/>
    <dgm:cxn modelId="{5DB3F4C8-41C4-4B5F-A4E1-0C4CE5AA5200}" type="presParOf" srcId="{C308AB35-A85A-4760-BA82-5CE0DBBEA44B}" destId="{4896EF97-9F39-4863-82E9-1FE797C36426}" srcOrd="0" destOrd="0" presId="urn:microsoft.com/office/officeart/2009/3/layout/HorizontalOrganizationChart"/>
    <dgm:cxn modelId="{EEA9FB07-4521-4BCB-B1C3-96D2A8D333EC}" type="presParOf" srcId="{4896EF97-9F39-4863-82E9-1FE797C36426}" destId="{3135181E-37F3-4864-AD5D-26EB600BBE77}" srcOrd="0" destOrd="0" presId="urn:microsoft.com/office/officeart/2009/3/layout/HorizontalOrganizationChart"/>
    <dgm:cxn modelId="{42A00D79-D942-4810-8EAF-5C5589D3003F}" type="presParOf" srcId="{4896EF97-9F39-4863-82E9-1FE797C36426}" destId="{79097BCF-E7D6-4592-BF8F-7FA4006A442C}" srcOrd="1" destOrd="0" presId="urn:microsoft.com/office/officeart/2009/3/layout/HorizontalOrganizationChart"/>
    <dgm:cxn modelId="{F3B2AB40-013B-4518-ABA8-3E3242DBC704}" type="presParOf" srcId="{C308AB35-A85A-4760-BA82-5CE0DBBEA44B}" destId="{29CAD616-A8F7-4D63-A3BE-620BE970412D}" srcOrd="1" destOrd="0" presId="urn:microsoft.com/office/officeart/2009/3/layout/HorizontalOrganizationChart"/>
    <dgm:cxn modelId="{20C6AE00-E265-4C25-A631-7E197AB9B600}" type="presParOf" srcId="{C308AB35-A85A-4760-BA82-5CE0DBBEA44B}" destId="{9339EFDE-8EE2-4FE7-9C53-0EBEDA4BD1E2}" srcOrd="2" destOrd="0" presId="urn:microsoft.com/office/officeart/2009/3/layout/HorizontalOrganizationChart"/>
    <dgm:cxn modelId="{EE100B2D-A3C9-496D-85B2-77633DCCAA00}" type="presParOf" srcId="{9339EFDE-8EE2-4FE7-9C53-0EBEDA4BD1E2}" destId="{F06D974F-739F-423D-BD05-04772B5BCF8A}" srcOrd="0" destOrd="0" presId="urn:microsoft.com/office/officeart/2009/3/layout/HorizontalOrganizationChart"/>
    <dgm:cxn modelId="{6D4CE5FA-1F23-48DB-AF86-8C9F39BCB9C4}" type="presParOf" srcId="{9339EFDE-8EE2-4FE7-9C53-0EBEDA4BD1E2}" destId="{EEA13BE0-F15A-447E-AE71-64ACD0CEEC5D}" srcOrd="1" destOrd="0" presId="urn:microsoft.com/office/officeart/2009/3/layout/HorizontalOrganizationChart"/>
    <dgm:cxn modelId="{0AA4ABF4-8F44-4DC6-A8E5-7A6B1AD81B37}" type="presParOf" srcId="{EEA13BE0-F15A-447E-AE71-64ACD0CEEC5D}" destId="{19B8ADB3-FB7E-4DFE-8779-25C9F2D77AB7}" srcOrd="0" destOrd="0" presId="urn:microsoft.com/office/officeart/2009/3/layout/HorizontalOrganizationChart"/>
    <dgm:cxn modelId="{82C421B2-BA8A-4CED-B846-24A7DE924C5C}" type="presParOf" srcId="{19B8ADB3-FB7E-4DFE-8779-25C9F2D77AB7}" destId="{B1A4D6ED-C803-49B1-8D79-B456DA7B23D5}" srcOrd="0" destOrd="0" presId="urn:microsoft.com/office/officeart/2009/3/layout/HorizontalOrganizationChart"/>
    <dgm:cxn modelId="{7EFF495C-5C89-4FB5-9782-9C7603CB250A}" type="presParOf" srcId="{19B8ADB3-FB7E-4DFE-8779-25C9F2D77AB7}" destId="{76425237-9AFE-4A62-9ED6-969DE015461A}" srcOrd="1" destOrd="0" presId="urn:microsoft.com/office/officeart/2009/3/layout/HorizontalOrganizationChart"/>
    <dgm:cxn modelId="{E423C13A-86ED-4D4A-BE0C-6C41374C4DBA}" type="presParOf" srcId="{EEA13BE0-F15A-447E-AE71-64ACD0CEEC5D}" destId="{263C0AA1-C1F1-4F7F-8DD5-A8CE3222ADC5}" srcOrd="1" destOrd="0" presId="urn:microsoft.com/office/officeart/2009/3/layout/HorizontalOrganizationChart"/>
    <dgm:cxn modelId="{27AEDCA3-715D-4074-A157-5C00A21F94D5}" type="presParOf" srcId="{EEA13BE0-F15A-447E-AE71-64ACD0CEEC5D}" destId="{D0A61E40-6E9C-497E-8D07-6E5304A0997A}" srcOrd="2" destOrd="0" presId="urn:microsoft.com/office/officeart/2009/3/layout/HorizontalOrganizationChart"/>
    <dgm:cxn modelId="{5B2BEE6F-F392-4A7A-B1D8-675396AB1F40}" type="presParOf" srcId="{A147F933-73C9-4BDA-AB2D-D616DF5D9E58}" destId="{E5F308BD-3416-4010-B47D-F6A35564D9B6}" srcOrd="2" destOrd="0" presId="urn:microsoft.com/office/officeart/2009/3/layout/HorizontalOrganizationChart"/>
    <dgm:cxn modelId="{F4D42267-CA4E-4024-AFAA-75D1C92A9753}" type="presParOf" srcId="{E5F308BD-3416-4010-B47D-F6A35564D9B6}" destId="{206B1BD5-0FF6-4B6E-873C-51736FC5FECD}" srcOrd="0" destOrd="0" presId="urn:microsoft.com/office/officeart/2009/3/layout/HorizontalOrganizationChart"/>
    <dgm:cxn modelId="{D6A6697D-1BBA-47BF-B061-32B800B05BC5}" type="presParOf" srcId="{E5F308BD-3416-4010-B47D-F6A35564D9B6}" destId="{4F576CC7-0EA5-4AB0-BCED-A184168186A3}" srcOrd="1" destOrd="0" presId="urn:microsoft.com/office/officeart/2009/3/layout/HorizontalOrganizationChart"/>
    <dgm:cxn modelId="{8F637794-B685-4F14-9647-61C75368B1FB}" type="presParOf" srcId="{4F576CC7-0EA5-4AB0-BCED-A184168186A3}" destId="{6E3AB7B7-FFFA-4A0F-9644-0FEB0DCAF95D}" srcOrd="0" destOrd="0" presId="urn:microsoft.com/office/officeart/2009/3/layout/HorizontalOrganizationChart"/>
    <dgm:cxn modelId="{D5286C3E-3422-4E3E-8655-374E616C58E6}" type="presParOf" srcId="{6E3AB7B7-FFFA-4A0F-9644-0FEB0DCAF95D}" destId="{509D59EC-3E35-4913-A143-1E277EA8778E}" srcOrd="0" destOrd="0" presId="urn:microsoft.com/office/officeart/2009/3/layout/HorizontalOrganizationChart"/>
    <dgm:cxn modelId="{B58738B1-9D3B-4994-A9BF-950CA2C9CA30}" type="presParOf" srcId="{6E3AB7B7-FFFA-4A0F-9644-0FEB0DCAF95D}" destId="{257AA101-EC0F-4F25-9777-4B75F10ACC4D}" srcOrd="1" destOrd="0" presId="urn:microsoft.com/office/officeart/2009/3/layout/HorizontalOrganizationChart"/>
    <dgm:cxn modelId="{652B27AC-918B-408E-9EA0-7184DAD9FBEC}" type="presParOf" srcId="{4F576CC7-0EA5-4AB0-BCED-A184168186A3}" destId="{2ACAFBB4-3091-4424-9982-5A577A8B3653}" srcOrd="1" destOrd="0" presId="urn:microsoft.com/office/officeart/2009/3/layout/HorizontalOrganizationChart"/>
    <dgm:cxn modelId="{61CE137E-01E2-4637-8E93-89934CC3E174}" type="presParOf" srcId="{4F576CC7-0EA5-4AB0-BCED-A184168186A3}" destId="{D82CEF32-8121-4943-928F-49FC5273A167}" srcOrd="2" destOrd="0" presId="urn:microsoft.com/office/officeart/2009/3/layout/HorizontalOrganizationChar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B027B0-7C46-470E-8635-41C5DD1F0BC1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4DDC5C84-6E98-4B37-AE1E-3E6A6E1A2930}">
      <dgm:prSet phldrT="[Texto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Producción (registro real)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EDC63C-5419-4E96-B80C-C284EF5F19B9}" type="parTrans" cxnId="{EEF72FA2-C08F-4232-ACFC-D253822C3EA1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DA79185-F6A5-47BB-91C5-AD219B8D085F}" type="sibTrans" cxnId="{EEF72FA2-C08F-4232-ACFC-D253822C3EA1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21F091-1486-4FA1-B4C3-09AABD8E835F}">
      <dgm:prSet phldrT="[Texto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Entrenamiento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506E01-9569-4DE7-B653-0A2C04C2FF80}" type="parTrans" cxnId="{CFFFB9F2-B155-4102-AF44-01A69C97AAF0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E7D2C3-B479-4ADF-8056-AA50C69C3483}" type="sibTrans" cxnId="{CFFFB9F2-B155-4102-AF44-01A69C97AAF0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0FB9E97-15D1-46C0-AE28-7113A25588FA}">
      <dgm:prSet phldrT="[Texto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Prueba                                  (</a:t>
          </a:r>
          <a:r>
            <a:rPr lang="es-CL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modif</a:t>
          </a:r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Software)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CC533DC-D11A-41C5-8980-68E2F2B60174}" type="parTrans" cxnId="{DD65D38D-4AF4-4397-AF3B-9A262961E39A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CF3D60-0120-4182-A3A1-09C4D0674E55}" type="sibTrans" cxnId="{DD65D38D-4AF4-4397-AF3B-9A262961E39A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1751D2-DD8C-41FB-9CB6-E4999D469F5E}">
      <dgm:prSet phldrT="[Texto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Desarrollo                       (investigar/desarrollar)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344D9D5-08B7-4C57-83F8-A43EFF273E58}" type="parTrans" cxnId="{51F081FE-69C8-4616-8319-7FF84066B180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B35281C-D507-4690-B82E-662AF270BE40}" type="sibTrans" cxnId="{51F081FE-69C8-4616-8319-7FF84066B180}">
      <dgm:prSet/>
      <dgm:spPr/>
      <dgm:t>
        <a:bodyPr/>
        <a:lstStyle/>
        <a:p>
          <a:endParaRPr lang="es-C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77A0F3-5AA9-4D57-A245-824F74ED1171}" type="pres">
      <dgm:prSet presAssocID="{2DB027B0-7C46-470E-8635-41C5DD1F0BC1}" presName="cycle" presStyleCnt="0">
        <dgm:presLayoutVars>
          <dgm:dir/>
          <dgm:resizeHandles val="exact"/>
        </dgm:presLayoutVars>
      </dgm:prSet>
      <dgm:spPr/>
    </dgm:pt>
    <dgm:pt modelId="{23207DC5-796F-4448-94C7-316536F8A8F0}" type="pres">
      <dgm:prSet presAssocID="{4DDC5C84-6E98-4B37-AE1E-3E6A6E1A2930}" presName="node" presStyleLbl="node1" presStyleIdx="0" presStyleCnt="4">
        <dgm:presLayoutVars>
          <dgm:bulletEnabled val="1"/>
        </dgm:presLayoutVars>
      </dgm:prSet>
      <dgm:spPr/>
    </dgm:pt>
    <dgm:pt modelId="{27321805-7F4D-4F10-82E6-5F7ABEB3A1EB}" type="pres">
      <dgm:prSet presAssocID="{4DDC5C84-6E98-4B37-AE1E-3E6A6E1A2930}" presName="spNode" presStyleCnt="0"/>
      <dgm:spPr/>
    </dgm:pt>
    <dgm:pt modelId="{03283A1E-1EFD-469A-A37F-9F429E107EFF}" type="pres">
      <dgm:prSet presAssocID="{FDA79185-F6A5-47BB-91C5-AD219B8D085F}" presName="sibTrans" presStyleLbl="sibTrans1D1" presStyleIdx="0" presStyleCnt="4"/>
      <dgm:spPr/>
    </dgm:pt>
    <dgm:pt modelId="{C9CC1DC7-617A-45B4-83D2-DCBA2FBBCD85}" type="pres">
      <dgm:prSet presAssocID="{EA21F091-1486-4FA1-B4C3-09AABD8E835F}" presName="node" presStyleLbl="node1" presStyleIdx="1" presStyleCnt="4">
        <dgm:presLayoutVars>
          <dgm:bulletEnabled val="1"/>
        </dgm:presLayoutVars>
      </dgm:prSet>
      <dgm:spPr/>
    </dgm:pt>
    <dgm:pt modelId="{B341905D-5C4F-4DA4-82BA-5EE15C0975E4}" type="pres">
      <dgm:prSet presAssocID="{EA21F091-1486-4FA1-B4C3-09AABD8E835F}" presName="spNode" presStyleCnt="0"/>
      <dgm:spPr/>
    </dgm:pt>
    <dgm:pt modelId="{05BF0904-2D2C-4B8F-B16E-3D8CCB3F9B8A}" type="pres">
      <dgm:prSet presAssocID="{ACE7D2C3-B479-4ADF-8056-AA50C69C3483}" presName="sibTrans" presStyleLbl="sibTrans1D1" presStyleIdx="1" presStyleCnt="4"/>
      <dgm:spPr/>
    </dgm:pt>
    <dgm:pt modelId="{6C1A9589-ABF7-448B-A39E-0B0251AE4076}" type="pres">
      <dgm:prSet presAssocID="{70FB9E97-15D1-46C0-AE28-7113A25588FA}" presName="node" presStyleLbl="node1" presStyleIdx="2" presStyleCnt="4" custScaleX="118504">
        <dgm:presLayoutVars>
          <dgm:bulletEnabled val="1"/>
        </dgm:presLayoutVars>
      </dgm:prSet>
      <dgm:spPr/>
    </dgm:pt>
    <dgm:pt modelId="{13BCF498-EAE9-43DA-9805-D6C5C4905F87}" type="pres">
      <dgm:prSet presAssocID="{70FB9E97-15D1-46C0-AE28-7113A25588FA}" presName="spNode" presStyleCnt="0"/>
      <dgm:spPr/>
    </dgm:pt>
    <dgm:pt modelId="{544F94D4-CDC9-4E82-B59B-B3B96DAC023C}" type="pres">
      <dgm:prSet presAssocID="{A2CF3D60-0120-4182-A3A1-09C4D0674E55}" presName="sibTrans" presStyleLbl="sibTrans1D1" presStyleIdx="2" presStyleCnt="4"/>
      <dgm:spPr/>
    </dgm:pt>
    <dgm:pt modelId="{14B4FE43-934E-4021-978E-E5D9D7DADB4A}" type="pres">
      <dgm:prSet presAssocID="{B31751D2-DD8C-41FB-9CB6-E4999D469F5E}" presName="node" presStyleLbl="node1" presStyleIdx="3" presStyleCnt="4" custScaleX="13282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B56B20E-2338-4A0D-87AD-7139ADE3ABCC}" type="pres">
      <dgm:prSet presAssocID="{B31751D2-DD8C-41FB-9CB6-E4999D469F5E}" presName="spNode" presStyleCnt="0"/>
      <dgm:spPr/>
    </dgm:pt>
    <dgm:pt modelId="{922B2AEF-1CE9-43E1-9331-498AC563E733}" type="pres">
      <dgm:prSet presAssocID="{EB35281C-D507-4690-B82E-662AF270BE40}" presName="sibTrans" presStyleLbl="sibTrans1D1" presStyleIdx="3" presStyleCnt="4"/>
      <dgm:spPr/>
    </dgm:pt>
  </dgm:ptLst>
  <dgm:cxnLst>
    <dgm:cxn modelId="{B1AB297E-87B4-4821-9210-7ABD1BEE82B1}" type="presOf" srcId="{4DDC5C84-6E98-4B37-AE1E-3E6A6E1A2930}" destId="{23207DC5-796F-4448-94C7-316536F8A8F0}" srcOrd="0" destOrd="0" presId="urn:microsoft.com/office/officeart/2005/8/layout/cycle6"/>
    <dgm:cxn modelId="{6E4512D2-41E6-43DB-8821-7D7BD166C14A}" type="presOf" srcId="{B31751D2-DD8C-41FB-9CB6-E4999D469F5E}" destId="{14B4FE43-934E-4021-978E-E5D9D7DADB4A}" srcOrd="0" destOrd="0" presId="urn:microsoft.com/office/officeart/2005/8/layout/cycle6"/>
    <dgm:cxn modelId="{CEE2DA44-72C0-4848-8829-C5EEEA81601B}" type="presOf" srcId="{EB35281C-D507-4690-B82E-662AF270BE40}" destId="{922B2AEF-1CE9-43E1-9331-498AC563E733}" srcOrd="0" destOrd="0" presId="urn:microsoft.com/office/officeart/2005/8/layout/cycle6"/>
    <dgm:cxn modelId="{51F081FE-69C8-4616-8319-7FF84066B180}" srcId="{2DB027B0-7C46-470E-8635-41C5DD1F0BC1}" destId="{B31751D2-DD8C-41FB-9CB6-E4999D469F5E}" srcOrd="3" destOrd="0" parTransId="{7344D9D5-08B7-4C57-83F8-A43EFF273E58}" sibTransId="{EB35281C-D507-4690-B82E-662AF270BE40}"/>
    <dgm:cxn modelId="{CFFFB9F2-B155-4102-AF44-01A69C97AAF0}" srcId="{2DB027B0-7C46-470E-8635-41C5DD1F0BC1}" destId="{EA21F091-1486-4FA1-B4C3-09AABD8E835F}" srcOrd="1" destOrd="0" parTransId="{A2506E01-9569-4DE7-B653-0A2C04C2FF80}" sibTransId="{ACE7D2C3-B479-4ADF-8056-AA50C69C3483}"/>
    <dgm:cxn modelId="{B80E4FFB-3994-4B18-9803-E11B121B322F}" type="presOf" srcId="{70FB9E97-15D1-46C0-AE28-7113A25588FA}" destId="{6C1A9589-ABF7-448B-A39E-0B0251AE4076}" srcOrd="0" destOrd="0" presId="urn:microsoft.com/office/officeart/2005/8/layout/cycle6"/>
    <dgm:cxn modelId="{EEF72FA2-C08F-4232-ACFC-D253822C3EA1}" srcId="{2DB027B0-7C46-470E-8635-41C5DD1F0BC1}" destId="{4DDC5C84-6E98-4B37-AE1E-3E6A6E1A2930}" srcOrd="0" destOrd="0" parTransId="{16EDC63C-5419-4E96-B80C-C284EF5F19B9}" sibTransId="{FDA79185-F6A5-47BB-91C5-AD219B8D085F}"/>
    <dgm:cxn modelId="{3491B4A8-1F58-48C0-AB1F-7087945DE226}" type="presOf" srcId="{FDA79185-F6A5-47BB-91C5-AD219B8D085F}" destId="{03283A1E-1EFD-469A-A37F-9F429E107EFF}" srcOrd="0" destOrd="0" presId="urn:microsoft.com/office/officeart/2005/8/layout/cycle6"/>
    <dgm:cxn modelId="{7B7CEF4F-2F69-4717-B654-B4CE322E5072}" type="presOf" srcId="{2DB027B0-7C46-470E-8635-41C5DD1F0BC1}" destId="{E677A0F3-5AA9-4D57-A245-824F74ED1171}" srcOrd="0" destOrd="0" presId="urn:microsoft.com/office/officeart/2005/8/layout/cycle6"/>
    <dgm:cxn modelId="{E0B345A7-9199-403D-9142-CD02270856F6}" type="presOf" srcId="{ACE7D2C3-B479-4ADF-8056-AA50C69C3483}" destId="{05BF0904-2D2C-4B8F-B16E-3D8CCB3F9B8A}" srcOrd="0" destOrd="0" presId="urn:microsoft.com/office/officeart/2005/8/layout/cycle6"/>
    <dgm:cxn modelId="{A1CF9189-5447-409B-848B-FC1F9957E340}" type="presOf" srcId="{EA21F091-1486-4FA1-B4C3-09AABD8E835F}" destId="{C9CC1DC7-617A-45B4-83D2-DCBA2FBBCD85}" srcOrd="0" destOrd="0" presId="urn:microsoft.com/office/officeart/2005/8/layout/cycle6"/>
    <dgm:cxn modelId="{DD65D38D-4AF4-4397-AF3B-9A262961E39A}" srcId="{2DB027B0-7C46-470E-8635-41C5DD1F0BC1}" destId="{70FB9E97-15D1-46C0-AE28-7113A25588FA}" srcOrd="2" destOrd="0" parTransId="{1CC533DC-D11A-41C5-8980-68E2F2B60174}" sibTransId="{A2CF3D60-0120-4182-A3A1-09C4D0674E55}"/>
    <dgm:cxn modelId="{81B1CACB-FF10-465B-BCA9-125E93E9F67D}" type="presOf" srcId="{A2CF3D60-0120-4182-A3A1-09C4D0674E55}" destId="{544F94D4-CDC9-4E82-B59B-B3B96DAC023C}" srcOrd="0" destOrd="0" presId="urn:microsoft.com/office/officeart/2005/8/layout/cycle6"/>
    <dgm:cxn modelId="{510ACD59-F6BC-4248-97E0-2A6FD8C82DED}" type="presParOf" srcId="{E677A0F3-5AA9-4D57-A245-824F74ED1171}" destId="{23207DC5-796F-4448-94C7-316536F8A8F0}" srcOrd="0" destOrd="0" presId="urn:microsoft.com/office/officeart/2005/8/layout/cycle6"/>
    <dgm:cxn modelId="{460125DD-F6D8-4E75-A4F0-3696D93B6342}" type="presParOf" srcId="{E677A0F3-5AA9-4D57-A245-824F74ED1171}" destId="{27321805-7F4D-4F10-82E6-5F7ABEB3A1EB}" srcOrd="1" destOrd="0" presId="urn:microsoft.com/office/officeart/2005/8/layout/cycle6"/>
    <dgm:cxn modelId="{CC7AA617-5CAD-429F-8B1D-4E50F0180CB2}" type="presParOf" srcId="{E677A0F3-5AA9-4D57-A245-824F74ED1171}" destId="{03283A1E-1EFD-469A-A37F-9F429E107EFF}" srcOrd="2" destOrd="0" presId="urn:microsoft.com/office/officeart/2005/8/layout/cycle6"/>
    <dgm:cxn modelId="{0E515F2A-7B2E-4275-A4A5-4005A6CB0934}" type="presParOf" srcId="{E677A0F3-5AA9-4D57-A245-824F74ED1171}" destId="{C9CC1DC7-617A-45B4-83D2-DCBA2FBBCD85}" srcOrd="3" destOrd="0" presId="urn:microsoft.com/office/officeart/2005/8/layout/cycle6"/>
    <dgm:cxn modelId="{FABC4507-323A-4F09-A410-B26C676CCA51}" type="presParOf" srcId="{E677A0F3-5AA9-4D57-A245-824F74ED1171}" destId="{B341905D-5C4F-4DA4-82BA-5EE15C0975E4}" srcOrd="4" destOrd="0" presId="urn:microsoft.com/office/officeart/2005/8/layout/cycle6"/>
    <dgm:cxn modelId="{76B8F136-D18F-409A-B211-DF82DD38CF64}" type="presParOf" srcId="{E677A0F3-5AA9-4D57-A245-824F74ED1171}" destId="{05BF0904-2D2C-4B8F-B16E-3D8CCB3F9B8A}" srcOrd="5" destOrd="0" presId="urn:microsoft.com/office/officeart/2005/8/layout/cycle6"/>
    <dgm:cxn modelId="{02F7C0DD-FEEC-42CB-9532-68F5C27DCD11}" type="presParOf" srcId="{E677A0F3-5AA9-4D57-A245-824F74ED1171}" destId="{6C1A9589-ABF7-448B-A39E-0B0251AE4076}" srcOrd="6" destOrd="0" presId="urn:microsoft.com/office/officeart/2005/8/layout/cycle6"/>
    <dgm:cxn modelId="{065ECC0D-5953-44A8-97E6-9653CF611D2F}" type="presParOf" srcId="{E677A0F3-5AA9-4D57-A245-824F74ED1171}" destId="{13BCF498-EAE9-43DA-9805-D6C5C4905F87}" srcOrd="7" destOrd="0" presId="urn:microsoft.com/office/officeart/2005/8/layout/cycle6"/>
    <dgm:cxn modelId="{9ED725E5-93DD-49B5-853E-FD7E518D31BA}" type="presParOf" srcId="{E677A0F3-5AA9-4D57-A245-824F74ED1171}" destId="{544F94D4-CDC9-4E82-B59B-B3B96DAC023C}" srcOrd="8" destOrd="0" presId="urn:microsoft.com/office/officeart/2005/8/layout/cycle6"/>
    <dgm:cxn modelId="{FA427627-A609-4CE5-B0A6-F394E2CAD83B}" type="presParOf" srcId="{E677A0F3-5AA9-4D57-A245-824F74ED1171}" destId="{14B4FE43-934E-4021-978E-E5D9D7DADB4A}" srcOrd="9" destOrd="0" presId="urn:microsoft.com/office/officeart/2005/8/layout/cycle6"/>
    <dgm:cxn modelId="{A5CC6C2E-6CC1-46D7-8898-E54C8D0C892B}" type="presParOf" srcId="{E677A0F3-5AA9-4D57-A245-824F74ED1171}" destId="{6B56B20E-2338-4A0D-87AD-7139ADE3ABCC}" srcOrd="10" destOrd="0" presId="urn:microsoft.com/office/officeart/2005/8/layout/cycle6"/>
    <dgm:cxn modelId="{89B5FE4E-C3BE-412F-BE7B-9AE4B93DC249}" type="presParOf" srcId="{E677A0F3-5AA9-4D57-A245-824F74ED1171}" destId="{922B2AEF-1CE9-43E1-9331-498AC563E733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EA4C32A-02F2-4622-918E-625437C44CEF}" type="doc">
      <dgm:prSet loTypeId="urn:microsoft.com/office/officeart/2005/8/layout/hierarchy6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4080B784-2FA1-4AE4-87A0-C8CA342BDA1E}" type="asst">
      <dgm:prSet phldrT="[Texto]" custT="1"/>
      <dgm:spPr/>
      <dgm:t>
        <a:bodyPr/>
        <a:lstStyle/>
        <a:p>
          <a:r>
            <a:rPr lang="es-CL" sz="1800" b="1" dirty="0" smtClean="0"/>
            <a:t>ADMINISTRADOR GLOBAL</a:t>
          </a:r>
          <a:endParaRPr lang="es-CL" sz="1800" b="1" dirty="0"/>
        </a:p>
      </dgm:t>
    </dgm:pt>
    <dgm:pt modelId="{E1740BFB-1AA1-4ECB-9BE9-C83A528D7B81}" type="parTrans" cxnId="{A0658C87-C27F-42F0-920F-5A023FA082C8}">
      <dgm:prSet/>
      <dgm:spPr/>
      <dgm:t>
        <a:bodyPr/>
        <a:lstStyle/>
        <a:p>
          <a:endParaRPr lang="es-CL" sz="1800"/>
        </a:p>
      </dgm:t>
    </dgm:pt>
    <dgm:pt modelId="{93896C91-06F1-4034-B750-1A2B7BB44BCB}" type="sibTrans" cxnId="{A0658C87-C27F-42F0-920F-5A023FA082C8}">
      <dgm:prSet custT="1"/>
      <dgm:spPr/>
    </dgm:pt>
    <dgm:pt modelId="{35C2AA1D-1711-43F0-B076-F9C686143EC6}">
      <dgm:prSet/>
      <dgm:spPr/>
      <dgm:t>
        <a:bodyPr/>
        <a:lstStyle/>
        <a:p>
          <a:r>
            <a:rPr lang="es-CL" dirty="0" smtClean="0"/>
            <a:t>ADMINISTRADOR FUNCIONAL</a:t>
          </a:r>
          <a:endParaRPr lang="es-CL" dirty="0"/>
        </a:p>
      </dgm:t>
    </dgm:pt>
    <dgm:pt modelId="{49BA69A6-7253-48D7-A490-78318A6785AD}" type="parTrans" cxnId="{701EFF67-E537-475C-9A40-EAFE91805EAE}">
      <dgm:prSet/>
      <dgm:spPr/>
      <dgm:t>
        <a:bodyPr/>
        <a:lstStyle/>
        <a:p>
          <a:endParaRPr lang="es-CL"/>
        </a:p>
      </dgm:t>
    </dgm:pt>
    <dgm:pt modelId="{C97475E1-C667-462C-A1EC-261D991B44A8}" type="sibTrans" cxnId="{701EFF67-E537-475C-9A40-EAFE91805EAE}">
      <dgm:prSet/>
      <dgm:spPr/>
      <dgm:t>
        <a:bodyPr/>
        <a:lstStyle/>
        <a:p>
          <a:endParaRPr lang="es-CL"/>
        </a:p>
      </dgm:t>
    </dgm:pt>
    <dgm:pt modelId="{9E32607D-F8FD-43B6-807F-60CCC13DD968}">
      <dgm:prSet/>
      <dgm:spPr/>
      <dgm:t>
        <a:bodyPr/>
        <a:lstStyle/>
        <a:p>
          <a:r>
            <a:rPr lang="es-CL" dirty="0" smtClean="0"/>
            <a:t>OPERADOR</a:t>
          </a:r>
          <a:endParaRPr lang="es-CL" dirty="0"/>
        </a:p>
      </dgm:t>
    </dgm:pt>
    <dgm:pt modelId="{6503CEF8-E536-4239-9C44-8A2F0A2EB1DC}" type="parTrans" cxnId="{FAE17B31-D55E-4BE2-BEF3-194E68E47B06}">
      <dgm:prSet/>
      <dgm:spPr/>
      <dgm:t>
        <a:bodyPr/>
        <a:lstStyle/>
        <a:p>
          <a:endParaRPr lang="es-CL"/>
        </a:p>
      </dgm:t>
    </dgm:pt>
    <dgm:pt modelId="{778DBE7A-5B69-4F3E-A7BB-836ABE48BE7F}" type="sibTrans" cxnId="{FAE17B31-D55E-4BE2-BEF3-194E68E47B06}">
      <dgm:prSet/>
      <dgm:spPr/>
      <dgm:t>
        <a:bodyPr/>
        <a:lstStyle/>
        <a:p>
          <a:endParaRPr lang="es-CL"/>
        </a:p>
      </dgm:t>
    </dgm:pt>
    <dgm:pt modelId="{1AA9BA05-105D-496D-8339-10B0064C8032}">
      <dgm:prSet/>
      <dgm:spPr/>
      <dgm:t>
        <a:bodyPr/>
        <a:lstStyle/>
        <a:p>
          <a:r>
            <a:rPr lang="es-CL" dirty="0" smtClean="0"/>
            <a:t>USUARIO</a:t>
          </a:r>
          <a:endParaRPr lang="es-CL" dirty="0"/>
        </a:p>
      </dgm:t>
    </dgm:pt>
    <dgm:pt modelId="{99A35AA6-45E2-40C5-A1A8-18CBF800D196}" type="parTrans" cxnId="{A31DF636-1EDD-4FF5-A2AE-B612563C6E71}">
      <dgm:prSet/>
      <dgm:spPr/>
      <dgm:t>
        <a:bodyPr/>
        <a:lstStyle/>
        <a:p>
          <a:endParaRPr lang="es-CL"/>
        </a:p>
      </dgm:t>
    </dgm:pt>
    <dgm:pt modelId="{801EABBC-014B-4F53-912C-3DF7DA25535F}" type="sibTrans" cxnId="{A31DF636-1EDD-4FF5-A2AE-B612563C6E71}">
      <dgm:prSet/>
      <dgm:spPr/>
      <dgm:t>
        <a:bodyPr/>
        <a:lstStyle/>
        <a:p>
          <a:endParaRPr lang="es-CL"/>
        </a:p>
      </dgm:t>
    </dgm:pt>
    <dgm:pt modelId="{DC636DA0-8677-42AC-AAE6-F5BB23C6E529}" type="pres">
      <dgm:prSet presAssocID="{1EA4C32A-02F2-4622-918E-625437C44CEF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3E7A9A2-87E9-4BBB-B8A0-596B1346976E}" type="pres">
      <dgm:prSet presAssocID="{1EA4C32A-02F2-4622-918E-625437C44CEF}" presName="hierFlow" presStyleCnt="0"/>
      <dgm:spPr/>
    </dgm:pt>
    <dgm:pt modelId="{90F63124-A4EF-4809-A7C5-45D85B88EB7E}" type="pres">
      <dgm:prSet presAssocID="{1EA4C32A-02F2-4622-918E-625437C44CEF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7A6AB77-8183-4915-8259-36EE1079B908}" type="pres">
      <dgm:prSet presAssocID="{4080B784-2FA1-4AE4-87A0-C8CA342BDA1E}" presName="Name14" presStyleCnt="0"/>
      <dgm:spPr/>
    </dgm:pt>
    <dgm:pt modelId="{C9D1DDC0-3771-4704-B6E0-A79C16CA8695}" type="pres">
      <dgm:prSet presAssocID="{4080B784-2FA1-4AE4-87A0-C8CA342BDA1E}" presName="level1Shape" presStyleLbl="node0" presStyleIdx="0" presStyleCnt="1" custScaleX="123585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B6E21959-C01D-4EFC-BFC7-A6B0282B3CC8}" type="pres">
      <dgm:prSet presAssocID="{4080B784-2FA1-4AE4-87A0-C8CA342BDA1E}" presName="hierChild2" presStyleCnt="0"/>
      <dgm:spPr/>
    </dgm:pt>
    <dgm:pt modelId="{58B46455-8CAD-439D-A453-631E0D8A68AF}" type="pres">
      <dgm:prSet presAssocID="{49BA69A6-7253-48D7-A490-78318A6785AD}" presName="Name19" presStyleLbl="parChTrans1D2" presStyleIdx="0" presStyleCnt="1"/>
      <dgm:spPr/>
    </dgm:pt>
    <dgm:pt modelId="{EFED7EDA-7A3F-4CA4-AE4F-63B6B3997FE9}" type="pres">
      <dgm:prSet presAssocID="{35C2AA1D-1711-43F0-B076-F9C686143EC6}" presName="Name21" presStyleCnt="0"/>
      <dgm:spPr/>
    </dgm:pt>
    <dgm:pt modelId="{77C3A1C7-3A41-4E7B-8268-496B0C415BE2}" type="pres">
      <dgm:prSet presAssocID="{35C2AA1D-1711-43F0-B076-F9C686143EC6}" presName="level2Shape" presStyleLbl="node2" presStyleIdx="0" presStyleCnt="1" custScaleX="123585"/>
      <dgm:spPr/>
      <dgm:t>
        <a:bodyPr/>
        <a:lstStyle/>
        <a:p>
          <a:endParaRPr lang="es-CL"/>
        </a:p>
      </dgm:t>
    </dgm:pt>
    <dgm:pt modelId="{272057C8-776C-4F8C-BFDB-A3A93EC97890}" type="pres">
      <dgm:prSet presAssocID="{35C2AA1D-1711-43F0-B076-F9C686143EC6}" presName="hierChild3" presStyleCnt="0"/>
      <dgm:spPr/>
    </dgm:pt>
    <dgm:pt modelId="{704B3DA4-627C-4965-807A-DB0F674C02EB}" type="pres">
      <dgm:prSet presAssocID="{6503CEF8-E536-4239-9C44-8A2F0A2EB1DC}" presName="Name19" presStyleLbl="parChTrans1D3" presStyleIdx="0" presStyleCnt="1"/>
      <dgm:spPr/>
    </dgm:pt>
    <dgm:pt modelId="{E4162F4E-873A-46C0-AE74-871017972D44}" type="pres">
      <dgm:prSet presAssocID="{9E32607D-F8FD-43B6-807F-60CCC13DD968}" presName="Name21" presStyleCnt="0"/>
      <dgm:spPr/>
    </dgm:pt>
    <dgm:pt modelId="{0BF7EE96-D751-4053-9353-EB493E5D7134}" type="pres">
      <dgm:prSet presAssocID="{9E32607D-F8FD-43B6-807F-60CCC13DD968}" presName="level2Shape" presStyleLbl="node3" presStyleIdx="0" presStyleCnt="1" custScaleX="123585"/>
      <dgm:spPr/>
    </dgm:pt>
    <dgm:pt modelId="{07E747D1-0ED8-4FCF-BD8E-B7B7B0BEF108}" type="pres">
      <dgm:prSet presAssocID="{9E32607D-F8FD-43B6-807F-60CCC13DD968}" presName="hierChild3" presStyleCnt="0"/>
      <dgm:spPr/>
    </dgm:pt>
    <dgm:pt modelId="{5B352BD2-ED6F-4170-A731-BB6D62747CD5}" type="pres">
      <dgm:prSet presAssocID="{99A35AA6-45E2-40C5-A1A8-18CBF800D196}" presName="Name19" presStyleLbl="parChTrans1D4" presStyleIdx="0" presStyleCnt="1"/>
      <dgm:spPr/>
    </dgm:pt>
    <dgm:pt modelId="{B8786B16-0AD7-4FD4-898F-3952ABC6B890}" type="pres">
      <dgm:prSet presAssocID="{1AA9BA05-105D-496D-8339-10B0064C8032}" presName="Name21" presStyleCnt="0"/>
      <dgm:spPr/>
    </dgm:pt>
    <dgm:pt modelId="{0D7DCCBF-5514-44FD-9514-F865A151CCB7}" type="pres">
      <dgm:prSet presAssocID="{1AA9BA05-105D-496D-8339-10B0064C8032}" presName="level2Shape" presStyleLbl="node4" presStyleIdx="0" presStyleCnt="1" custScaleX="123585"/>
      <dgm:spPr/>
    </dgm:pt>
    <dgm:pt modelId="{99D77503-D069-4332-84A0-F81FFD1A7FA3}" type="pres">
      <dgm:prSet presAssocID="{1AA9BA05-105D-496D-8339-10B0064C8032}" presName="hierChild3" presStyleCnt="0"/>
      <dgm:spPr/>
    </dgm:pt>
    <dgm:pt modelId="{4EA6DA5B-4288-4203-9A33-A92F3C5C87D4}" type="pres">
      <dgm:prSet presAssocID="{1EA4C32A-02F2-4622-918E-625437C44CEF}" presName="bgShapesFlow" presStyleCnt="0"/>
      <dgm:spPr/>
    </dgm:pt>
  </dgm:ptLst>
  <dgm:cxnLst>
    <dgm:cxn modelId="{A0658C87-C27F-42F0-920F-5A023FA082C8}" srcId="{1EA4C32A-02F2-4622-918E-625437C44CEF}" destId="{4080B784-2FA1-4AE4-87A0-C8CA342BDA1E}" srcOrd="0" destOrd="0" parTransId="{E1740BFB-1AA1-4ECB-9BE9-C83A528D7B81}" sibTransId="{93896C91-06F1-4034-B750-1A2B7BB44BCB}"/>
    <dgm:cxn modelId="{AFCA905B-D7DA-47E4-ACE8-480D2ABB7825}" type="presOf" srcId="{99A35AA6-45E2-40C5-A1A8-18CBF800D196}" destId="{5B352BD2-ED6F-4170-A731-BB6D62747CD5}" srcOrd="0" destOrd="0" presId="urn:microsoft.com/office/officeart/2005/8/layout/hierarchy6"/>
    <dgm:cxn modelId="{2595461A-15E4-4106-B87A-31736CCD420E}" type="presOf" srcId="{35C2AA1D-1711-43F0-B076-F9C686143EC6}" destId="{77C3A1C7-3A41-4E7B-8268-496B0C415BE2}" srcOrd="0" destOrd="0" presId="urn:microsoft.com/office/officeart/2005/8/layout/hierarchy6"/>
    <dgm:cxn modelId="{95AAB5C8-6680-4E78-A741-DB300E953E5C}" type="presOf" srcId="{1AA9BA05-105D-496D-8339-10B0064C8032}" destId="{0D7DCCBF-5514-44FD-9514-F865A151CCB7}" srcOrd="0" destOrd="0" presId="urn:microsoft.com/office/officeart/2005/8/layout/hierarchy6"/>
    <dgm:cxn modelId="{F76C5043-7254-419E-87F4-E44F96B856F2}" type="presOf" srcId="{4080B784-2FA1-4AE4-87A0-C8CA342BDA1E}" destId="{C9D1DDC0-3771-4704-B6E0-A79C16CA8695}" srcOrd="0" destOrd="0" presId="urn:microsoft.com/office/officeart/2005/8/layout/hierarchy6"/>
    <dgm:cxn modelId="{0AD44CC4-84A4-4E2E-8AA2-C6A86C937DDE}" type="presOf" srcId="{1EA4C32A-02F2-4622-918E-625437C44CEF}" destId="{DC636DA0-8677-42AC-AAE6-F5BB23C6E529}" srcOrd="0" destOrd="0" presId="urn:microsoft.com/office/officeart/2005/8/layout/hierarchy6"/>
    <dgm:cxn modelId="{FBFB6793-1D09-4A37-AAF6-8101200FEFC5}" type="presOf" srcId="{49BA69A6-7253-48D7-A490-78318A6785AD}" destId="{58B46455-8CAD-439D-A453-631E0D8A68AF}" srcOrd="0" destOrd="0" presId="urn:microsoft.com/office/officeart/2005/8/layout/hierarchy6"/>
    <dgm:cxn modelId="{A31DF636-1EDD-4FF5-A2AE-B612563C6E71}" srcId="{9E32607D-F8FD-43B6-807F-60CCC13DD968}" destId="{1AA9BA05-105D-496D-8339-10B0064C8032}" srcOrd="0" destOrd="0" parTransId="{99A35AA6-45E2-40C5-A1A8-18CBF800D196}" sibTransId="{801EABBC-014B-4F53-912C-3DF7DA25535F}"/>
    <dgm:cxn modelId="{FAE17B31-D55E-4BE2-BEF3-194E68E47B06}" srcId="{35C2AA1D-1711-43F0-B076-F9C686143EC6}" destId="{9E32607D-F8FD-43B6-807F-60CCC13DD968}" srcOrd="0" destOrd="0" parTransId="{6503CEF8-E536-4239-9C44-8A2F0A2EB1DC}" sibTransId="{778DBE7A-5B69-4F3E-A7BB-836ABE48BE7F}"/>
    <dgm:cxn modelId="{701EFF67-E537-475C-9A40-EAFE91805EAE}" srcId="{4080B784-2FA1-4AE4-87A0-C8CA342BDA1E}" destId="{35C2AA1D-1711-43F0-B076-F9C686143EC6}" srcOrd="0" destOrd="0" parTransId="{49BA69A6-7253-48D7-A490-78318A6785AD}" sibTransId="{C97475E1-C667-462C-A1EC-261D991B44A8}"/>
    <dgm:cxn modelId="{2575ED35-6CCD-41EE-AA78-DCBADB2E5810}" type="presOf" srcId="{9E32607D-F8FD-43B6-807F-60CCC13DD968}" destId="{0BF7EE96-D751-4053-9353-EB493E5D7134}" srcOrd="0" destOrd="0" presId="urn:microsoft.com/office/officeart/2005/8/layout/hierarchy6"/>
    <dgm:cxn modelId="{801BB307-E796-4C0D-9C6D-84035D1FC88C}" type="presOf" srcId="{6503CEF8-E536-4239-9C44-8A2F0A2EB1DC}" destId="{704B3DA4-627C-4965-807A-DB0F674C02EB}" srcOrd="0" destOrd="0" presId="urn:microsoft.com/office/officeart/2005/8/layout/hierarchy6"/>
    <dgm:cxn modelId="{7AF092C9-9FD4-47A9-BD8C-B98DA0192FB3}" type="presParOf" srcId="{DC636DA0-8677-42AC-AAE6-F5BB23C6E529}" destId="{F3E7A9A2-87E9-4BBB-B8A0-596B1346976E}" srcOrd="0" destOrd="0" presId="urn:microsoft.com/office/officeart/2005/8/layout/hierarchy6"/>
    <dgm:cxn modelId="{014FDEC4-CAD2-4C4C-A10A-001F79D309A7}" type="presParOf" srcId="{F3E7A9A2-87E9-4BBB-B8A0-596B1346976E}" destId="{90F63124-A4EF-4809-A7C5-45D85B88EB7E}" srcOrd="0" destOrd="0" presId="urn:microsoft.com/office/officeart/2005/8/layout/hierarchy6"/>
    <dgm:cxn modelId="{1DD6F248-048A-408B-BA6D-EC52D051B254}" type="presParOf" srcId="{90F63124-A4EF-4809-A7C5-45D85B88EB7E}" destId="{97A6AB77-8183-4915-8259-36EE1079B908}" srcOrd="0" destOrd="0" presId="urn:microsoft.com/office/officeart/2005/8/layout/hierarchy6"/>
    <dgm:cxn modelId="{7FA1EE04-DC45-40FC-A4C1-C845150ED35D}" type="presParOf" srcId="{97A6AB77-8183-4915-8259-36EE1079B908}" destId="{C9D1DDC0-3771-4704-B6E0-A79C16CA8695}" srcOrd="0" destOrd="0" presId="urn:microsoft.com/office/officeart/2005/8/layout/hierarchy6"/>
    <dgm:cxn modelId="{A44D773F-4DD9-4701-9066-0D49D28EB5AE}" type="presParOf" srcId="{97A6AB77-8183-4915-8259-36EE1079B908}" destId="{B6E21959-C01D-4EFC-BFC7-A6B0282B3CC8}" srcOrd="1" destOrd="0" presId="urn:microsoft.com/office/officeart/2005/8/layout/hierarchy6"/>
    <dgm:cxn modelId="{70D5CFCB-9D7E-47ED-885E-A20545D8CF18}" type="presParOf" srcId="{B6E21959-C01D-4EFC-BFC7-A6B0282B3CC8}" destId="{58B46455-8CAD-439D-A453-631E0D8A68AF}" srcOrd="0" destOrd="0" presId="urn:microsoft.com/office/officeart/2005/8/layout/hierarchy6"/>
    <dgm:cxn modelId="{96044891-91BE-4AEF-99B8-1A388261FDD2}" type="presParOf" srcId="{B6E21959-C01D-4EFC-BFC7-A6B0282B3CC8}" destId="{EFED7EDA-7A3F-4CA4-AE4F-63B6B3997FE9}" srcOrd="1" destOrd="0" presId="urn:microsoft.com/office/officeart/2005/8/layout/hierarchy6"/>
    <dgm:cxn modelId="{9D57D6C5-A7FB-4120-B778-E52E6936213C}" type="presParOf" srcId="{EFED7EDA-7A3F-4CA4-AE4F-63B6B3997FE9}" destId="{77C3A1C7-3A41-4E7B-8268-496B0C415BE2}" srcOrd="0" destOrd="0" presId="urn:microsoft.com/office/officeart/2005/8/layout/hierarchy6"/>
    <dgm:cxn modelId="{B4DE3E21-7000-4540-886B-4B818C3A6841}" type="presParOf" srcId="{EFED7EDA-7A3F-4CA4-AE4F-63B6B3997FE9}" destId="{272057C8-776C-4F8C-BFDB-A3A93EC97890}" srcOrd="1" destOrd="0" presId="urn:microsoft.com/office/officeart/2005/8/layout/hierarchy6"/>
    <dgm:cxn modelId="{D714D954-7704-4577-BF5B-565C5BC4A966}" type="presParOf" srcId="{272057C8-776C-4F8C-BFDB-A3A93EC97890}" destId="{704B3DA4-627C-4965-807A-DB0F674C02EB}" srcOrd="0" destOrd="0" presId="urn:microsoft.com/office/officeart/2005/8/layout/hierarchy6"/>
    <dgm:cxn modelId="{EB9A1FF5-8004-4C32-8A53-1833E6BE6CEF}" type="presParOf" srcId="{272057C8-776C-4F8C-BFDB-A3A93EC97890}" destId="{E4162F4E-873A-46C0-AE74-871017972D44}" srcOrd="1" destOrd="0" presId="urn:microsoft.com/office/officeart/2005/8/layout/hierarchy6"/>
    <dgm:cxn modelId="{FECECB16-7E0C-415D-8FB2-E1EEB5ABBD9A}" type="presParOf" srcId="{E4162F4E-873A-46C0-AE74-871017972D44}" destId="{0BF7EE96-D751-4053-9353-EB493E5D7134}" srcOrd="0" destOrd="0" presId="urn:microsoft.com/office/officeart/2005/8/layout/hierarchy6"/>
    <dgm:cxn modelId="{27567D57-2D8A-4E5E-9F37-3FC4F3854FC4}" type="presParOf" srcId="{E4162F4E-873A-46C0-AE74-871017972D44}" destId="{07E747D1-0ED8-4FCF-BD8E-B7B7B0BEF108}" srcOrd="1" destOrd="0" presId="urn:microsoft.com/office/officeart/2005/8/layout/hierarchy6"/>
    <dgm:cxn modelId="{E5772515-7581-4EFC-A987-224CAA6078EE}" type="presParOf" srcId="{07E747D1-0ED8-4FCF-BD8E-B7B7B0BEF108}" destId="{5B352BD2-ED6F-4170-A731-BB6D62747CD5}" srcOrd="0" destOrd="0" presId="urn:microsoft.com/office/officeart/2005/8/layout/hierarchy6"/>
    <dgm:cxn modelId="{C1472259-109D-4F77-A90B-12910F1C2F9B}" type="presParOf" srcId="{07E747D1-0ED8-4FCF-BD8E-B7B7B0BEF108}" destId="{B8786B16-0AD7-4FD4-898F-3952ABC6B890}" srcOrd="1" destOrd="0" presId="urn:microsoft.com/office/officeart/2005/8/layout/hierarchy6"/>
    <dgm:cxn modelId="{75C10BDB-CE6E-40BF-B068-82D676D0B697}" type="presParOf" srcId="{B8786B16-0AD7-4FD4-898F-3952ABC6B890}" destId="{0D7DCCBF-5514-44FD-9514-F865A151CCB7}" srcOrd="0" destOrd="0" presId="urn:microsoft.com/office/officeart/2005/8/layout/hierarchy6"/>
    <dgm:cxn modelId="{18A51025-DF72-4AFD-91F9-4652014DEC05}" type="presParOf" srcId="{B8786B16-0AD7-4FD4-898F-3952ABC6B890}" destId="{99D77503-D069-4332-84A0-F81FFD1A7FA3}" srcOrd="1" destOrd="0" presId="urn:microsoft.com/office/officeart/2005/8/layout/hierarchy6"/>
    <dgm:cxn modelId="{CE93CCE0-8F28-4F45-86DA-ABE3FF275B51}" type="presParOf" srcId="{DC636DA0-8677-42AC-AAE6-F5BB23C6E529}" destId="{4EA6DA5B-4288-4203-9A33-A92F3C5C87D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61EF3-D1F5-42C4-A29B-CB256BD212AB}">
      <dsp:nvSpPr>
        <dsp:cNvPr id="0" name=""/>
        <dsp:cNvSpPr/>
      </dsp:nvSpPr>
      <dsp:spPr>
        <a:xfrm>
          <a:off x="1512167" y="2615"/>
          <a:ext cx="2086948" cy="121909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Necesidad integrar múltiples sistemas independientes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17793" y="181147"/>
        <a:ext cx="1475696" cy="862026"/>
      </dsp:txXfrm>
    </dsp:sp>
    <dsp:sp modelId="{1CF77E74-09E6-40BA-B1BE-822BCD055275}">
      <dsp:nvSpPr>
        <dsp:cNvPr id="0" name=""/>
        <dsp:cNvSpPr/>
      </dsp:nvSpPr>
      <dsp:spPr>
        <a:xfrm>
          <a:off x="2202106" y="1320696"/>
          <a:ext cx="707072" cy="707072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1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95828" y="1591080"/>
        <a:ext cx="519628" cy="166304"/>
      </dsp:txXfrm>
    </dsp:sp>
    <dsp:sp modelId="{1E909837-30D7-4972-92DF-50658EB39112}">
      <dsp:nvSpPr>
        <dsp:cNvPr id="0" name=""/>
        <dsp:cNvSpPr/>
      </dsp:nvSpPr>
      <dsp:spPr>
        <a:xfrm>
          <a:off x="1512167" y="2126758"/>
          <a:ext cx="2086948" cy="121909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Disminuir papel transporte de datos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17793" y="2305290"/>
        <a:ext cx="1475696" cy="862026"/>
      </dsp:txXfrm>
    </dsp:sp>
    <dsp:sp modelId="{0A3DE0AD-C47B-4B2F-80E7-188F95492453}">
      <dsp:nvSpPr>
        <dsp:cNvPr id="0" name=""/>
        <dsp:cNvSpPr/>
      </dsp:nvSpPr>
      <dsp:spPr>
        <a:xfrm>
          <a:off x="2202106" y="3444839"/>
          <a:ext cx="707072" cy="707072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1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95828" y="3715223"/>
        <a:ext cx="519628" cy="166304"/>
      </dsp:txXfrm>
    </dsp:sp>
    <dsp:sp modelId="{968F4877-FBE1-42CC-BE95-3AEE9F72BE9E}">
      <dsp:nvSpPr>
        <dsp:cNvPr id="0" name=""/>
        <dsp:cNvSpPr/>
      </dsp:nvSpPr>
      <dsp:spPr>
        <a:xfrm>
          <a:off x="1512167" y="4250902"/>
          <a:ext cx="2086948" cy="121909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Facilitar acceso información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17793" y="4429434"/>
        <a:ext cx="1475696" cy="862026"/>
      </dsp:txXfrm>
    </dsp:sp>
    <dsp:sp modelId="{724B6EA2-8985-49B1-A1F2-71C755BA025F}">
      <dsp:nvSpPr>
        <dsp:cNvPr id="0" name=""/>
        <dsp:cNvSpPr/>
      </dsp:nvSpPr>
      <dsp:spPr>
        <a:xfrm>
          <a:off x="3781980" y="2509553"/>
          <a:ext cx="387670" cy="4535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81980" y="2600253"/>
        <a:ext cx="271369" cy="272101"/>
      </dsp:txXfrm>
    </dsp:sp>
    <dsp:sp modelId="{09BE3813-D31D-4C7D-A290-3893D113A6D4}">
      <dsp:nvSpPr>
        <dsp:cNvPr id="0" name=""/>
        <dsp:cNvSpPr/>
      </dsp:nvSpPr>
      <dsp:spPr>
        <a:xfrm>
          <a:off x="4330571" y="1517213"/>
          <a:ext cx="2438181" cy="243818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Racionalizar TODO en un SIA</a:t>
          </a:r>
          <a:endParaRPr lang="es-C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87634" y="1874276"/>
        <a:ext cx="1724055" cy="17240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F628F2-090C-4C82-A26F-0C18C986E3D2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13500000"/>
            <a:gd name="adj2" fmla="val 16200000"/>
            <a:gd name="adj3" fmla="val 3434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F29D87-2AEB-4BF5-98A1-80C181A46FFC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10800000"/>
            <a:gd name="adj2" fmla="val 13500000"/>
            <a:gd name="adj3" fmla="val 343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D66F6F-D052-4D42-8215-338FDC49E921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8100000"/>
            <a:gd name="adj2" fmla="val 10800000"/>
            <a:gd name="adj3" fmla="val 343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BA0C9-AA3E-41DC-8F7E-8B3AE6C3261E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5400000"/>
            <a:gd name="adj2" fmla="val 8100000"/>
            <a:gd name="adj3" fmla="val 3434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FD74A-DCAD-4B8E-A4DA-D7A04662D8B4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2700000"/>
            <a:gd name="adj2" fmla="val 5400000"/>
            <a:gd name="adj3" fmla="val 3434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9C9A44-611D-4A6C-B067-32857343A50F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0"/>
            <a:gd name="adj2" fmla="val 2700000"/>
            <a:gd name="adj3" fmla="val 3434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26C4E-4074-439E-A0F5-3A3E17DBC3EE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18900000"/>
            <a:gd name="adj2" fmla="val 0"/>
            <a:gd name="adj3" fmla="val 343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2D2FA9-AC0E-42AE-B7F3-879D71F82638}">
      <dsp:nvSpPr>
        <dsp:cNvPr id="0" name=""/>
        <dsp:cNvSpPr/>
      </dsp:nvSpPr>
      <dsp:spPr>
        <a:xfrm>
          <a:off x="2262761" y="410943"/>
          <a:ext cx="3704076" cy="3704076"/>
        </a:xfrm>
        <a:prstGeom prst="blockArc">
          <a:avLst>
            <a:gd name="adj1" fmla="val 16200000"/>
            <a:gd name="adj2" fmla="val 18900000"/>
            <a:gd name="adj3" fmla="val 343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023DE5-BA64-40CA-A923-1477700A35FC}">
      <dsp:nvSpPr>
        <dsp:cNvPr id="0" name=""/>
        <dsp:cNvSpPr/>
      </dsp:nvSpPr>
      <dsp:spPr>
        <a:xfrm>
          <a:off x="3483917" y="1632099"/>
          <a:ext cx="1261764" cy="12617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SALINO</a:t>
          </a:r>
          <a:endParaRPr lang="es-CL" sz="2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68698" y="1816880"/>
        <a:ext cx="892202" cy="892202"/>
      </dsp:txXfrm>
    </dsp:sp>
    <dsp:sp modelId="{6D69AA88-029C-4D4C-9EF2-6FE52AB6350B}">
      <dsp:nvSpPr>
        <dsp:cNvPr id="0" name=""/>
        <dsp:cNvSpPr/>
      </dsp:nvSpPr>
      <dsp:spPr>
        <a:xfrm>
          <a:off x="3486766" y="-6447"/>
          <a:ext cx="1256066" cy="8983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MATERIAL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70713" y="125117"/>
        <a:ext cx="888172" cy="635246"/>
      </dsp:txXfrm>
    </dsp:sp>
    <dsp:sp modelId="{521D4D25-F378-452C-AFC3-08D3579593E7}">
      <dsp:nvSpPr>
        <dsp:cNvPr id="0" name=""/>
        <dsp:cNvSpPr/>
      </dsp:nvSpPr>
      <dsp:spPr>
        <a:xfrm>
          <a:off x="4773871" y="526689"/>
          <a:ext cx="1256066" cy="8983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VIVERES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57818" y="658253"/>
        <a:ext cx="888172" cy="635246"/>
      </dsp:txXfrm>
    </dsp:sp>
    <dsp:sp modelId="{7F4788F6-615E-4CC5-BD54-5CE49C8C9535}">
      <dsp:nvSpPr>
        <dsp:cNvPr id="0" name=""/>
        <dsp:cNvSpPr/>
      </dsp:nvSpPr>
      <dsp:spPr>
        <a:xfrm>
          <a:off x="5307008" y="1813794"/>
          <a:ext cx="1256066" cy="8983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SIAMES 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90955" y="1945358"/>
        <a:ext cx="888172" cy="635246"/>
      </dsp:txXfrm>
    </dsp:sp>
    <dsp:sp modelId="{3B2AA03B-A538-4A9C-BABF-9FFF812C1780}">
      <dsp:nvSpPr>
        <dsp:cNvPr id="0" name=""/>
        <dsp:cNvSpPr/>
      </dsp:nvSpPr>
      <dsp:spPr>
        <a:xfrm>
          <a:off x="4773871" y="3100899"/>
          <a:ext cx="1256066" cy="8983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AGUJILLA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57818" y="3232463"/>
        <a:ext cx="888172" cy="635246"/>
      </dsp:txXfrm>
    </dsp:sp>
    <dsp:sp modelId="{1E29A602-7AD0-4EE5-8F28-74370838A253}">
      <dsp:nvSpPr>
        <dsp:cNvPr id="0" name=""/>
        <dsp:cNvSpPr/>
      </dsp:nvSpPr>
      <dsp:spPr>
        <a:xfrm>
          <a:off x="3486766" y="3634036"/>
          <a:ext cx="1256066" cy="8983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VESTUARIO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70713" y="3765600"/>
        <a:ext cx="888172" cy="635246"/>
      </dsp:txXfrm>
    </dsp:sp>
    <dsp:sp modelId="{692B73A2-1BF7-4374-8FB1-BDF108989095}">
      <dsp:nvSpPr>
        <dsp:cNvPr id="0" name=""/>
        <dsp:cNvSpPr/>
      </dsp:nvSpPr>
      <dsp:spPr>
        <a:xfrm>
          <a:off x="2199661" y="3100899"/>
          <a:ext cx="1256066" cy="8983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SIMINV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83608" y="3232463"/>
        <a:ext cx="888172" cy="635246"/>
      </dsp:txXfrm>
    </dsp:sp>
    <dsp:sp modelId="{D2C835CF-8A66-4F50-A0E0-049CC4B62E87}">
      <dsp:nvSpPr>
        <dsp:cNvPr id="0" name=""/>
        <dsp:cNvSpPr/>
      </dsp:nvSpPr>
      <dsp:spPr>
        <a:xfrm>
          <a:off x="1666524" y="1813794"/>
          <a:ext cx="1256066" cy="8983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CALAMAR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50471" y="1945358"/>
        <a:ext cx="888172" cy="635246"/>
      </dsp:txXfrm>
    </dsp:sp>
    <dsp:sp modelId="{11A1A5B6-DCD3-4DA2-A656-BB90F03B5E63}">
      <dsp:nvSpPr>
        <dsp:cNvPr id="0" name=""/>
        <dsp:cNvSpPr/>
      </dsp:nvSpPr>
      <dsp:spPr>
        <a:xfrm>
          <a:off x="2199661" y="526689"/>
          <a:ext cx="1256066" cy="8983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SERVMAD</a:t>
          </a:r>
          <a:endParaRPr lang="es-CL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83608" y="658253"/>
        <a:ext cx="888172" cy="6352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B1BD5-0FF6-4B6E-873C-51736FC5FECD}">
      <dsp:nvSpPr>
        <dsp:cNvPr id="0" name=""/>
        <dsp:cNvSpPr/>
      </dsp:nvSpPr>
      <dsp:spPr>
        <a:xfrm>
          <a:off x="1333392" y="2783419"/>
          <a:ext cx="9383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938368" y="124651"/>
              </a:lnTo>
              <a:lnTo>
                <a:pt x="938368" y="457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6D974F-739F-423D-BD05-04772B5BCF8A}">
      <dsp:nvSpPr>
        <dsp:cNvPr id="0" name=""/>
        <dsp:cNvSpPr/>
      </dsp:nvSpPr>
      <dsp:spPr>
        <a:xfrm>
          <a:off x="4473040" y="5227152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6AD801-476A-4AEC-B875-C28FB915DC98}">
      <dsp:nvSpPr>
        <dsp:cNvPr id="0" name=""/>
        <dsp:cNvSpPr/>
      </dsp:nvSpPr>
      <dsp:spPr>
        <a:xfrm>
          <a:off x="1333392" y="2908070"/>
          <a:ext cx="1876736" cy="24437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50445" y="0"/>
              </a:lnTo>
              <a:lnTo>
                <a:pt x="1750445" y="2443733"/>
              </a:lnTo>
              <a:lnTo>
                <a:pt x="1876736" y="244373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D778B2-E75A-4FA2-AD74-861F3FE50DFB}">
      <dsp:nvSpPr>
        <dsp:cNvPr id="0" name=""/>
        <dsp:cNvSpPr/>
      </dsp:nvSpPr>
      <dsp:spPr>
        <a:xfrm>
          <a:off x="4473040" y="4684100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7DA41B-B060-40F9-ACAF-ED35E69FC34A}">
      <dsp:nvSpPr>
        <dsp:cNvPr id="0" name=""/>
        <dsp:cNvSpPr/>
      </dsp:nvSpPr>
      <dsp:spPr>
        <a:xfrm>
          <a:off x="1333392" y="2908070"/>
          <a:ext cx="1876736" cy="1900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50445" y="0"/>
              </a:lnTo>
              <a:lnTo>
                <a:pt x="1750445" y="1900681"/>
              </a:lnTo>
              <a:lnTo>
                <a:pt x="1876736" y="1900681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7F2086-12E6-478C-A6CE-4A4094587135}">
      <dsp:nvSpPr>
        <dsp:cNvPr id="0" name=""/>
        <dsp:cNvSpPr/>
      </dsp:nvSpPr>
      <dsp:spPr>
        <a:xfrm>
          <a:off x="4473040" y="4141048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CB67FF-2558-44E8-A67F-AEE34FDE8AAD}">
      <dsp:nvSpPr>
        <dsp:cNvPr id="0" name=""/>
        <dsp:cNvSpPr/>
      </dsp:nvSpPr>
      <dsp:spPr>
        <a:xfrm>
          <a:off x="1333392" y="2908070"/>
          <a:ext cx="1876736" cy="1357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50445" y="0"/>
              </a:lnTo>
              <a:lnTo>
                <a:pt x="1750445" y="1357629"/>
              </a:lnTo>
              <a:lnTo>
                <a:pt x="1876736" y="1357629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3F1CFE-3517-4497-B348-4DA2435429D3}">
      <dsp:nvSpPr>
        <dsp:cNvPr id="0" name=""/>
        <dsp:cNvSpPr/>
      </dsp:nvSpPr>
      <dsp:spPr>
        <a:xfrm>
          <a:off x="4473040" y="3597996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374D4A-55D6-416E-9DA0-EDC27111B1ED}">
      <dsp:nvSpPr>
        <dsp:cNvPr id="0" name=""/>
        <dsp:cNvSpPr/>
      </dsp:nvSpPr>
      <dsp:spPr>
        <a:xfrm>
          <a:off x="1333392" y="2908070"/>
          <a:ext cx="1876736" cy="8145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50445" y="0"/>
              </a:lnTo>
              <a:lnTo>
                <a:pt x="1750445" y="814577"/>
              </a:lnTo>
              <a:lnTo>
                <a:pt x="1876736" y="81457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ED87E5-67D6-49FF-AC5B-2DAD5B6685A1}">
      <dsp:nvSpPr>
        <dsp:cNvPr id="0" name=""/>
        <dsp:cNvSpPr/>
      </dsp:nvSpPr>
      <dsp:spPr>
        <a:xfrm>
          <a:off x="4473040" y="3054944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A95B0D-FBB7-40C3-B5E8-E18A11256F27}">
      <dsp:nvSpPr>
        <dsp:cNvPr id="0" name=""/>
        <dsp:cNvSpPr/>
      </dsp:nvSpPr>
      <dsp:spPr>
        <a:xfrm>
          <a:off x="1333392" y="2908070"/>
          <a:ext cx="1876736" cy="2715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50445" y="0"/>
              </a:lnTo>
              <a:lnTo>
                <a:pt x="1750445" y="271525"/>
              </a:lnTo>
              <a:lnTo>
                <a:pt x="1876736" y="27152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400440-0A7B-4A5A-B460-295B8BC95B4B}">
      <dsp:nvSpPr>
        <dsp:cNvPr id="0" name=""/>
        <dsp:cNvSpPr/>
      </dsp:nvSpPr>
      <dsp:spPr>
        <a:xfrm>
          <a:off x="4473040" y="2511893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09804D-6D5F-4DA7-8FB8-A7764833305A}">
      <dsp:nvSpPr>
        <dsp:cNvPr id="0" name=""/>
        <dsp:cNvSpPr/>
      </dsp:nvSpPr>
      <dsp:spPr>
        <a:xfrm>
          <a:off x="1333392" y="2636545"/>
          <a:ext cx="1876736" cy="271525"/>
        </a:xfrm>
        <a:custGeom>
          <a:avLst/>
          <a:gdLst/>
          <a:ahLst/>
          <a:cxnLst/>
          <a:rect l="0" t="0" r="0" b="0"/>
          <a:pathLst>
            <a:path>
              <a:moveTo>
                <a:pt x="0" y="271525"/>
              </a:moveTo>
              <a:lnTo>
                <a:pt x="1750445" y="271525"/>
              </a:lnTo>
              <a:lnTo>
                <a:pt x="1750445" y="0"/>
              </a:lnTo>
              <a:lnTo>
                <a:pt x="1876736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458436-4FCC-4717-A35C-42C4C5D0EADA}">
      <dsp:nvSpPr>
        <dsp:cNvPr id="0" name=""/>
        <dsp:cNvSpPr/>
      </dsp:nvSpPr>
      <dsp:spPr>
        <a:xfrm>
          <a:off x="4473040" y="1968841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D00418-E55E-499E-9BB8-3F80C0CFF517}">
      <dsp:nvSpPr>
        <dsp:cNvPr id="0" name=""/>
        <dsp:cNvSpPr/>
      </dsp:nvSpPr>
      <dsp:spPr>
        <a:xfrm>
          <a:off x="1333392" y="2093493"/>
          <a:ext cx="1876736" cy="814577"/>
        </a:xfrm>
        <a:custGeom>
          <a:avLst/>
          <a:gdLst/>
          <a:ahLst/>
          <a:cxnLst/>
          <a:rect l="0" t="0" r="0" b="0"/>
          <a:pathLst>
            <a:path>
              <a:moveTo>
                <a:pt x="0" y="814577"/>
              </a:moveTo>
              <a:lnTo>
                <a:pt x="1750445" y="814577"/>
              </a:lnTo>
              <a:lnTo>
                <a:pt x="1750445" y="0"/>
              </a:lnTo>
              <a:lnTo>
                <a:pt x="1876736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DD5A76-41A4-4788-8E04-47A9D4E7E87C}">
      <dsp:nvSpPr>
        <dsp:cNvPr id="0" name=""/>
        <dsp:cNvSpPr/>
      </dsp:nvSpPr>
      <dsp:spPr>
        <a:xfrm>
          <a:off x="4473040" y="1425789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8B93D5-920C-4384-9580-D403AE4B260E}">
      <dsp:nvSpPr>
        <dsp:cNvPr id="0" name=""/>
        <dsp:cNvSpPr/>
      </dsp:nvSpPr>
      <dsp:spPr>
        <a:xfrm>
          <a:off x="1333392" y="1550441"/>
          <a:ext cx="1876736" cy="1357629"/>
        </a:xfrm>
        <a:custGeom>
          <a:avLst/>
          <a:gdLst/>
          <a:ahLst/>
          <a:cxnLst/>
          <a:rect l="0" t="0" r="0" b="0"/>
          <a:pathLst>
            <a:path>
              <a:moveTo>
                <a:pt x="0" y="1357629"/>
              </a:moveTo>
              <a:lnTo>
                <a:pt x="1750445" y="1357629"/>
              </a:lnTo>
              <a:lnTo>
                <a:pt x="1750445" y="0"/>
              </a:lnTo>
              <a:lnTo>
                <a:pt x="1876736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744FC0-FBDB-40E4-9A21-44F6B97773CA}">
      <dsp:nvSpPr>
        <dsp:cNvPr id="0" name=""/>
        <dsp:cNvSpPr/>
      </dsp:nvSpPr>
      <dsp:spPr>
        <a:xfrm>
          <a:off x="4473040" y="882737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F96FBD-38D6-4A75-BCCE-73E3E9E44E6F}">
      <dsp:nvSpPr>
        <dsp:cNvPr id="0" name=""/>
        <dsp:cNvSpPr/>
      </dsp:nvSpPr>
      <dsp:spPr>
        <a:xfrm>
          <a:off x="1333392" y="1007389"/>
          <a:ext cx="1876736" cy="1900681"/>
        </a:xfrm>
        <a:custGeom>
          <a:avLst/>
          <a:gdLst/>
          <a:ahLst/>
          <a:cxnLst/>
          <a:rect l="0" t="0" r="0" b="0"/>
          <a:pathLst>
            <a:path>
              <a:moveTo>
                <a:pt x="0" y="1900681"/>
              </a:moveTo>
              <a:lnTo>
                <a:pt x="1750445" y="1900681"/>
              </a:lnTo>
              <a:lnTo>
                <a:pt x="1750445" y="0"/>
              </a:lnTo>
              <a:lnTo>
                <a:pt x="1876736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4FF81E-F170-4DBC-A491-0C20ABC2FF6D}">
      <dsp:nvSpPr>
        <dsp:cNvPr id="0" name=""/>
        <dsp:cNvSpPr/>
      </dsp:nvSpPr>
      <dsp:spPr>
        <a:xfrm>
          <a:off x="4473040" y="339685"/>
          <a:ext cx="8840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651"/>
              </a:moveTo>
              <a:lnTo>
                <a:pt x="884037" y="124651"/>
              </a:lnTo>
              <a:lnTo>
                <a:pt x="8840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0610A5-6D3B-425D-BFE5-94EF638BA867}">
      <dsp:nvSpPr>
        <dsp:cNvPr id="0" name=""/>
        <dsp:cNvSpPr/>
      </dsp:nvSpPr>
      <dsp:spPr>
        <a:xfrm>
          <a:off x="1333392" y="464337"/>
          <a:ext cx="1876736" cy="2443733"/>
        </a:xfrm>
        <a:custGeom>
          <a:avLst/>
          <a:gdLst/>
          <a:ahLst/>
          <a:cxnLst/>
          <a:rect l="0" t="0" r="0" b="0"/>
          <a:pathLst>
            <a:path>
              <a:moveTo>
                <a:pt x="0" y="2443733"/>
              </a:moveTo>
              <a:lnTo>
                <a:pt x="1750445" y="2443733"/>
              </a:lnTo>
              <a:lnTo>
                <a:pt x="1750445" y="0"/>
              </a:lnTo>
              <a:lnTo>
                <a:pt x="1876736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DF0555-3D26-412E-AF4D-0C3F419A1D16}">
      <dsp:nvSpPr>
        <dsp:cNvPr id="0" name=""/>
        <dsp:cNvSpPr/>
      </dsp:nvSpPr>
      <dsp:spPr>
        <a:xfrm>
          <a:off x="70481" y="2715476"/>
          <a:ext cx="1262911" cy="3851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SALINO</a:t>
          </a:r>
          <a:endParaRPr lang="es-CL" sz="2500" kern="1200" dirty="0"/>
        </a:p>
      </dsp:txBody>
      <dsp:txXfrm>
        <a:off x="70481" y="2715476"/>
        <a:ext cx="1262911" cy="385187"/>
      </dsp:txXfrm>
    </dsp:sp>
    <dsp:sp modelId="{9E12B3A8-9970-41BF-A2B0-215AD152D337}">
      <dsp:nvSpPr>
        <dsp:cNvPr id="0" name=""/>
        <dsp:cNvSpPr/>
      </dsp:nvSpPr>
      <dsp:spPr>
        <a:xfrm>
          <a:off x="3210129" y="271743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ARMA</a:t>
          </a:r>
          <a:endParaRPr lang="es-CL" sz="2500" kern="1200" dirty="0"/>
        </a:p>
      </dsp:txBody>
      <dsp:txXfrm>
        <a:off x="3210129" y="271743"/>
        <a:ext cx="1262911" cy="385187"/>
      </dsp:txXfrm>
    </dsp:sp>
    <dsp:sp modelId="{3D8DBD2B-F9E1-42C0-AAD8-A74C082310FA}">
      <dsp:nvSpPr>
        <dsp:cNvPr id="0" name=""/>
        <dsp:cNvSpPr/>
      </dsp:nvSpPr>
      <dsp:spPr>
        <a:xfrm>
          <a:off x="4725623" y="217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Usuarios</a:t>
          </a:r>
          <a:endParaRPr lang="es-CL" sz="2500" kern="1200" dirty="0"/>
        </a:p>
      </dsp:txBody>
      <dsp:txXfrm>
        <a:off x="4725623" y="217"/>
        <a:ext cx="1262911" cy="385187"/>
      </dsp:txXfrm>
    </dsp:sp>
    <dsp:sp modelId="{E6B66FAC-C242-4B63-8390-7ADDCFCD5A12}">
      <dsp:nvSpPr>
        <dsp:cNvPr id="0" name=""/>
        <dsp:cNvSpPr/>
      </dsp:nvSpPr>
      <dsp:spPr>
        <a:xfrm>
          <a:off x="3210129" y="814795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1ZNA</a:t>
          </a:r>
          <a:endParaRPr lang="es-CL" sz="2500" kern="1200" dirty="0"/>
        </a:p>
      </dsp:txBody>
      <dsp:txXfrm>
        <a:off x="3210129" y="814795"/>
        <a:ext cx="1262911" cy="385187"/>
      </dsp:txXfrm>
    </dsp:sp>
    <dsp:sp modelId="{B503F36C-2175-41B8-B01D-C369675A90E2}">
      <dsp:nvSpPr>
        <dsp:cNvPr id="0" name=""/>
        <dsp:cNvSpPr/>
      </dsp:nvSpPr>
      <dsp:spPr>
        <a:xfrm>
          <a:off x="4725623" y="543269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 V.</a:t>
          </a:r>
          <a:endParaRPr lang="es-CL" sz="2500" kern="1200" dirty="0"/>
        </a:p>
      </dsp:txBody>
      <dsp:txXfrm>
        <a:off x="4725623" y="543269"/>
        <a:ext cx="1262911" cy="385187"/>
      </dsp:txXfrm>
    </dsp:sp>
    <dsp:sp modelId="{81BB38DD-47D9-41EA-ACB2-8BC9EDAC85E8}">
      <dsp:nvSpPr>
        <dsp:cNvPr id="0" name=""/>
        <dsp:cNvSpPr/>
      </dsp:nvSpPr>
      <dsp:spPr>
        <a:xfrm>
          <a:off x="3210129" y="1357847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2ZNA</a:t>
          </a:r>
          <a:endParaRPr lang="es-CL" sz="2500" kern="1200" dirty="0"/>
        </a:p>
      </dsp:txBody>
      <dsp:txXfrm>
        <a:off x="3210129" y="1357847"/>
        <a:ext cx="1262911" cy="385187"/>
      </dsp:txXfrm>
    </dsp:sp>
    <dsp:sp modelId="{240B8165-9E61-4699-83B8-108E494DDA33}">
      <dsp:nvSpPr>
        <dsp:cNvPr id="0" name=""/>
        <dsp:cNvSpPr/>
      </dsp:nvSpPr>
      <dsp:spPr>
        <a:xfrm>
          <a:off x="4725623" y="1086321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 T.</a:t>
          </a:r>
          <a:endParaRPr lang="es-CL" sz="2500" kern="1200" dirty="0"/>
        </a:p>
      </dsp:txBody>
      <dsp:txXfrm>
        <a:off x="4725623" y="1086321"/>
        <a:ext cx="1262911" cy="385187"/>
      </dsp:txXfrm>
    </dsp:sp>
    <dsp:sp modelId="{20E0DC41-2313-4A12-8BCE-EAE218F27FBE}">
      <dsp:nvSpPr>
        <dsp:cNvPr id="0" name=""/>
        <dsp:cNvSpPr/>
      </dsp:nvSpPr>
      <dsp:spPr>
        <a:xfrm>
          <a:off x="3210129" y="1900899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3ZNA</a:t>
          </a:r>
          <a:endParaRPr lang="es-CL" sz="2500" kern="1200" dirty="0"/>
        </a:p>
      </dsp:txBody>
      <dsp:txXfrm>
        <a:off x="3210129" y="1900899"/>
        <a:ext cx="1262911" cy="385187"/>
      </dsp:txXfrm>
    </dsp:sp>
    <dsp:sp modelId="{26B51BE3-59CE-410C-81B9-11C828B2C3C3}">
      <dsp:nvSpPr>
        <dsp:cNvPr id="0" name=""/>
        <dsp:cNvSpPr/>
      </dsp:nvSpPr>
      <dsp:spPr>
        <a:xfrm>
          <a:off x="4725623" y="1629373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 M.</a:t>
          </a:r>
          <a:endParaRPr lang="es-CL" sz="2500" kern="1200" dirty="0"/>
        </a:p>
      </dsp:txBody>
      <dsp:txXfrm>
        <a:off x="4725623" y="1629373"/>
        <a:ext cx="1262911" cy="385187"/>
      </dsp:txXfrm>
    </dsp:sp>
    <dsp:sp modelId="{1A3C2093-26F4-432A-911D-D64D6240954A}">
      <dsp:nvSpPr>
        <dsp:cNvPr id="0" name=""/>
        <dsp:cNvSpPr/>
      </dsp:nvSpPr>
      <dsp:spPr>
        <a:xfrm>
          <a:off x="3210129" y="2443951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4ZNA</a:t>
          </a:r>
          <a:endParaRPr lang="es-CL" sz="2500" kern="1200" dirty="0"/>
        </a:p>
      </dsp:txBody>
      <dsp:txXfrm>
        <a:off x="3210129" y="2443951"/>
        <a:ext cx="1262911" cy="385187"/>
      </dsp:txXfrm>
    </dsp:sp>
    <dsp:sp modelId="{8BA9400D-F599-46C7-A9E5-91FCB5392170}">
      <dsp:nvSpPr>
        <dsp:cNvPr id="0" name=""/>
        <dsp:cNvSpPr/>
      </dsp:nvSpPr>
      <dsp:spPr>
        <a:xfrm>
          <a:off x="4725623" y="2172425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 I.</a:t>
          </a:r>
          <a:endParaRPr lang="es-CL" sz="2500" kern="1200" dirty="0"/>
        </a:p>
      </dsp:txBody>
      <dsp:txXfrm>
        <a:off x="4725623" y="2172425"/>
        <a:ext cx="1262911" cy="385187"/>
      </dsp:txXfrm>
    </dsp:sp>
    <dsp:sp modelId="{30B2317D-A877-4D65-8AC9-9D0BD409B116}">
      <dsp:nvSpPr>
        <dsp:cNvPr id="0" name=""/>
        <dsp:cNvSpPr/>
      </dsp:nvSpPr>
      <dsp:spPr>
        <a:xfrm>
          <a:off x="3210129" y="2987002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5ZNA</a:t>
          </a:r>
          <a:endParaRPr lang="es-CL" sz="2500" kern="1200" dirty="0"/>
        </a:p>
      </dsp:txBody>
      <dsp:txXfrm>
        <a:off x="3210129" y="2987002"/>
        <a:ext cx="1262911" cy="385187"/>
      </dsp:txXfrm>
    </dsp:sp>
    <dsp:sp modelId="{9FA45A2B-2092-45F1-8942-D97D9CA9B650}">
      <dsp:nvSpPr>
        <dsp:cNvPr id="0" name=""/>
        <dsp:cNvSpPr/>
      </dsp:nvSpPr>
      <dsp:spPr>
        <a:xfrm>
          <a:off x="4725623" y="2715476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</a:t>
          </a:r>
          <a:endParaRPr lang="es-CL" sz="2500" kern="1200" dirty="0"/>
        </a:p>
      </dsp:txBody>
      <dsp:txXfrm>
        <a:off x="4725623" y="2715476"/>
        <a:ext cx="1262911" cy="385187"/>
      </dsp:txXfrm>
    </dsp:sp>
    <dsp:sp modelId="{D71FE7EA-E508-4CC0-AD30-223D124D1B4C}">
      <dsp:nvSpPr>
        <dsp:cNvPr id="0" name=""/>
        <dsp:cNvSpPr/>
      </dsp:nvSpPr>
      <dsp:spPr>
        <a:xfrm>
          <a:off x="3210129" y="3530054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ROPA</a:t>
          </a:r>
          <a:endParaRPr lang="es-CL" sz="2500" kern="1200" dirty="0"/>
        </a:p>
      </dsp:txBody>
      <dsp:txXfrm>
        <a:off x="3210129" y="3530054"/>
        <a:ext cx="1262911" cy="385187"/>
      </dsp:txXfrm>
    </dsp:sp>
    <dsp:sp modelId="{B76BB162-3F46-49A2-B844-A005FF3094AA}">
      <dsp:nvSpPr>
        <dsp:cNvPr id="0" name=""/>
        <dsp:cNvSpPr/>
      </dsp:nvSpPr>
      <dsp:spPr>
        <a:xfrm>
          <a:off x="4725623" y="3258528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S.V. </a:t>
          </a:r>
          <a:endParaRPr lang="es-CL" sz="2500" kern="1200" dirty="0"/>
        </a:p>
      </dsp:txBody>
      <dsp:txXfrm>
        <a:off x="4725623" y="3258528"/>
        <a:ext cx="1262911" cy="385187"/>
      </dsp:txXfrm>
    </dsp:sp>
    <dsp:sp modelId="{4CF61BF0-2B37-48EA-9978-A5113A0ADA1C}">
      <dsp:nvSpPr>
        <dsp:cNvPr id="0" name=""/>
        <dsp:cNvSpPr/>
      </dsp:nvSpPr>
      <dsp:spPr>
        <a:xfrm>
          <a:off x="3210129" y="4073106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AVNA</a:t>
          </a:r>
          <a:endParaRPr lang="es-CL" sz="2500" kern="1200" dirty="0"/>
        </a:p>
      </dsp:txBody>
      <dsp:txXfrm>
        <a:off x="3210129" y="4073106"/>
        <a:ext cx="1262911" cy="385187"/>
      </dsp:txXfrm>
    </dsp:sp>
    <dsp:sp modelId="{E4B7EBF9-B40A-4449-844C-B63553161782}">
      <dsp:nvSpPr>
        <dsp:cNvPr id="0" name=""/>
        <dsp:cNvSpPr/>
      </dsp:nvSpPr>
      <dsp:spPr>
        <a:xfrm>
          <a:off x="4725623" y="3801580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CAB A.N.</a:t>
          </a:r>
          <a:endParaRPr lang="es-CL" sz="2500" kern="1200" dirty="0"/>
        </a:p>
      </dsp:txBody>
      <dsp:txXfrm>
        <a:off x="4725623" y="3801580"/>
        <a:ext cx="1262911" cy="385187"/>
      </dsp:txXfrm>
    </dsp:sp>
    <dsp:sp modelId="{B8FF402A-8D9A-46DE-B841-C2969FCE592A}">
      <dsp:nvSpPr>
        <dsp:cNvPr id="0" name=""/>
        <dsp:cNvSpPr/>
      </dsp:nvSpPr>
      <dsp:spPr>
        <a:xfrm>
          <a:off x="3210129" y="4616158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LITA</a:t>
          </a:r>
          <a:endParaRPr lang="es-CL" sz="2500" kern="1200" dirty="0"/>
        </a:p>
      </dsp:txBody>
      <dsp:txXfrm>
        <a:off x="3210129" y="4616158"/>
        <a:ext cx="1262911" cy="385187"/>
      </dsp:txXfrm>
    </dsp:sp>
    <dsp:sp modelId="{86197459-D4B9-4D08-BAAC-27C46A2A363E}">
      <dsp:nvSpPr>
        <dsp:cNvPr id="0" name=""/>
        <dsp:cNvSpPr/>
      </dsp:nvSpPr>
      <dsp:spPr>
        <a:xfrm>
          <a:off x="4725623" y="4344632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DGTM</a:t>
          </a:r>
          <a:endParaRPr lang="es-CL" sz="2500" kern="1200" dirty="0"/>
        </a:p>
      </dsp:txBody>
      <dsp:txXfrm>
        <a:off x="4725623" y="4344632"/>
        <a:ext cx="1262911" cy="385187"/>
      </dsp:txXfrm>
    </dsp:sp>
    <dsp:sp modelId="{3135181E-37F3-4864-AD5D-26EB600BBE77}">
      <dsp:nvSpPr>
        <dsp:cNvPr id="0" name=""/>
        <dsp:cNvSpPr/>
      </dsp:nvSpPr>
      <dsp:spPr>
        <a:xfrm>
          <a:off x="3210129" y="5159210"/>
          <a:ext cx="1262911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DEPA</a:t>
          </a:r>
          <a:endParaRPr lang="es-CL" sz="2500" kern="1200" dirty="0"/>
        </a:p>
      </dsp:txBody>
      <dsp:txXfrm>
        <a:off x="3210129" y="5159210"/>
        <a:ext cx="1262911" cy="385187"/>
      </dsp:txXfrm>
    </dsp:sp>
    <dsp:sp modelId="{B1A4D6ED-C803-49B1-8D79-B456DA7B23D5}">
      <dsp:nvSpPr>
        <dsp:cNvPr id="0" name=""/>
        <dsp:cNvSpPr/>
      </dsp:nvSpPr>
      <dsp:spPr>
        <a:xfrm>
          <a:off x="4725623" y="4887684"/>
          <a:ext cx="1262911" cy="38518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DIRISNAV</a:t>
          </a:r>
          <a:endParaRPr lang="es-CL" sz="2500" kern="1200" dirty="0"/>
        </a:p>
      </dsp:txBody>
      <dsp:txXfrm>
        <a:off x="4725623" y="4887684"/>
        <a:ext cx="1262911" cy="385187"/>
      </dsp:txXfrm>
    </dsp:sp>
    <dsp:sp modelId="{509D59EC-3E35-4913-A143-1E277EA8778E}">
      <dsp:nvSpPr>
        <dsp:cNvPr id="0" name=""/>
        <dsp:cNvSpPr/>
      </dsp:nvSpPr>
      <dsp:spPr>
        <a:xfrm>
          <a:off x="1585975" y="2443951"/>
          <a:ext cx="1371572" cy="3851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500" kern="1200" dirty="0" smtClean="0"/>
            <a:t>DISTRITOS</a:t>
          </a:r>
          <a:endParaRPr lang="es-CL" sz="2500" kern="1200" dirty="0"/>
        </a:p>
      </dsp:txBody>
      <dsp:txXfrm>
        <a:off x="1585975" y="2443951"/>
        <a:ext cx="1371572" cy="3851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207DC5-796F-4448-94C7-316536F8A8F0}">
      <dsp:nvSpPr>
        <dsp:cNvPr id="0" name=""/>
        <dsp:cNvSpPr/>
      </dsp:nvSpPr>
      <dsp:spPr>
        <a:xfrm>
          <a:off x="3438824" y="1624"/>
          <a:ext cx="1617389" cy="10513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Producción (registro real)</a:t>
          </a:r>
          <a:endParaRPr lang="es-CL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90144" y="52944"/>
        <a:ext cx="1514749" cy="948663"/>
      </dsp:txXfrm>
    </dsp:sp>
    <dsp:sp modelId="{03283A1E-1EFD-469A-A37F-9F429E107EFF}">
      <dsp:nvSpPr>
        <dsp:cNvPr id="0" name=""/>
        <dsp:cNvSpPr/>
      </dsp:nvSpPr>
      <dsp:spPr>
        <a:xfrm>
          <a:off x="2511813" y="527276"/>
          <a:ext cx="3471410" cy="3471410"/>
        </a:xfrm>
        <a:custGeom>
          <a:avLst/>
          <a:gdLst/>
          <a:ahLst/>
          <a:cxnLst/>
          <a:rect l="0" t="0" r="0" b="0"/>
          <a:pathLst>
            <a:path>
              <a:moveTo>
                <a:pt x="2556032" y="206085"/>
              </a:moveTo>
              <a:arcTo wR="1735705" hR="1735705" stAng="17892266" swAng="2623926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CC1DC7-617A-45B4-83D2-DCBA2FBBCD85}">
      <dsp:nvSpPr>
        <dsp:cNvPr id="0" name=""/>
        <dsp:cNvSpPr/>
      </dsp:nvSpPr>
      <dsp:spPr>
        <a:xfrm>
          <a:off x="5174529" y="1737329"/>
          <a:ext cx="1617389" cy="105130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Entrenamiento</a:t>
          </a:r>
          <a:endParaRPr lang="es-CL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225849" y="1788649"/>
        <a:ext cx="1514749" cy="948663"/>
      </dsp:txXfrm>
    </dsp:sp>
    <dsp:sp modelId="{05BF0904-2D2C-4B8F-B16E-3D8CCB3F9B8A}">
      <dsp:nvSpPr>
        <dsp:cNvPr id="0" name=""/>
        <dsp:cNvSpPr/>
      </dsp:nvSpPr>
      <dsp:spPr>
        <a:xfrm>
          <a:off x="2511813" y="527276"/>
          <a:ext cx="3471410" cy="3471410"/>
        </a:xfrm>
        <a:custGeom>
          <a:avLst/>
          <a:gdLst/>
          <a:ahLst/>
          <a:cxnLst/>
          <a:rect l="0" t="0" r="0" b="0"/>
          <a:pathLst>
            <a:path>
              <a:moveTo>
                <a:pt x="3386367" y="2272350"/>
              </a:moveTo>
              <a:arcTo wR="1735705" hR="1735705" stAng="1080588" swAng="2285743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1A9589-ABF7-448B-A39E-0B0251AE4076}">
      <dsp:nvSpPr>
        <dsp:cNvPr id="0" name=""/>
        <dsp:cNvSpPr/>
      </dsp:nvSpPr>
      <dsp:spPr>
        <a:xfrm>
          <a:off x="3289183" y="3473035"/>
          <a:ext cx="1916671" cy="105130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Prueba                                  (</a:t>
          </a:r>
          <a:r>
            <a:rPr lang="es-CL" sz="1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modif</a:t>
          </a:r>
          <a:r>
            <a:rPr lang="es-CL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Software)</a:t>
          </a:r>
          <a:endParaRPr lang="es-CL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340503" y="3524355"/>
        <a:ext cx="1814031" cy="948663"/>
      </dsp:txXfrm>
    </dsp:sp>
    <dsp:sp modelId="{544F94D4-CDC9-4E82-B59B-B3B96DAC023C}">
      <dsp:nvSpPr>
        <dsp:cNvPr id="0" name=""/>
        <dsp:cNvSpPr/>
      </dsp:nvSpPr>
      <dsp:spPr>
        <a:xfrm>
          <a:off x="2511813" y="527276"/>
          <a:ext cx="3471410" cy="3471410"/>
        </a:xfrm>
        <a:custGeom>
          <a:avLst/>
          <a:gdLst/>
          <a:ahLst/>
          <a:cxnLst/>
          <a:rect l="0" t="0" r="0" b="0"/>
          <a:pathLst>
            <a:path>
              <a:moveTo>
                <a:pt x="767763" y="3176455"/>
              </a:moveTo>
              <a:arcTo wR="1735705" hR="1735705" stAng="7433668" swAng="2285743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B4FE43-934E-4021-978E-E5D9D7DADB4A}">
      <dsp:nvSpPr>
        <dsp:cNvPr id="0" name=""/>
        <dsp:cNvSpPr/>
      </dsp:nvSpPr>
      <dsp:spPr>
        <a:xfrm>
          <a:off x="1437680" y="1737329"/>
          <a:ext cx="2148265" cy="10513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Desarrollo                       (investigar/desarrollar)</a:t>
          </a:r>
          <a:endParaRPr lang="es-CL" sz="1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489000" y="1788649"/>
        <a:ext cx="2045625" cy="948663"/>
      </dsp:txXfrm>
    </dsp:sp>
    <dsp:sp modelId="{922B2AEF-1CE9-43E1-9331-498AC563E733}">
      <dsp:nvSpPr>
        <dsp:cNvPr id="0" name=""/>
        <dsp:cNvSpPr/>
      </dsp:nvSpPr>
      <dsp:spPr>
        <a:xfrm>
          <a:off x="2511813" y="527276"/>
          <a:ext cx="3471410" cy="3471410"/>
        </a:xfrm>
        <a:custGeom>
          <a:avLst/>
          <a:gdLst/>
          <a:ahLst/>
          <a:cxnLst/>
          <a:rect l="0" t="0" r="0" b="0"/>
          <a:pathLst>
            <a:path>
              <a:moveTo>
                <a:pt x="85546" y="1197514"/>
              </a:moveTo>
              <a:arcTo wR="1735705" hR="1735705" stAng="11883808" swAng="2623926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1DDC0-3771-4704-B6E0-A79C16CA8695}">
      <dsp:nvSpPr>
        <dsp:cNvPr id="0" name=""/>
        <dsp:cNvSpPr/>
      </dsp:nvSpPr>
      <dsp:spPr>
        <a:xfrm>
          <a:off x="1332020" y="2081"/>
          <a:ext cx="1872462" cy="1010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/>
            <a:t>ADMINISTRADOR GLOBAL</a:t>
          </a:r>
          <a:endParaRPr lang="es-CL" sz="1800" b="1" kern="1200" dirty="0"/>
        </a:p>
      </dsp:txBody>
      <dsp:txXfrm>
        <a:off x="1361604" y="31665"/>
        <a:ext cx="1813294" cy="950912"/>
      </dsp:txXfrm>
    </dsp:sp>
    <dsp:sp modelId="{58B46455-8CAD-439D-A453-631E0D8A68AF}">
      <dsp:nvSpPr>
        <dsp:cNvPr id="0" name=""/>
        <dsp:cNvSpPr/>
      </dsp:nvSpPr>
      <dsp:spPr>
        <a:xfrm>
          <a:off x="2222531" y="1012162"/>
          <a:ext cx="91440" cy="4040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403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C3A1C7-3A41-4E7B-8268-496B0C415BE2}">
      <dsp:nvSpPr>
        <dsp:cNvPr id="0" name=""/>
        <dsp:cNvSpPr/>
      </dsp:nvSpPr>
      <dsp:spPr>
        <a:xfrm>
          <a:off x="1332020" y="1416194"/>
          <a:ext cx="1872462" cy="1010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ADMINISTRADOR FUNCIONAL</a:t>
          </a:r>
          <a:endParaRPr lang="es-CL" sz="1800" kern="1200" dirty="0"/>
        </a:p>
      </dsp:txBody>
      <dsp:txXfrm>
        <a:off x="1361604" y="1445778"/>
        <a:ext cx="1813294" cy="950912"/>
      </dsp:txXfrm>
    </dsp:sp>
    <dsp:sp modelId="{704B3DA4-627C-4965-807A-DB0F674C02EB}">
      <dsp:nvSpPr>
        <dsp:cNvPr id="0" name=""/>
        <dsp:cNvSpPr/>
      </dsp:nvSpPr>
      <dsp:spPr>
        <a:xfrm>
          <a:off x="2222531" y="2426275"/>
          <a:ext cx="91440" cy="4040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403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F7EE96-D751-4053-9353-EB493E5D7134}">
      <dsp:nvSpPr>
        <dsp:cNvPr id="0" name=""/>
        <dsp:cNvSpPr/>
      </dsp:nvSpPr>
      <dsp:spPr>
        <a:xfrm>
          <a:off x="1332020" y="2830308"/>
          <a:ext cx="1872462" cy="1010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OPERADOR</a:t>
          </a:r>
          <a:endParaRPr lang="es-CL" sz="1800" kern="1200" dirty="0"/>
        </a:p>
      </dsp:txBody>
      <dsp:txXfrm>
        <a:off x="1361604" y="2859892"/>
        <a:ext cx="1813294" cy="950912"/>
      </dsp:txXfrm>
    </dsp:sp>
    <dsp:sp modelId="{5B352BD2-ED6F-4170-A731-BB6D62747CD5}">
      <dsp:nvSpPr>
        <dsp:cNvPr id="0" name=""/>
        <dsp:cNvSpPr/>
      </dsp:nvSpPr>
      <dsp:spPr>
        <a:xfrm>
          <a:off x="2222531" y="3840389"/>
          <a:ext cx="91440" cy="4040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40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7DCCBF-5514-44FD-9514-F865A151CCB7}">
      <dsp:nvSpPr>
        <dsp:cNvPr id="0" name=""/>
        <dsp:cNvSpPr/>
      </dsp:nvSpPr>
      <dsp:spPr>
        <a:xfrm>
          <a:off x="1332020" y="4244421"/>
          <a:ext cx="1872462" cy="1010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USUARIO</a:t>
          </a:r>
          <a:endParaRPr lang="es-CL" sz="1800" kern="1200" dirty="0"/>
        </a:p>
      </dsp:txBody>
      <dsp:txXfrm>
        <a:off x="1361604" y="4274005"/>
        <a:ext cx="1813294" cy="950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585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731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2103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338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0868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5097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4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61850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86515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4025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669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CA8AD-46AA-47DC-BB3D-6FB3D774ED07}" type="datetimeFigureOut">
              <a:rPr lang="es-CL" smtClean="0"/>
              <a:t>24/02/2018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37D9C-BC59-4DC3-BB96-FCF6D12AE88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3870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Nube"/>
          <p:cNvSpPr/>
          <p:nvPr/>
        </p:nvSpPr>
        <p:spPr>
          <a:xfrm>
            <a:off x="4932040" y="0"/>
            <a:ext cx="4032448" cy="2304256"/>
          </a:xfrm>
          <a:prstGeom prst="cloud">
            <a:avLst/>
          </a:prstGeom>
          <a:gradFill>
            <a:gsLst>
              <a:gs pos="0">
                <a:schemeClr val="accent2">
                  <a:shade val="51000"/>
                  <a:satMod val="130000"/>
                  <a:alpha val="26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C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SALINO</a:t>
            </a:r>
            <a:r>
              <a:rPr lang="es-C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C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ESTRUCTURA Y FILOSOFÍA</a:t>
            </a:r>
          </a:p>
          <a:p>
            <a:pPr algn="ctr"/>
            <a:endParaRPr lang="es-C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143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s-CL" b="1" dirty="0" smtClean="0"/>
              <a:t>Que teníamos antes de Salino???</a:t>
            </a:r>
            <a:endParaRPr lang="es-CL" b="1" dirty="0"/>
          </a:p>
        </p:txBody>
      </p:sp>
      <p:graphicFrame>
        <p:nvGraphicFramePr>
          <p:cNvPr id="17" name="16 Diagrama"/>
          <p:cNvGraphicFramePr/>
          <p:nvPr>
            <p:extLst>
              <p:ext uri="{D42A27DB-BD31-4B8C-83A1-F6EECF244321}">
                <p14:modId xmlns:p14="http://schemas.microsoft.com/office/powerpoint/2010/main" val="3525412420"/>
              </p:ext>
            </p:extLst>
          </p:nvPr>
        </p:nvGraphicFramePr>
        <p:xfrm>
          <a:off x="539552" y="1268760"/>
          <a:ext cx="828092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626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/>
              <a:t>Que teníamos antes de Salino???</a:t>
            </a:r>
            <a:endParaRPr lang="es-CL" b="1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70771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8 Flecha derecha"/>
          <p:cNvSpPr/>
          <p:nvPr/>
        </p:nvSpPr>
        <p:spPr>
          <a:xfrm rot="5400000">
            <a:off x="4427895" y="2636911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lecha derecha"/>
          <p:cNvSpPr/>
          <p:nvPr/>
        </p:nvSpPr>
        <p:spPr>
          <a:xfrm rot="7482749">
            <a:off x="5076147" y="2983478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derecha"/>
          <p:cNvSpPr/>
          <p:nvPr/>
        </p:nvSpPr>
        <p:spPr>
          <a:xfrm rot="10603173">
            <a:off x="5326640" y="3649604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lecha derecha"/>
          <p:cNvSpPr/>
          <p:nvPr/>
        </p:nvSpPr>
        <p:spPr>
          <a:xfrm rot="13518873">
            <a:off x="5109505" y="4431938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Flecha derecha"/>
          <p:cNvSpPr/>
          <p:nvPr/>
        </p:nvSpPr>
        <p:spPr>
          <a:xfrm rot="16038671">
            <a:off x="4419874" y="4691548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Flecha derecha"/>
          <p:cNvSpPr/>
          <p:nvPr/>
        </p:nvSpPr>
        <p:spPr>
          <a:xfrm rot="19018622">
            <a:off x="3635896" y="4437112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lecha derecha"/>
          <p:cNvSpPr/>
          <p:nvPr/>
        </p:nvSpPr>
        <p:spPr>
          <a:xfrm>
            <a:off x="3450227" y="3758951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lecha derecha"/>
          <p:cNvSpPr/>
          <p:nvPr/>
        </p:nvSpPr>
        <p:spPr>
          <a:xfrm rot="2601188">
            <a:off x="3635896" y="2987466"/>
            <a:ext cx="360040" cy="36004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8" y="757777"/>
            <a:ext cx="3916675" cy="3326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199" y="0"/>
            <a:ext cx="8229600" cy="1143000"/>
          </a:xfrm>
        </p:spPr>
        <p:txBody>
          <a:bodyPr/>
          <a:lstStyle/>
          <a:p>
            <a:r>
              <a:rPr lang="es-CL" dirty="0" smtClean="0"/>
              <a:t>Concepción Salino</a:t>
            </a:r>
            <a:endParaRPr lang="es-CL" dirty="0"/>
          </a:p>
        </p:txBody>
      </p:sp>
      <p:sp>
        <p:nvSpPr>
          <p:cNvPr id="4" name="3 Llamada de nube"/>
          <p:cNvSpPr/>
          <p:nvPr/>
        </p:nvSpPr>
        <p:spPr>
          <a:xfrm>
            <a:off x="3951993" y="1484784"/>
            <a:ext cx="5184576" cy="5184814"/>
          </a:xfrm>
          <a:prstGeom prst="cloudCallout">
            <a:avLst>
              <a:gd name="adj1" fmla="val -64259"/>
              <a:gd name="adj2" fmla="val -51643"/>
            </a:avLst>
          </a:prstGeom>
          <a:gradFill>
            <a:gsLst>
              <a:gs pos="0">
                <a:schemeClr val="accent3">
                  <a:shade val="51000"/>
                  <a:satMod val="130000"/>
                  <a:alpha val="25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b="1" i="1" dirty="0">
                <a:solidFill>
                  <a:schemeClr val="tx1"/>
                </a:solidFill>
              </a:rPr>
              <a:t>SALINO concebido como Sistema de Información destinado a apoyar la Administración del Material Naval en forma integrada y en línea, permitiendo la realización en torno a él de procesos automáticos y habilitando la </a:t>
            </a:r>
            <a:r>
              <a:rPr lang="es-CL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“visibilidad total sobre los activos”,</a:t>
            </a:r>
            <a:r>
              <a:rPr lang="es-CL" i="1" dirty="0">
                <a:solidFill>
                  <a:schemeClr val="tx1"/>
                </a:solidFill>
              </a:rPr>
              <a:t> </a:t>
            </a:r>
            <a:r>
              <a:rPr lang="es-CL" b="1" i="1" dirty="0">
                <a:solidFill>
                  <a:schemeClr val="tx1"/>
                </a:solidFill>
              </a:rPr>
              <a:t>lo que contribuye oportuna e integralmente a la toma de decisiones logísticas. </a:t>
            </a:r>
            <a:endParaRPr lang="es-CL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13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Concepción Salino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869160"/>
            <a:ext cx="8229600" cy="1257003"/>
          </a:xfrm>
        </p:spPr>
        <p:txBody>
          <a:bodyPr/>
          <a:lstStyle/>
          <a:p>
            <a:pPr marL="0" indent="0" algn="just">
              <a:buNone/>
            </a:pPr>
            <a:r>
              <a:rPr lang="es-C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VISIBILIDAD:  conocimiento del lugar, estado, costo y predicción útil del Material Naval.</a:t>
            </a:r>
            <a:endParaRPr lang="es-CL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044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8229228" cy="548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SALINO: MIMS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455596" cy="4525963"/>
          </a:xfrm>
          <a:solidFill>
            <a:schemeClr val="accent6">
              <a:lumMod val="40000"/>
              <a:lumOff val="60000"/>
              <a:alpha val="2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L" sz="2800" dirty="0" smtClean="0"/>
              <a:t>Facilitar gestión logística  de miembros, distintos niveles y ámbitos de acción.</a:t>
            </a:r>
          </a:p>
          <a:p>
            <a:endParaRPr lang="es-CL" sz="2800" dirty="0" smtClean="0"/>
          </a:p>
          <a:p>
            <a:r>
              <a:rPr lang="es-CL" sz="2800" dirty="0" smtClean="0"/>
              <a:t>Capturar </a:t>
            </a:r>
            <a:r>
              <a:rPr lang="es-CL" sz="2800" dirty="0" err="1" smtClean="0"/>
              <a:t>info</a:t>
            </a:r>
            <a:r>
              <a:rPr lang="es-CL" sz="2800" dirty="0" smtClean="0"/>
              <a:t> </a:t>
            </a:r>
            <a:r>
              <a:rPr lang="es-CL" sz="2800" dirty="0" err="1" smtClean="0"/>
              <a:t>oper</a:t>
            </a:r>
            <a:r>
              <a:rPr lang="es-CL" sz="2800" dirty="0" smtClean="0"/>
              <a:t>., </a:t>
            </a:r>
            <a:r>
              <a:rPr lang="es-CL" sz="2800" dirty="0" err="1" smtClean="0"/>
              <a:t>producc</a:t>
            </a:r>
            <a:r>
              <a:rPr lang="es-CL" sz="2800" dirty="0" smtClean="0"/>
              <a:t>. y contable de </a:t>
            </a:r>
            <a:r>
              <a:rPr lang="es-CL" sz="2800" dirty="0" err="1" smtClean="0"/>
              <a:t>act</a:t>
            </a:r>
            <a:r>
              <a:rPr lang="es-CL" sz="2800" dirty="0" smtClean="0"/>
              <a:t>. </a:t>
            </a:r>
            <a:r>
              <a:rPr lang="es-CL" sz="2800" dirty="0"/>
              <a:t>l</a:t>
            </a:r>
            <a:r>
              <a:rPr lang="es-CL" sz="2800" dirty="0" smtClean="0"/>
              <a:t>og.</a:t>
            </a:r>
          </a:p>
          <a:p>
            <a:endParaRPr lang="es-CL" sz="2800" dirty="0" smtClean="0"/>
          </a:p>
          <a:p>
            <a:r>
              <a:rPr lang="es-CL" sz="2800" dirty="0" smtClean="0"/>
              <a:t>Acceso base datos, </a:t>
            </a:r>
            <a:r>
              <a:rPr lang="es-CL" sz="2800" dirty="0" err="1" smtClean="0"/>
              <a:t>obs</a:t>
            </a:r>
            <a:r>
              <a:rPr lang="es-CL" sz="2800" dirty="0" smtClean="0"/>
              <a:t>. estado </a:t>
            </a:r>
            <a:r>
              <a:rPr lang="es-CL" sz="2800" dirty="0" err="1" smtClean="0"/>
              <a:t>act</a:t>
            </a:r>
            <a:r>
              <a:rPr lang="es-CL" sz="2800" dirty="0" smtClean="0"/>
              <a:t>., transformación y comportamiento.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246661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s-CL" sz="3600" dirty="0" smtClean="0"/>
              <a:t>Estructura Logística Salino</a:t>
            </a:r>
            <a:endParaRPr lang="es-CL" sz="36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4588813"/>
              </p:ext>
            </p:extLst>
          </p:nvPr>
        </p:nvGraphicFramePr>
        <p:xfrm>
          <a:off x="457200" y="1124744"/>
          <a:ext cx="605901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Cerrar llave"/>
          <p:cNvSpPr/>
          <p:nvPr/>
        </p:nvSpPr>
        <p:spPr>
          <a:xfrm>
            <a:off x="6516216" y="1556792"/>
            <a:ext cx="432048" cy="4896544"/>
          </a:xfrm>
          <a:prstGeom prst="rightBrac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CuadroTexto"/>
          <p:cNvSpPr txBox="1"/>
          <p:nvPr/>
        </p:nvSpPr>
        <p:spPr>
          <a:xfrm>
            <a:off x="7175259" y="2564904"/>
            <a:ext cx="1170898" cy="338437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wordArtVert" wrap="square" rtlCol="0">
            <a:spAutoFit/>
          </a:bodyPr>
          <a:lstStyle/>
          <a:p>
            <a:r>
              <a:rPr lang="es-CL" b="1" i="1" dirty="0" smtClean="0"/>
              <a:t>MOVIMIENTO</a:t>
            </a:r>
          </a:p>
          <a:p>
            <a:r>
              <a:rPr lang="es-CL" b="1" i="1" dirty="0" smtClean="0"/>
              <a:t> MATERIALES</a:t>
            </a:r>
            <a:endParaRPr lang="es-CL" b="1" i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6822667" y="1067407"/>
            <a:ext cx="1876082" cy="369332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>
            <a:defPPr>
              <a:defRPr lang="es-CL"/>
            </a:defPPr>
            <a:lvl1pPr>
              <a:defRPr b="1" i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s-CL" dirty="0"/>
              <a:t>Ejecutar trabajos</a:t>
            </a:r>
          </a:p>
        </p:txBody>
      </p:sp>
      <p:sp>
        <p:nvSpPr>
          <p:cNvPr id="8" name="7 Flecha a la derecha con bandas"/>
          <p:cNvSpPr/>
          <p:nvPr/>
        </p:nvSpPr>
        <p:spPr>
          <a:xfrm>
            <a:off x="6516216" y="1197860"/>
            <a:ext cx="216024" cy="18466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867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82352"/>
          </a:xfrm>
        </p:spPr>
        <p:txBody>
          <a:bodyPr>
            <a:normAutofit/>
          </a:bodyPr>
          <a:lstStyle/>
          <a:p>
            <a:r>
              <a:rPr lang="es-CL" sz="3600" dirty="0" smtClean="0"/>
              <a:t>Ambientes de trabajo Salino</a:t>
            </a:r>
            <a:endParaRPr lang="es-CL" sz="36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098661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270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92" y="1156645"/>
            <a:ext cx="4195663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s-CL" dirty="0" smtClean="0"/>
              <a:t>LINKONE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941168"/>
            <a:ext cx="8229600" cy="936104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sz="2400" dirty="0" smtClean="0"/>
              <a:t>Tecnología digital facilita </a:t>
            </a:r>
            <a:r>
              <a:rPr lang="es-CL" sz="2400" dirty="0" err="1" smtClean="0"/>
              <a:t>info</a:t>
            </a:r>
            <a:r>
              <a:rPr lang="es-CL" sz="2400" dirty="0" smtClean="0"/>
              <a:t>. entre mantenedores y </a:t>
            </a:r>
            <a:r>
              <a:rPr lang="es-CL" sz="2400" dirty="0" err="1" smtClean="0"/>
              <a:t>sist</a:t>
            </a:r>
            <a:r>
              <a:rPr lang="es-CL" sz="2400" dirty="0" smtClean="0"/>
              <a:t>. </a:t>
            </a:r>
            <a:r>
              <a:rPr lang="es-CL" sz="2400" dirty="0"/>
              <a:t>m</a:t>
            </a:r>
            <a:r>
              <a:rPr lang="es-CL" sz="2400" dirty="0" smtClean="0"/>
              <a:t>ateriales (planos, manuales partes, relación repuesto-equipo, actualizaciones)</a:t>
            </a:r>
            <a:endParaRPr lang="es-CL" sz="2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5"/>
            <a:ext cx="4085257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1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3172"/>
            <a:ext cx="8229600" cy="1143000"/>
          </a:xfrm>
        </p:spPr>
        <p:txBody>
          <a:bodyPr/>
          <a:lstStyle/>
          <a:p>
            <a:r>
              <a:rPr lang="es-CL" b="1" dirty="0" smtClean="0"/>
              <a:t>CORVU</a:t>
            </a:r>
            <a:endParaRPr lang="es-CL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25144"/>
            <a:ext cx="8229600" cy="140101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s-CL" sz="2400" b="1" dirty="0" smtClean="0"/>
              <a:t>Consultas, gráficos, tablas, análisis rendimiento, índices de gestión, exportar </a:t>
            </a:r>
            <a:r>
              <a:rPr lang="es-CL" sz="2400" b="1" dirty="0" err="1" smtClean="0"/>
              <a:t>excel</a:t>
            </a:r>
            <a:r>
              <a:rPr lang="es-CL" sz="2400" b="1" dirty="0" smtClean="0"/>
              <a:t> y </a:t>
            </a:r>
            <a:r>
              <a:rPr lang="es-CL" sz="2400" b="1" dirty="0" err="1" smtClean="0"/>
              <a:t>word</a:t>
            </a:r>
            <a:r>
              <a:rPr lang="es-CL" sz="2400" b="1" dirty="0" smtClean="0"/>
              <a:t>.</a:t>
            </a:r>
          </a:p>
          <a:p>
            <a:pPr marL="0" indent="0" algn="ctr">
              <a:buNone/>
            </a:pPr>
            <a:r>
              <a:rPr lang="es-CL" sz="2400" b="1" i="1" dirty="0" smtClean="0"/>
              <a:t>HERRAMIENTA DE GESTIÓN </a:t>
            </a:r>
            <a:endParaRPr lang="es-CL" sz="2400" b="1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784976" cy="317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26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s-CL" sz="3600" b="1" dirty="0" smtClean="0"/>
              <a:t>Posiciones y Jerarquías</a:t>
            </a:r>
            <a:endParaRPr lang="es-CL" sz="36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9273692"/>
              </p:ext>
            </p:extLst>
          </p:nvPr>
        </p:nvGraphicFramePr>
        <p:xfrm>
          <a:off x="179512" y="1263940"/>
          <a:ext cx="453650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Llamada con línea 1 (borde y barra de énfasis)"/>
          <p:cNvSpPr/>
          <p:nvPr/>
        </p:nvSpPr>
        <p:spPr>
          <a:xfrm>
            <a:off x="4355976" y="1319621"/>
            <a:ext cx="3705998" cy="576064"/>
          </a:xfrm>
          <a:prstGeom prst="accentBorderCallout1">
            <a:avLst>
              <a:gd name="adj1" fmla="val 18750"/>
              <a:gd name="adj2" fmla="val -8333"/>
              <a:gd name="adj3" fmla="val 100475"/>
              <a:gd name="adj4" fmla="val -25668"/>
            </a:avLst>
          </a:prstGeom>
          <a:solidFill>
            <a:schemeClr val="accent1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DGSA, supervisar integración áreas</a:t>
            </a:r>
            <a:endParaRPr lang="es-CL" dirty="0"/>
          </a:p>
        </p:txBody>
      </p:sp>
      <p:sp>
        <p:nvSpPr>
          <p:cNvPr id="6" name="5 Llamada con línea 1 (borde y barra de énfasis)"/>
          <p:cNvSpPr/>
          <p:nvPr/>
        </p:nvSpPr>
        <p:spPr>
          <a:xfrm>
            <a:off x="4355976" y="2708920"/>
            <a:ext cx="3705998" cy="792088"/>
          </a:xfrm>
          <a:prstGeom prst="accentBorderCallout1">
            <a:avLst>
              <a:gd name="adj1" fmla="val 18750"/>
              <a:gd name="adj2" fmla="val -8333"/>
              <a:gd name="adj3" fmla="val 75768"/>
              <a:gd name="adj4" fmla="val -26767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DABA </a:t>
            </a:r>
            <a:r>
              <a:rPr lang="es-CL" dirty="0" err="1" smtClean="0"/>
              <a:t>mat.</a:t>
            </a:r>
            <a:r>
              <a:rPr lang="es-CL" dirty="0" smtClean="0"/>
              <a:t>, SERVIMADA </a:t>
            </a:r>
            <a:r>
              <a:rPr lang="es-CL" dirty="0" err="1" smtClean="0"/>
              <a:t>mant</a:t>
            </a:r>
            <a:r>
              <a:rPr lang="es-CL" dirty="0" smtClean="0"/>
              <a:t>., DIRECTELINF </a:t>
            </a:r>
            <a:r>
              <a:rPr lang="es-CL" dirty="0" err="1" smtClean="0"/>
              <a:t>inf</a:t>
            </a:r>
            <a:r>
              <a:rPr lang="es-CL" dirty="0" smtClean="0"/>
              <a:t>., hacen cumplir procedimientos áreas. </a:t>
            </a:r>
            <a:endParaRPr lang="es-CL" dirty="0"/>
          </a:p>
        </p:txBody>
      </p:sp>
      <p:sp>
        <p:nvSpPr>
          <p:cNvPr id="7" name="6 Llamada con línea 1 (borde y barra de énfasis)"/>
          <p:cNvSpPr/>
          <p:nvPr/>
        </p:nvSpPr>
        <p:spPr>
          <a:xfrm>
            <a:off x="4331537" y="4104634"/>
            <a:ext cx="3730437" cy="576064"/>
          </a:xfrm>
          <a:prstGeom prst="accentBorderCallout1">
            <a:avLst>
              <a:gd name="adj1" fmla="val 18750"/>
              <a:gd name="adj2" fmla="val -8333"/>
              <a:gd name="adj3" fmla="val 83639"/>
              <a:gd name="adj4" fmla="val -26077"/>
            </a:avLst>
          </a:prstGeom>
          <a:solidFill>
            <a:srgbClr val="92D050"/>
          </a:solidFill>
          <a:ln>
            <a:solidFill>
              <a:srgbClr val="92D050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Habituales, DDTT., INSP., ARS.  CAB</a:t>
            </a:r>
            <a:endParaRPr lang="es-CL" dirty="0"/>
          </a:p>
        </p:txBody>
      </p:sp>
      <p:sp>
        <p:nvSpPr>
          <p:cNvPr id="8" name="7 Llamada con línea 1 (borde y barra de énfasis)"/>
          <p:cNvSpPr/>
          <p:nvPr/>
        </p:nvSpPr>
        <p:spPr>
          <a:xfrm>
            <a:off x="4331536" y="5542656"/>
            <a:ext cx="3730437" cy="576064"/>
          </a:xfrm>
          <a:prstGeom prst="accentBorderCallout1">
            <a:avLst>
              <a:gd name="adj1" fmla="val 18750"/>
              <a:gd name="adj2" fmla="val -8333"/>
              <a:gd name="adj3" fmla="val 71615"/>
              <a:gd name="adj4" fmla="val -26347"/>
            </a:avLst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Eventuales, UU.RR.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7329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80928" y="-2588"/>
            <a:ext cx="6563072" cy="1143000"/>
          </a:xfrm>
        </p:spPr>
        <p:txBody>
          <a:bodyPr>
            <a:normAutofit/>
          </a:bodyPr>
          <a:lstStyle/>
          <a:p>
            <a:r>
              <a:rPr lang="es-CL" sz="3200" b="1" dirty="0" smtClean="0"/>
              <a:t>ORDEN DE TRABAJO (OT)</a:t>
            </a:r>
            <a:endParaRPr lang="es-CL" sz="3200" b="1" dirty="0"/>
          </a:p>
        </p:txBody>
      </p:sp>
      <p:sp>
        <p:nvSpPr>
          <p:cNvPr id="5" name="4 Elipse"/>
          <p:cNvSpPr/>
          <p:nvPr/>
        </p:nvSpPr>
        <p:spPr>
          <a:xfrm>
            <a:off x="5436096" y="764704"/>
            <a:ext cx="3707905" cy="3543493"/>
          </a:xfrm>
          <a:prstGeom prst="ellipse">
            <a:avLst/>
          </a:prstGeom>
          <a:solidFill>
            <a:schemeClr val="accent4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dirty="0"/>
              <a:t>La Orden de Trabajo (OT) término genérico usado para describir trabajos o actividades de mantenimiento, reparación, etc. en SALINO,. Cualquiera de estas actividades puede ser planificada, costeada y registrada.</a:t>
            </a:r>
            <a:endParaRPr lang="es-CL" dirty="0"/>
          </a:p>
        </p:txBody>
      </p:sp>
      <p:sp>
        <p:nvSpPr>
          <p:cNvPr id="7" name="6 Elipse"/>
          <p:cNvSpPr/>
          <p:nvPr/>
        </p:nvSpPr>
        <p:spPr>
          <a:xfrm>
            <a:off x="251520" y="3594332"/>
            <a:ext cx="3960440" cy="3228675"/>
          </a:xfrm>
          <a:prstGeom prst="ellipse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36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dirty="0">
                <a:solidFill>
                  <a:schemeClr val="tx1"/>
                </a:solidFill>
              </a:rPr>
              <a:t>4 funciones básicas:</a:t>
            </a:r>
          </a:p>
          <a:p>
            <a:pPr algn="just"/>
            <a:endParaRPr lang="es-CL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Planear el trabajo.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Solicitar el trabajo con instrucciones y materiales.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Historial trabajo.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Costear un trabajo.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74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Título"/>
          <p:cNvSpPr txBox="1">
            <a:spLocks/>
          </p:cNvSpPr>
          <p:nvPr/>
        </p:nvSpPr>
        <p:spPr>
          <a:xfrm>
            <a:off x="457200" y="4581128"/>
            <a:ext cx="8229600" cy="1143000"/>
          </a:xfrm>
          <a:prstGeom prst="rect">
            <a:avLst/>
          </a:prstGeo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dirty="0" smtClean="0">
                <a:solidFill>
                  <a:schemeClr val="tx1"/>
                </a:solidFill>
              </a:rPr>
              <a:t>INGRESEMOS A SALINO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05" y="1124744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763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373</Words>
  <Application>Microsoft Office PowerPoint</Application>
  <PresentationFormat>Presentación en pantalla (4:3)</PresentationFormat>
  <Paragraphs>81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Que teníamos antes de Salino???</vt:lpstr>
      <vt:lpstr>Que teníamos antes de Salino???</vt:lpstr>
      <vt:lpstr>Concepción Salino</vt:lpstr>
      <vt:lpstr>Concepción Salino</vt:lpstr>
      <vt:lpstr>SALINO: MIMS</vt:lpstr>
      <vt:lpstr>Estructura Logística Salino</vt:lpstr>
      <vt:lpstr>Ambientes de trabajo Salino</vt:lpstr>
      <vt:lpstr>LINKONE</vt:lpstr>
      <vt:lpstr>CORVU</vt:lpstr>
      <vt:lpstr>Posiciones y Jerarquías</vt:lpstr>
      <vt:lpstr>ORDEN DE TRABAJO (OT)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SALINO ESTRUCTURA Y FILOSOFÍA</dc:title>
  <dc:creator>Carlos Cruz Andias</dc:creator>
  <cp:lastModifiedBy>Carlos Cruz Andias</cp:lastModifiedBy>
  <cp:revision>43</cp:revision>
  <dcterms:created xsi:type="dcterms:W3CDTF">2018-02-24T03:11:31Z</dcterms:created>
  <dcterms:modified xsi:type="dcterms:W3CDTF">2018-02-25T05:09:56Z</dcterms:modified>
</cp:coreProperties>
</file>