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190" d="100"/>
          <a:sy n="190" d="100"/>
        </p:scale>
        <p:origin x="3450" y="12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69DF2-E7C7-4DF3-91EE-A0E364A801B8}" type="datetimeFigureOut">
              <a:rPr lang="es-CL" smtClean="0"/>
              <a:t>04-06-2024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4ABD3-4FA4-4406-9F9D-D285745AB452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69DF2-E7C7-4DF3-91EE-A0E364A801B8}" type="datetimeFigureOut">
              <a:rPr lang="es-CL" smtClean="0"/>
              <a:t>04-06-2024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4ABD3-4FA4-4406-9F9D-D285745AB452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69DF2-E7C7-4DF3-91EE-A0E364A801B8}" type="datetimeFigureOut">
              <a:rPr lang="es-CL" smtClean="0"/>
              <a:t>04-06-2024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4ABD3-4FA4-4406-9F9D-D285745AB452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69DF2-E7C7-4DF3-91EE-A0E364A801B8}" type="datetimeFigureOut">
              <a:rPr lang="es-CL" smtClean="0"/>
              <a:t>04-06-2024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4ABD3-4FA4-4406-9F9D-D285745AB452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69DF2-E7C7-4DF3-91EE-A0E364A801B8}" type="datetimeFigureOut">
              <a:rPr lang="es-CL" smtClean="0"/>
              <a:t>04-06-2024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4ABD3-4FA4-4406-9F9D-D285745AB452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69DF2-E7C7-4DF3-91EE-A0E364A801B8}" type="datetimeFigureOut">
              <a:rPr lang="es-CL" smtClean="0"/>
              <a:t>04-06-2024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4ABD3-4FA4-4406-9F9D-D285745AB452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69DF2-E7C7-4DF3-91EE-A0E364A801B8}" type="datetimeFigureOut">
              <a:rPr lang="es-CL" smtClean="0"/>
              <a:t>04-06-2024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4ABD3-4FA4-4406-9F9D-D285745AB452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69DF2-E7C7-4DF3-91EE-A0E364A801B8}" type="datetimeFigureOut">
              <a:rPr lang="es-CL" smtClean="0"/>
              <a:t>04-06-2024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4ABD3-4FA4-4406-9F9D-D285745AB452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69DF2-E7C7-4DF3-91EE-A0E364A801B8}" type="datetimeFigureOut">
              <a:rPr lang="es-CL" smtClean="0"/>
              <a:t>04-06-2024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4ABD3-4FA4-4406-9F9D-D285745AB452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69DF2-E7C7-4DF3-91EE-A0E364A801B8}" type="datetimeFigureOut">
              <a:rPr lang="es-CL" smtClean="0"/>
              <a:t>04-06-2024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4ABD3-4FA4-4406-9F9D-D285745AB452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69DF2-E7C7-4DF3-91EE-A0E364A801B8}" type="datetimeFigureOut">
              <a:rPr lang="es-CL" smtClean="0"/>
              <a:t>04-06-2024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4ABD3-4FA4-4406-9F9D-D285745AB452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369DF2-E7C7-4DF3-91EE-A0E364A801B8}" type="datetimeFigureOut">
              <a:rPr lang="es-CL" smtClean="0"/>
              <a:t>04-06-2024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54ABD3-4FA4-4406-9F9D-D285745AB452}" type="slidenum">
              <a:rPr lang="es-CL" smtClean="0"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1369" t="18819" r="30199" b="14459"/>
          <a:stretch>
            <a:fillRect/>
          </a:stretch>
        </p:blipFill>
        <p:spPr bwMode="auto">
          <a:xfrm>
            <a:off x="4860032" y="1484784"/>
            <a:ext cx="3969672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 l="1159" t="21723" r="18901" b="8764"/>
          <a:stretch>
            <a:fillRect/>
          </a:stretch>
        </p:blipFill>
        <p:spPr bwMode="auto">
          <a:xfrm>
            <a:off x="179512" y="1484784"/>
            <a:ext cx="4554506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0</Words>
  <Application>Microsoft Office PowerPoint</Application>
  <PresentationFormat>Presentación en pantalla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2" baseType="lpstr">
      <vt:lpstr>Tema de Office</vt:lpstr>
      <vt:lpstr>Diapositiva 1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profesor</dc:creator>
  <cp:lastModifiedBy>profesor</cp:lastModifiedBy>
  <cp:revision>1</cp:revision>
  <dcterms:created xsi:type="dcterms:W3CDTF">2024-06-04T12:39:51Z</dcterms:created>
  <dcterms:modified xsi:type="dcterms:W3CDTF">2024-06-04T13:32:45Z</dcterms:modified>
</cp:coreProperties>
</file>