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6" r:id="rId4"/>
    <p:sldId id="260" r:id="rId5"/>
    <p:sldId id="265" r:id="rId6"/>
    <p:sldId id="261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75"/>
    <p:restoredTop sz="93692"/>
  </p:normalViewPr>
  <p:slideViewPr>
    <p:cSldViewPr>
      <p:cViewPr varScale="1">
        <p:scale>
          <a:sx n="66" d="100"/>
          <a:sy n="66" d="100"/>
        </p:scale>
        <p:origin x="912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0655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4786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602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7996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001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9134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69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1856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7854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930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8673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91696-6CAA-45AD-AE3C-DB5C659158FB}" type="datetimeFigureOut">
              <a:rPr lang="es-CL" smtClean="0"/>
              <a:t>05-11-18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89F62-AAD0-4F67-978B-4D2ADF0177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077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55C24E-4F47-C948-AAB8-1022E2BCD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CENTROIDES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BA5AD2D-27CF-F04E-B9F4-D55C3BF47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"/>
            <a:ext cx="2931660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Objeto 4">
            <a:extLst>
              <a:ext uri="{FF2B5EF4-FFF2-40B4-BE49-F238E27FC236}">
                <a16:creationId xmlns:a16="http://schemas.microsoft.com/office/drawing/2014/main" id="{72A76571-0860-1C46-8A0A-7875E50270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8023530"/>
              </p:ext>
            </p:extLst>
          </p:nvPr>
        </p:nvGraphicFramePr>
        <p:xfrm>
          <a:off x="3203848" y="1772816"/>
          <a:ext cx="2483768" cy="3175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r:id="rId3" imgW="17843500" imgH="22821900" progId="Equation.DSMT4">
                  <p:embed/>
                </p:oleObj>
              </mc:Choice>
              <mc:Fallback>
                <p:oleObj r:id="rId3" imgW="17843500" imgH="228219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1772816"/>
                        <a:ext cx="2483768" cy="31759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455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CENTROIDES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204913"/>
            <a:ext cx="9124950" cy="444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2559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647700"/>
            <a:ext cx="9096375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6423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25"/>
            <a:ext cx="9279593" cy="3225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9004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07904" y="1600200"/>
            <a:ext cx="4978896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/>
              <a:t>Para el área plana mostrada en la figura, determine la ubicación de su centroide.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3" y="1484784"/>
            <a:ext cx="3593263" cy="3205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467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3466728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sz="2800" dirty="0"/>
              <a:t>La figura mostrada está hecha a partir de un trozo de alambre delgado y homogéneo. Determine la ubicación de su centro de gravedad.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0688"/>
            <a:ext cx="4947677" cy="3117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802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Localice el </a:t>
            </a:r>
            <a:r>
              <a:rPr lang="es-CL" dirty="0" err="1"/>
              <a:t>centroide</a:t>
            </a:r>
            <a:r>
              <a:rPr lang="es-CL" dirty="0"/>
              <a:t> de las siguientes áreas planas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5"/>
            <a:ext cx="3528392" cy="377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967" y="1988840"/>
            <a:ext cx="4797127" cy="3029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453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" y="908720"/>
            <a:ext cx="4260473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776" y="2060848"/>
            <a:ext cx="4790653" cy="3152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688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66963"/>
            <a:ext cx="3818161" cy="2556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68582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52</Words>
  <Application>Microsoft Macintosh PowerPoint</Application>
  <PresentationFormat>Presentación en pantalla (4:3)</PresentationFormat>
  <Paragraphs>6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Tema de Office</vt:lpstr>
      <vt:lpstr>Equation.DSMT4</vt:lpstr>
      <vt:lpstr>CENTROIDES</vt:lpstr>
      <vt:lpstr>CENTROIDES</vt:lpstr>
      <vt:lpstr>Presentación de PowerPoint</vt:lpstr>
      <vt:lpstr>Presentación de PowerPoint</vt:lpstr>
      <vt:lpstr>Ejercicios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</dc:creator>
  <cp:lastModifiedBy>Usuario de Microsoft Office</cp:lastModifiedBy>
  <cp:revision>20</cp:revision>
  <dcterms:created xsi:type="dcterms:W3CDTF">2013-10-08T15:14:48Z</dcterms:created>
  <dcterms:modified xsi:type="dcterms:W3CDTF">2018-11-05T11:49:20Z</dcterms:modified>
</cp:coreProperties>
</file>