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7"/>
  </p:notesMasterIdLst>
  <p:sldIdLst>
    <p:sldId id="452" r:id="rId5"/>
    <p:sldId id="537" r:id="rId6"/>
    <p:sldId id="538" r:id="rId8"/>
    <p:sldId id="539" r:id="rId9"/>
    <p:sldId id="540" r:id="rId10"/>
    <p:sldId id="541" r:id="rId11"/>
    <p:sldId id="357" r:id="rId12"/>
  </p:sldIdLst>
  <p:sldSz cx="9144000" cy="6858000" type="screen4x3"/>
  <p:notesSz cx="6858000" cy="9144000"/>
  <p:defaultTextStyle>
    <a:defPPr>
      <a:defRPr lang="es-ES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5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60349"/>
    <a:srgbClr val="CCECFF"/>
    <a:srgbClr val="CCFFFF"/>
    <a:srgbClr val="CCFFCC"/>
    <a:srgbClr val="99CCFF"/>
    <a:srgbClr val="00CCFF"/>
    <a:srgbClr val="F8F8F8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108" d="100"/>
          <a:sy n="108" d="100"/>
        </p:scale>
        <p:origin x="1704" y="102"/>
      </p:cViewPr>
      <p:guideLst>
        <p:guide orient="horz" pos="2185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984D48-DDFD-48EB-AA6F-A5DABF5603C3}" type="doc">
      <dgm:prSet loTypeId="urn:microsoft.com/office/officeart/2005/8/layout/vList6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28AD5194-DA85-4BAD-B43D-F3609DDBEFDA}">
      <dgm:prSet phldrT="[Texto]" phldr="0" custT="0"/>
      <dgm:spPr>
        <a:solidFill>
          <a:srgbClr val="FFFF00"/>
        </a:solidFill>
      </dgm:spPr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CL" dirty="0" smtClean="0">
              <a:solidFill>
                <a:schemeClr val="tx1"/>
              </a:solidFill>
            </a:rPr>
            <a:t>U.</a:t>
          </a:r>
          <a:r>
            <a:rPr lang="x-none" altLang="es-CL" dirty="0" smtClean="0">
              <a:solidFill>
                <a:schemeClr val="tx1"/>
              </a:solidFill>
            </a:rPr>
            <a:t>A</a:t>
          </a:r>
          <a:r>
            <a:rPr lang="es-CL" dirty="0" smtClean="0">
              <a:solidFill>
                <a:schemeClr val="tx1"/>
              </a:solidFill>
            </a:rPr>
            <a:t>.N°1</a:t>
          </a:r>
          <a:r>
            <a:rPr lang="es-CL" dirty="0" smtClean="0">
              <a:solidFill>
                <a:schemeClr val="tx1"/>
              </a:solidFill>
            </a:rPr>
            <a:t/>
          </a:r>
          <a:endParaRPr lang="es-CL" dirty="0" smtClean="0">
            <a:solidFill>
              <a:schemeClr val="tx1"/>
            </a:solidFill>
          </a:endParaRPr>
        </a:p>
      </dgm:t>
    </dgm:pt>
    <dgm:pt modelId="{A7F18092-B074-4314-860E-2FDDB8F1967A}" cxnId="{E71C2D42-7192-4A63-9BD0-0312A900A488}" type="parTrans">
      <dgm:prSet/>
      <dgm:spPr/>
      <dgm:t>
        <a:bodyPr/>
        <a:lstStyle/>
        <a:p>
          <a:endParaRPr lang="es-ES">
            <a:solidFill>
              <a:schemeClr val="tx1"/>
            </a:solidFill>
          </a:endParaRPr>
        </a:p>
      </dgm:t>
    </dgm:pt>
    <dgm:pt modelId="{F3D1B40E-89FA-4387-AE96-65C960705297}" cxnId="{E71C2D42-7192-4A63-9BD0-0312A900A488}" type="sibTrans">
      <dgm:prSet/>
      <dgm:spPr/>
      <dgm:t>
        <a:bodyPr/>
        <a:lstStyle/>
        <a:p>
          <a:endParaRPr lang="es-ES">
            <a:solidFill>
              <a:schemeClr val="tx1"/>
            </a:solidFill>
          </a:endParaRPr>
        </a:p>
      </dgm:t>
    </dgm:pt>
    <dgm:pt modelId="{398CC17B-F152-4E26-8F46-C8F0DA4DA88C}">
      <dgm:prSet phldrT="[Texto]" phldr="0" custT="0"/>
      <dgm:spPr>
        <a:solidFill>
          <a:srgbClr val="99CCFF"/>
        </a:solidFill>
      </dgm:spPr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s-ES" b="1" dirty="0" smtClean="0">
              <a:latin typeface="Constantia" pitchFamily="18" charset="0"/>
            </a:rPr>
            <a:t/>
          </a:r>
          <a:endParaRPr lang="es-ES" b="1" dirty="0" smtClean="0">
            <a:latin typeface="Constantia" pitchFamily="18" charset="0"/>
          </a:endParaRPr>
        </a:p>
      </dgm:t>
    </dgm:pt>
    <dgm:pt modelId="{672CD999-13B3-473B-98BD-2DD4A4ACA91A}" cxnId="{6ED89765-53F1-4621-AC24-206F047A9FD1}" type="parTrans">
      <dgm:prSet/>
      <dgm:spPr/>
      <dgm:t>
        <a:bodyPr/>
        <a:lstStyle/>
        <a:p>
          <a:endParaRPr lang="es-ES">
            <a:solidFill>
              <a:schemeClr val="tx1"/>
            </a:solidFill>
          </a:endParaRPr>
        </a:p>
      </dgm:t>
    </dgm:pt>
    <dgm:pt modelId="{CE1CD9D8-D11F-4164-ABA8-49AB87F1DCFB}" cxnId="{6ED89765-53F1-4621-AC24-206F047A9FD1}" type="sibTrans">
      <dgm:prSet/>
      <dgm:spPr/>
      <dgm:t>
        <a:bodyPr/>
        <a:lstStyle/>
        <a:p>
          <a:endParaRPr lang="es-ES">
            <a:solidFill>
              <a:schemeClr val="tx1"/>
            </a:solidFill>
          </a:endParaRPr>
        </a:p>
      </dgm:t>
    </dgm:pt>
    <dgm:pt modelId="{DEFD0379-9A19-4865-B151-89540900A6BB}">
      <dgm:prSet phldr="0" custT="0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es-ES" b="1" dirty="0" smtClean="0">
              <a:latin typeface="Constantia" pitchFamily="18" charset="0"/>
            </a:rPr>
            <a:t>LOGÍSTICA Y ABASTECIMIENTO </a:t>
          </a:r>
          <a:r>
            <a:rPr lang="es-ES" dirty="0"/>
            <a:t/>
          </a:r>
          <a:endParaRPr lang="es-ES" dirty="0"/>
        </a:p>
      </dgm:t>
    </dgm:pt>
    <dgm:pt modelId="{FE1CD8B7-DEEB-4D88-8A3C-95E1ADC6918C}" cxnId="{BAD04350-C95D-452C-974C-D3C99548E5D5}" type="parTrans">
      <dgm:prSet/>
      <dgm:spPr/>
    </dgm:pt>
    <dgm:pt modelId="{A8847706-8EF2-4B83-B4DF-051755586C66}" cxnId="{BAD04350-C95D-452C-974C-D3C99548E5D5}" type="sibTrans">
      <dgm:prSet/>
      <dgm:spPr/>
    </dgm:pt>
    <dgm:pt modelId="{1FDC1784-33DA-426F-956F-921D6AA42542}">
      <dgm:prSet phldrT="[Texto]" phldr="0" custT="0"/>
      <dgm:spPr>
        <a:solidFill>
          <a:srgbClr val="FFFF00"/>
        </a:solidFill>
      </dgm:spPr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CL" smtClean="0">
              <a:solidFill>
                <a:schemeClr val="tx1"/>
              </a:solidFill>
            </a:rPr>
            <a:t>U.</a:t>
          </a:r>
          <a:r>
            <a:rPr lang="x-none" altLang="es-CL" smtClean="0">
              <a:solidFill>
                <a:schemeClr val="tx1"/>
              </a:solidFill>
            </a:rPr>
            <a:t>A</a:t>
          </a:r>
          <a:r>
            <a:rPr lang="es-CL" smtClean="0">
              <a:solidFill>
                <a:schemeClr val="tx1"/>
              </a:solidFill>
            </a:rPr>
            <a:t>.N°2</a:t>
          </a:r>
          <a:r>
            <a:rPr lang="es-CL" dirty="0" smtClean="0">
              <a:solidFill>
                <a:schemeClr val="tx1"/>
              </a:solidFill>
            </a:rPr>
            <a:t/>
          </a:r>
          <a:endParaRPr lang="es-CL" dirty="0" smtClean="0">
            <a:solidFill>
              <a:schemeClr val="tx1"/>
            </a:solidFill>
          </a:endParaRPr>
        </a:p>
      </dgm:t>
    </dgm:pt>
    <dgm:pt modelId="{BDA02AD6-BA16-4E50-989D-A1947DCC6749}" cxnId="{6ED2E4B4-E5E0-4126-8B5B-8C97C3EBEFCB}" type="parTrans">
      <dgm:prSet/>
      <dgm:spPr/>
      <dgm:t>
        <a:bodyPr/>
        <a:lstStyle/>
        <a:p>
          <a:endParaRPr lang="es-ES">
            <a:solidFill>
              <a:schemeClr val="tx1"/>
            </a:solidFill>
          </a:endParaRPr>
        </a:p>
      </dgm:t>
    </dgm:pt>
    <dgm:pt modelId="{D34CB3FE-2A5C-42E6-AFA1-14209D9108D1}" cxnId="{6ED2E4B4-E5E0-4126-8B5B-8C97C3EBEFCB}" type="sibTrans">
      <dgm:prSet/>
      <dgm:spPr/>
      <dgm:t>
        <a:bodyPr/>
        <a:lstStyle/>
        <a:p>
          <a:endParaRPr lang="es-ES">
            <a:solidFill>
              <a:schemeClr val="tx1"/>
            </a:solidFill>
          </a:endParaRPr>
        </a:p>
      </dgm:t>
    </dgm:pt>
    <dgm:pt modelId="{C6998EE8-6943-4E9D-B291-2A827858D234}">
      <dgm:prSet phldrT="[Texto]"/>
      <dgm:spPr>
        <a:solidFill>
          <a:srgbClr val="99CCFF"/>
        </a:solidFill>
      </dgm:spPr>
      <dgm:t>
        <a:bodyPr/>
        <a:lstStyle/>
        <a:p>
          <a:r>
            <a:rPr lang="es-ES" b="1" dirty="0" smtClean="0">
              <a:latin typeface="Constantia" pitchFamily="18" charset="0"/>
            </a:rPr>
            <a:t>ORGANIZACIÓN LOGÍSTICA DEL MATERIAL EN LA ARMADA DE CHILE</a:t>
          </a:r>
          <a:endParaRPr lang="es-ES" dirty="0"/>
        </a:p>
      </dgm:t>
    </dgm:pt>
    <dgm:pt modelId="{FEC6170C-8C05-4B60-99E8-053F0046BB88}" cxnId="{ABCD856B-671A-4218-B976-C9E2C1B94C7F}" type="parTrans">
      <dgm:prSet/>
      <dgm:spPr/>
      <dgm:t>
        <a:bodyPr/>
        <a:lstStyle/>
        <a:p>
          <a:endParaRPr lang="es-ES">
            <a:solidFill>
              <a:schemeClr val="tx1"/>
            </a:solidFill>
          </a:endParaRPr>
        </a:p>
      </dgm:t>
    </dgm:pt>
    <dgm:pt modelId="{8B92B8F3-E66A-46B7-885A-2C1A093E8208}" cxnId="{ABCD856B-671A-4218-B976-C9E2C1B94C7F}" type="sibTrans">
      <dgm:prSet/>
      <dgm:spPr/>
      <dgm:t>
        <a:bodyPr/>
        <a:lstStyle/>
        <a:p>
          <a:endParaRPr lang="es-ES">
            <a:solidFill>
              <a:schemeClr val="tx1"/>
            </a:solidFill>
          </a:endParaRPr>
        </a:p>
      </dgm:t>
    </dgm:pt>
    <dgm:pt modelId="{A646D8BE-24CE-40A0-BC9B-1B41F6CEFCBA}">
      <dgm:prSet phldrT="[Texto]" phldr="0" custT="0"/>
      <dgm:spPr>
        <a:solidFill>
          <a:srgbClr val="FFFF00"/>
        </a:solidFill>
      </dgm:spPr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CL" smtClean="0">
              <a:solidFill>
                <a:schemeClr val="tx1"/>
              </a:solidFill>
            </a:rPr>
            <a:t>U.</a:t>
          </a:r>
          <a:r>
            <a:rPr lang="x-none" altLang="es-CL" smtClean="0">
              <a:solidFill>
                <a:schemeClr val="tx1"/>
              </a:solidFill>
            </a:rPr>
            <a:t>A</a:t>
          </a:r>
          <a:r>
            <a:rPr lang="es-CL" smtClean="0">
              <a:solidFill>
                <a:schemeClr val="tx1"/>
              </a:solidFill>
            </a:rPr>
            <a:t>.N°3</a:t>
          </a:r>
          <a:r>
            <a:rPr lang="es-CL" dirty="0" smtClean="0">
              <a:solidFill>
                <a:schemeClr val="tx1"/>
              </a:solidFill>
            </a:rPr>
            <a:t/>
          </a:r>
          <a:endParaRPr lang="es-CL" dirty="0" smtClean="0">
            <a:solidFill>
              <a:schemeClr val="tx1"/>
            </a:solidFill>
          </a:endParaRPr>
        </a:p>
      </dgm:t>
    </dgm:pt>
    <dgm:pt modelId="{11DB6215-58A2-4B62-A8DB-9A8880896C36}" cxnId="{A0A1E4D2-DF48-47F9-9D25-D0A3036ACAF5}" type="parTrans">
      <dgm:prSet/>
      <dgm:spPr/>
      <dgm:t>
        <a:bodyPr/>
        <a:lstStyle/>
        <a:p>
          <a:endParaRPr lang="es-ES">
            <a:solidFill>
              <a:schemeClr val="tx1"/>
            </a:solidFill>
          </a:endParaRPr>
        </a:p>
      </dgm:t>
    </dgm:pt>
    <dgm:pt modelId="{65A58990-1A46-4B7B-A039-60A2D1BE3A7A}" cxnId="{A0A1E4D2-DF48-47F9-9D25-D0A3036ACAF5}" type="sibTrans">
      <dgm:prSet/>
      <dgm:spPr/>
      <dgm:t>
        <a:bodyPr/>
        <a:lstStyle/>
        <a:p>
          <a:endParaRPr lang="es-ES">
            <a:solidFill>
              <a:schemeClr val="tx1"/>
            </a:solidFill>
          </a:endParaRPr>
        </a:p>
      </dgm:t>
    </dgm:pt>
    <dgm:pt modelId="{D3BBC4AD-A0F9-46C2-B847-96237EBA36C7}">
      <dgm:prSet phldrT="[Texto]"/>
      <dgm:spPr>
        <a:solidFill>
          <a:srgbClr val="99CCFF"/>
        </a:solidFill>
      </dgm:spPr>
      <dgm:t>
        <a:bodyPr/>
        <a:lstStyle/>
        <a:p>
          <a:r>
            <a:rPr lang="es-ES" b="1" dirty="0" smtClean="0">
              <a:latin typeface="Constantia" pitchFamily="18" charset="0"/>
            </a:rPr>
            <a:t>ORGANIZACIÓN FINANCIERA DE LA ARMADA DE CHILE</a:t>
          </a:r>
          <a:endParaRPr lang="es-ES" dirty="0"/>
        </a:p>
      </dgm:t>
    </dgm:pt>
    <dgm:pt modelId="{CEA9F086-4C9A-4A1F-AF50-091F99D84E8C}" cxnId="{A836A812-B3B4-4F26-B1E4-B90A89FA94DD}" type="parTrans">
      <dgm:prSet/>
      <dgm:spPr/>
      <dgm:t>
        <a:bodyPr/>
        <a:lstStyle/>
        <a:p>
          <a:endParaRPr lang="es-ES">
            <a:solidFill>
              <a:schemeClr val="tx1"/>
            </a:solidFill>
          </a:endParaRPr>
        </a:p>
      </dgm:t>
    </dgm:pt>
    <dgm:pt modelId="{B1F11CB0-DFCE-4B40-8F52-54140B42D8B3}" cxnId="{A836A812-B3B4-4F26-B1E4-B90A89FA94DD}" type="sibTrans">
      <dgm:prSet/>
      <dgm:spPr/>
      <dgm:t>
        <a:bodyPr/>
        <a:lstStyle/>
        <a:p>
          <a:endParaRPr lang="es-ES">
            <a:solidFill>
              <a:schemeClr val="tx1"/>
            </a:solidFill>
          </a:endParaRPr>
        </a:p>
      </dgm:t>
    </dgm:pt>
    <dgm:pt modelId="{8E5FF439-FC0C-443B-B99C-F2F11C35840B}">
      <dgm:prSet phldrT="[Texto]" phldr="0" custT="0"/>
      <dgm:spPr>
        <a:solidFill>
          <a:srgbClr val="FFFF00"/>
        </a:solidFill>
      </dgm:spPr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CL" smtClean="0">
              <a:solidFill>
                <a:schemeClr val="tx1"/>
              </a:solidFill>
            </a:rPr>
            <a:t>U.</a:t>
          </a:r>
          <a:r>
            <a:rPr lang="x-none" altLang="es-CL" smtClean="0">
              <a:solidFill>
                <a:schemeClr val="tx1"/>
              </a:solidFill>
            </a:rPr>
            <a:t>A</a:t>
          </a:r>
          <a:r>
            <a:rPr lang="es-CL" smtClean="0">
              <a:solidFill>
                <a:schemeClr val="tx1"/>
              </a:solidFill>
            </a:rPr>
            <a:t>.N°4</a:t>
          </a:r>
          <a:r>
            <a:rPr lang="es-CL" dirty="0" smtClean="0">
              <a:solidFill>
                <a:schemeClr val="tx1"/>
              </a:solidFill>
            </a:rPr>
            <a:t/>
          </a:r>
          <a:endParaRPr lang="es-CL" dirty="0" smtClean="0">
            <a:solidFill>
              <a:schemeClr val="tx1"/>
            </a:solidFill>
          </a:endParaRPr>
        </a:p>
      </dgm:t>
    </dgm:pt>
    <dgm:pt modelId="{F9F46D86-0A9B-4240-8407-77B527C224CE}" cxnId="{4CA127B0-0C0A-45DC-95B2-2C5412742465}" type="parTrans">
      <dgm:prSet/>
      <dgm:spPr/>
      <dgm:t>
        <a:bodyPr/>
        <a:lstStyle/>
        <a:p>
          <a:endParaRPr lang="es-ES">
            <a:solidFill>
              <a:schemeClr val="tx1"/>
            </a:solidFill>
          </a:endParaRPr>
        </a:p>
      </dgm:t>
    </dgm:pt>
    <dgm:pt modelId="{6924B06E-5255-4002-BF5C-77197E8CFFB8}" cxnId="{4CA127B0-0C0A-45DC-95B2-2C5412742465}" type="sibTrans">
      <dgm:prSet/>
      <dgm:spPr/>
      <dgm:t>
        <a:bodyPr/>
        <a:lstStyle/>
        <a:p>
          <a:endParaRPr lang="es-ES">
            <a:solidFill>
              <a:schemeClr val="tx1"/>
            </a:solidFill>
          </a:endParaRPr>
        </a:p>
      </dgm:t>
    </dgm:pt>
    <dgm:pt modelId="{9B2E4B74-CF03-409D-9679-C3799CE9E68C}">
      <dgm:prSet phldrT="[Texto]"/>
      <dgm:spPr>
        <a:solidFill>
          <a:srgbClr val="99CCFF"/>
        </a:solidFill>
      </dgm:spPr>
      <dgm:t>
        <a:bodyPr/>
        <a:lstStyle/>
        <a:p>
          <a:r>
            <a:rPr lang="es-ES" b="1" dirty="0" smtClean="0">
              <a:latin typeface="Constantia" pitchFamily="18" charset="0"/>
            </a:rPr>
            <a:t>DEPARTAMENTOS DE ABASTECIMIENTO Y FINANZAS EN UU.RR.</a:t>
          </a:r>
          <a:endParaRPr lang="es-ES" dirty="0"/>
        </a:p>
      </dgm:t>
    </dgm:pt>
    <dgm:pt modelId="{3047BDF2-595F-4659-8E0E-7A7BD4BAC2B7}" cxnId="{88830FCD-A8E3-46CB-AD1D-0BA1B4DCB4B9}" type="parTrans">
      <dgm:prSet/>
      <dgm:spPr/>
      <dgm:t>
        <a:bodyPr/>
        <a:lstStyle/>
        <a:p>
          <a:endParaRPr lang="es-ES">
            <a:solidFill>
              <a:schemeClr val="tx1"/>
            </a:solidFill>
          </a:endParaRPr>
        </a:p>
      </dgm:t>
    </dgm:pt>
    <dgm:pt modelId="{C24BC892-6386-40F0-BD57-DEE0A22076A0}" cxnId="{88830FCD-A8E3-46CB-AD1D-0BA1B4DCB4B9}" type="sibTrans">
      <dgm:prSet/>
      <dgm:spPr/>
      <dgm:t>
        <a:bodyPr/>
        <a:lstStyle/>
        <a:p>
          <a:endParaRPr lang="es-ES">
            <a:solidFill>
              <a:schemeClr val="tx1"/>
            </a:solidFill>
          </a:endParaRPr>
        </a:p>
      </dgm:t>
    </dgm:pt>
    <dgm:pt modelId="{B04F2DF1-CAFF-493E-BF71-865BA2438DC0}" type="pres">
      <dgm:prSet presAssocID="{33984D48-DDFD-48EB-AA6F-A5DABF5603C3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81925D2E-E916-4A58-B6F1-28D8F68D0CAB}" type="pres">
      <dgm:prSet presAssocID="{28AD5194-DA85-4BAD-B43D-F3609DDBEFDA}" presName="linNode" presStyleCnt="0"/>
      <dgm:spPr/>
    </dgm:pt>
    <dgm:pt modelId="{BE2E1717-EF38-4D68-BB82-F000599A93B9}" type="pres">
      <dgm:prSet presAssocID="{28AD5194-DA85-4BAD-B43D-F3609DDBEFDA}" presName="parentShp" presStyleLbl="node1" presStyleIdx="0" presStyleCnt="4" custScaleX="45088" custLinFactNeighborX="-17272" custLinFactNeighborY="-975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C70489B-C19F-4997-A797-62FDAEC093D9}" type="pres">
      <dgm:prSet presAssocID="{28AD5194-DA85-4BAD-B43D-F3609DDBEFDA}" presName="childShp" presStyleLbl="bgAccFollowNode1" presStyleIdx="0" presStyleCnt="4" custLinFactNeighborX="-23318" custLinFactNeighborY="-18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3E9919D-5583-42B6-9FC0-657AE91BE58A}" type="pres">
      <dgm:prSet presAssocID="{F3D1B40E-89FA-4387-AE96-65C960705297}" presName="spacing" presStyleCnt="0"/>
      <dgm:spPr/>
    </dgm:pt>
    <dgm:pt modelId="{D24D000B-8979-42AA-971E-7CCD557F2EC3}" type="pres">
      <dgm:prSet presAssocID="{1FDC1784-33DA-426F-956F-921D6AA42542}" presName="linNode" presStyleCnt="0"/>
      <dgm:spPr/>
    </dgm:pt>
    <dgm:pt modelId="{B44C8B3C-98B2-45C1-9C2A-B13628AA8BD7}" type="pres">
      <dgm:prSet presAssocID="{1FDC1784-33DA-426F-956F-921D6AA42542}" presName="parentShp" presStyleLbl="node1" presStyleIdx="1" presStyleCnt="4" custScaleX="45088" custLinFactNeighborX="-17272" custLinFactNeighborY="-486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415BD07-22D3-4A2C-B334-A8E64EF8C505}" type="pres">
      <dgm:prSet presAssocID="{1FDC1784-33DA-426F-956F-921D6AA42542}" presName="childShp" presStyleLbl="bgAccFollowNode1" presStyleIdx="1" presStyleCnt="4" custLinFactNeighborX="-23318" custLinFactNeighborY="-18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38D017A-EA39-45DD-8048-131C7CBD4118}" type="pres">
      <dgm:prSet presAssocID="{D34CB3FE-2A5C-42E6-AFA1-14209D9108D1}" presName="spacing" presStyleCnt="0"/>
      <dgm:spPr/>
    </dgm:pt>
    <dgm:pt modelId="{722FDFA8-83F2-4009-9F6C-41ED75A8B2C0}" type="pres">
      <dgm:prSet presAssocID="{A646D8BE-24CE-40A0-BC9B-1B41F6CEFCBA}" presName="linNode" presStyleCnt="0"/>
      <dgm:spPr/>
    </dgm:pt>
    <dgm:pt modelId="{AE39A7EE-EC3C-4525-8469-FE50C6327B37}" type="pres">
      <dgm:prSet presAssocID="{A646D8BE-24CE-40A0-BC9B-1B41F6CEFCBA}" presName="parentShp" presStyleLbl="node1" presStyleIdx="2" presStyleCnt="4" custScaleX="45088" custLinFactNeighborX="-17272" custLinFactNeighborY="-957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15ACA2E-84C8-472D-B960-79FD8D954E6D}" type="pres">
      <dgm:prSet presAssocID="{A646D8BE-24CE-40A0-BC9B-1B41F6CEFCBA}" presName="childShp" presStyleLbl="bgAccFollowNode1" presStyleIdx="2" presStyleCnt="4" custLinFactNeighborX="-23318" custLinFactNeighborY="-18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3E1394B-B9D2-4FE6-A313-143C39758AA5}" type="pres">
      <dgm:prSet presAssocID="{65A58990-1A46-4B7B-A039-60A2D1BE3A7A}" presName="spacing" presStyleCnt="0"/>
      <dgm:spPr/>
    </dgm:pt>
    <dgm:pt modelId="{4DBB8CD7-E1E2-4559-8D59-0DF79783326C}" type="pres">
      <dgm:prSet presAssocID="{8E5FF439-FC0C-443B-B99C-F2F11C35840B}" presName="linNode" presStyleCnt="0"/>
      <dgm:spPr/>
    </dgm:pt>
    <dgm:pt modelId="{7B1A2669-6935-4BD8-AB08-6EA0721AC107}" type="pres">
      <dgm:prSet presAssocID="{8E5FF439-FC0C-443B-B99C-F2F11C35840B}" presName="parentShp" presStyleLbl="node1" presStyleIdx="3" presStyleCnt="4" custScaleX="45088" custLinFactNeighborX="-17272" custLinFactNeighborY="-957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E543E0B-B880-4C1A-BAD3-964E81A6B8F9}" type="pres">
      <dgm:prSet presAssocID="{8E5FF439-FC0C-443B-B99C-F2F11C35840B}" presName="childShp" presStyleLbl="bgAccFollowNode1" presStyleIdx="3" presStyleCnt="4" custLinFactNeighborX="-23318" custLinFactNeighborY="-18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71C2D42-7192-4A63-9BD0-0312A900A488}" srcId="{33984D48-DDFD-48EB-AA6F-A5DABF5603C3}" destId="{28AD5194-DA85-4BAD-B43D-F3609DDBEFDA}" srcOrd="0" destOrd="0" parTransId="{A7F18092-B074-4314-860E-2FDDB8F1967A}" sibTransId="{F3D1B40E-89FA-4387-AE96-65C960705297}"/>
    <dgm:cxn modelId="{6ED89765-53F1-4621-AC24-206F047A9FD1}" srcId="{28AD5194-DA85-4BAD-B43D-F3609DDBEFDA}" destId="{398CC17B-F152-4E26-8F46-C8F0DA4DA88C}" srcOrd="0" destOrd="0" parTransId="{672CD999-13B3-473B-98BD-2DD4A4ACA91A}" sibTransId="{CE1CD9D8-D11F-4164-ABA8-49AB87F1DCFB}"/>
    <dgm:cxn modelId="{BAD04350-C95D-452C-974C-D3C99548E5D5}" srcId="{28AD5194-DA85-4BAD-B43D-F3609DDBEFDA}" destId="{DEFD0379-9A19-4865-B151-89540900A6BB}" srcOrd="1" destOrd="0" parTransId="{FE1CD8B7-DEEB-4D88-8A3C-95E1ADC6918C}" sibTransId="{A8847706-8EF2-4B83-B4DF-051755586C66}"/>
    <dgm:cxn modelId="{6ED2E4B4-E5E0-4126-8B5B-8C97C3EBEFCB}" srcId="{33984D48-DDFD-48EB-AA6F-A5DABF5603C3}" destId="{1FDC1784-33DA-426F-956F-921D6AA42542}" srcOrd="1" destOrd="0" parTransId="{BDA02AD6-BA16-4E50-989D-A1947DCC6749}" sibTransId="{D34CB3FE-2A5C-42E6-AFA1-14209D9108D1}"/>
    <dgm:cxn modelId="{ABCD856B-671A-4218-B976-C9E2C1B94C7F}" srcId="{1FDC1784-33DA-426F-956F-921D6AA42542}" destId="{C6998EE8-6943-4E9D-B291-2A827858D234}" srcOrd="0" destOrd="1" parTransId="{FEC6170C-8C05-4B60-99E8-053F0046BB88}" sibTransId="{8B92B8F3-E66A-46B7-885A-2C1A093E8208}"/>
    <dgm:cxn modelId="{A0A1E4D2-DF48-47F9-9D25-D0A3036ACAF5}" srcId="{33984D48-DDFD-48EB-AA6F-A5DABF5603C3}" destId="{A646D8BE-24CE-40A0-BC9B-1B41F6CEFCBA}" srcOrd="2" destOrd="0" parTransId="{11DB6215-58A2-4B62-A8DB-9A8880896C36}" sibTransId="{65A58990-1A46-4B7B-A039-60A2D1BE3A7A}"/>
    <dgm:cxn modelId="{A836A812-B3B4-4F26-B1E4-B90A89FA94DD}" srcId="{A646D8BE-24CE-40A0-BC9B-1B41F6CEFCBA}" destId="{D3BBC4AD-A0F9-46C2-B847-96237EBA36C7}" srcOrd="0" destOrd="2" parTransId="{CEA9F086-4C9A-4A1F-AF50-091F99D84E8C}" sibTransId="{B1F11CB0-DFCE-4B40-8F52-54140B42D8B3}"/>
    <dgm:cxn modelId="{4CA127B0-0C0A-45DC-95B2-2C5412742465}" srcId="{33984D48-DDFD-48EB-AA6F-A5DABF5603C3}" destId="{8E5FF439-FC0C-443B-B99C-F2F11C35840B}" srcOrd="3" destOrd="0" parTransId="{F9F46D86-0A9B-4240-8407-77B527C224CE}" sibTransId="{6924B06E-5255-4002-BF5C-77197E8CFFB8}"/>
    <dgm:cxn modelId="{88830FCD-A8E3-46CB-AD1D-0BA1B4DCB4B9}" srcId="{8E5FF439-FC0C-443B-B99C-F2F11C35840B}" destId="{9B2E4B74-CF03-409D-9679-C3799CE9E68C}" srcOrd="0" destOrd="3" parTransId="{3047BDF2-595F-4659-8E0E-7A7BD4BAC2B7}" sibTransId="{C24BC892-6386-40F0-BD57-DEE0A22076A0}"/>
    <dgm:cxn modelId="{1C32FC6C-E927-4E07-99D2-0073AAA38A8C}" type="presOf" srcId="{33984D48-DDFD-48EB-AA6F-A5DABF5603C3}" destId="{B04F2DF1-CAFF-493E-BF71-865BA2438DC0}" srcOrd="0" destOrd="0" presId="urn:microsoft.com/office/officeart/2005/8/layout/vList6"/>
    <dgm:cxn modelId="{D30B77BE-B0D9-4F9C-B070-A0D43A2141EA}" type="presParOf" srcId="{B04F2DF1-CAFF-493E-BF71-865BA2438DC0}" destId="{81925D2E-E916-4A58-B6F1-28D8F68D0CAB}" srcOrd="0" destOrd="0" presId="urn:microsoft.com/office/officeart/2005/8/layout/vList6"/>
    <dgm:cxn modelId="{FE6B0ADE-0DF8-4038-990A-586CF80ECB7D}" type="presParOf" srcId="{81925D2E-E916-4A58-B6F1-28D8F68D0CAB}" destId="{BE2E1717-EF38-4D68-BB82-F000599A93B9}" srcOrd="0" destOrd="0" presId="urn:microsoft.com/office/officeart/2005/8/layout/vList6"/>
    <dgm:cxn modelId="{E44FD253-267E-4E67-82B7-8AF9ACC9840C}" type="presOf" srcId="{28AD5194-DA85-4BAD-B43D-F3609DDBEFDA}" destId="{BE2E1717-EF38-4D68-BB82-F000599A93B9}" srcOrd="0" destOrd="0" presId="urn:microsoft.com/office/officeart/2005/8/layout/vList6"/>
    <dgm:cxn modelId="{25F7384B-656E-4B49-A49F-B71890A6BB20}" type="presParOf" srcId="{81925D2E-E916-4A58-B6F1-28D8F68D0CAB}" destId="{AC70489B-C19F-4997-A797-62FDAEC093D9}" srcOrd="1" destOrd="0" presId="urn:microsoft.com/office/officeart/2005/8/layout/vList6"/>
    <dgm:cxn modelId="{1566B924-BD44-45FE-B5BE-C5E94D7C9D83}" type="presOf" srcId="{398CC17B-F152-4E26-8F46-C8F0DA4DA88C}" destId="{AC70489B-C19F-4997-A797-62FDAEC093D9}" srcOrd="0" destOrd="0" presId="urn:microsoft.com/office/officeart/2005/8/layout/vList6"/>
    <dgm:cxn modelId="{D139A267-BD22-49C2-B44C-743C9DC6CA33}" type="presOf" srcId="{DEFD0379-9A19-4865-B151-89540900A6BB}" destId="{AC70489B-C19F-4997-A797-62FDAEC093D9}" srcOrd="0" destOrd="1" presId="urn:microsoft.com/office/officeart/2005/8/layout/vList6"/>
    <dgm:cxn modelId="{2F9FC131-84AA-46AB-8646-F5277303FE14}" type="presParOf" srcId="{B04F2DF1-CAFF-493E-BF71-865BA2438DC0}" destId="{13E9919D-5583-42B6-9FC0-657AE91BE58A}" srcOrd="1" destOrd="0" presId="urn:microsoft.com/office/officeart/2005/8/layout/vList6"/>
    <dgm:cxn modelId="{44939446-7458-4B57-938B-FD0A4EF1F5CD}" type="presParOf" srcId="{B04F2DF1-CAFF-493E-BF71-865BA2438DC0}" destId="{D24D000B-8979-42AA-971E-7CCD557F2EC3}" srcOrd="2" destOrd="0" presId="urn:microsoft.com/office/officeart/2005/8/layout/vList6"/>
    <dgm:cxn modelId="{919EC185-17C0-410D-B858-657973EE9EE4}" type="presParOf" srcId="{D24D000B-8979-42AA-971E-7CCD557F2EC3}" destId="{B44C8B3C-98B2-45C1-9C2A-B13628AA8BD7}" srcOrd="0" destOrd="2" presId="urn:microsoft.com/office/officeart/2005/8/layout/vList6"/>
    <dgm:cxn modelId="{1F2D0F98-B6DF-46F5-98C8-61BE7A766551}" type="presOf" srcId="{1FDC1784-33DA-426F-956F-921D6AA42542}" destId="{B44C8B3C-98B2-45C1-9C2A-B13628AA8BD7}" srcOrd="0" destOrd="0" presId="urn:microsoft.com/office/officeart/2005/8/layout/vList6"/>
    <dgm:cxn modelId="{36A0221F-8906-4E8F-982B-7F99F9E5D54B}" type="presParOf" srcId="{D24D000B-8979-42AA-971E-7CCD557F2EC3}" destId="{7415BD07-22D3-4A2C-B334-A8E64EF8C505}" srcOrd="1" destOrd="2" presId="urn:microsoft.com/office/officeart/2005/8/layout/vList6"/>
    <dgm:cxn modelId="{5BB357E2-3E71-4E16-87C8-3CB3C3C565FA}" type="presOf" srcId="{C6998EE8-6943-4E9D-B291-2A827858D234}" destId="{7415BD07-22D3-4A2C-B334-A8E64EF8C505}" srcOrd="0" destOrd="0" presId="urn:microsoft.com/office/officeart/2005/8/layout/vList6"/>
    <dgm:cxn modelId="{3D110E5A-AAD7-4A36-BF85-359BF7B74BDF}" type="presParOf" srcId="{B04F2DF1-CAFF-493E-BF71-865BA2438DC0}" destId="{038D017A-EA39-45DD-8048-131C7CBD4118}" srcOrd="3" destOrd="0" presId="urn:microsoft.com/office/officeart/2005/8/layout/vList6"/>
    <dgm:cxn modelId="{A798C50B-6121-4C49-BE82-785CC9204A47}" type="presParOf" srcId="{B04F2DF1-CAFF-493E-BF71-865BA2438DC0}" destId="{722FDFA8-83F2-4009-9F6C-41ED75A8B2C0}" srcOrd="4" destOrd="0" presId="urn:microsoft.com/office/officeart/2005/8/layout/vList6"/>
    <dgm:cxn modelId="{D1BEC4EC-C08F-41A6-AE82-9387D7A4D120}" type="presParOf" srcId="{722FDFA8-83F2-4009-9F6C-41ED75A8B2C0}" destId="{AE39A7EE-EC3C-4525-8469-FE50C6327B37}" srcOrd="0" destOrd="4" presId="urn:microsoft.com/office/officeart/2005/8/layout/vList6"/>
    <dgm:cxn modelId="{C82398C6-6CAE-48B8-ABFE-6F6CD2791288}" type="presOf" srcId="{A646D8BE-24CE-40A0-BC9B-1B41F6CEFCBA}" destId="{AE39A7EE-EC3C-4525-8469-FE50C6327B37}" srcOrd="0" destOrd="0" presId="urn:microsoft.com/office/officeart/2005/8/layout/vList6"/>
    <dgm:cxn modelId="{9DE93728-CE0A-474B-82AB-BCEDAC0501B8}" type="presParOf" srcId="{722FDFA8-83F2-4009-9F6C-41ED75A8B2C0}" destId="{C15ACA2E-84C8-472D-B960-79FD8D954E6D}" srcOrd="1" destOrd="4" presId="urn:microsoft.com/office/officeart/2005/8/layout/vList6"/>
    <dgm:cxn modelId="{610EEE42-F1AD-48BD-A570-DB2AF43F3E4D}" type="presOf" srcId="{D3BBC4AD-A0F9-46C2-B847-96237EBA36C7}" destId="{C15ACA2E-84C8-472D-B960-79FD8D954E6D}" srcOrd="0" destOrd="0" presId="urn:microsoft.com/office/officeart/2005/8/layout/vList6"/>
    <dgm:cxn modelId="{FFAFA997-C58A-4F44-8D20-D422551A339A}" type="presParOf" srcId="{B04F2DF1-CAFF-493E-BF71-865BA2438DC0}" destId="{A3E1394B-B9D2-4FE6-A313-143C39758AA5}" srcOrd="5" destOrd="0" presId="urn:microsoft.com/office/officeart/2005/8/layout/vList6"/>
    <dgm:cxn modelId="{078293E3-4B09-4E96-8250-7E082ACBF299}" type="presParOf" srcId="{B04F2DF1-CAFF-493E-BF71-865BA2438DC0}" destId="{4DBB8CD7-E1E2-4559-8D59-0DF79783326C}" srcOrd="6" destOrd="0" presId="urn:microsoft.com/office/officeart/2005/8/layout/vList6"/>
    <dgm:cxn modelId="{F435244B-AD56-47C9-AD3E-669B922D7BD3}" type="presParOf" srcId="{4DBB8CD7-E1E2-4559-8D59-0DF79783326C}" destId="{7B1A2669-6935-4BD8-AB08-6EA0721AC107}" srcOrd="0" destOrd="6" presId="urn:microsoft.com/office/officeart/2005/8/layout/vList6"/>
    <dgm:cxn modelId="{C7BDB7A6-D77A-4AD8-B309-E5571561DDFD}" type="presOf" srcId="{8E5FF439-FC0C-443B-B99C-F2F11C35840B}" destId="{7B1A2669-6935-4BD8-AB08-6EA0721AC107}" srcOrd="0" destOrd="0" presId="urn:microsoft.com/office/officeart/2005/8/layout/vList6"/>
    <dgm:cxn modelId="{F2DC681E-3275-4F94-B26A-2985850C9D32}" type="presParOf" srcId="{4DBB8CD7-E1E2-4559-8D59-0DF79783326C}" destId="{EE543E0B-B880-4C1A-BAD3-964E81A6B8F9}" srcOrd="1" destOrd="6" presId="urn:microsoft.com/office/officeart/2005/8/layout/vList6"/>
    <dgm:cxn modelId="{2F7A58DA-04CB-44BF-BF91-F1B0E300D582}" type="presOf" srcId="{9B2E4B74-CF03-409D-9679-C3799CE9E68C}" destId="{EE543E0B-B880-4C1A-BAD3-964E81A6B8F9}" srcOrd="0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70489B-C19F-4997-A797-62FDAEC093D9}">
      <dsp:nvSpPr>
        <dsp:cNvPr id="0" name=""/>
        <dsp:cNvSpPr/>
      </dsp:nvSpPr>
      <dsp:spPr>
        <a:xfrm>
          <a:off x="1368140" y="0"/>
          <a:ext cx="4168958" cy="944562"/>
        </a:xfrm>
        <a:prstGeom prst="rightArrow">
          <a:avLst>
            <a:gd name="adj1" fmla="val 75000"/>
            <a:gd name="adj2" fmla="val 50000"/>
          </a:avLst>
        </a:prstGeom>
        <a:solidFill>
          <a:srgbClr val="99CCFF"/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b="1" kern="1200" dirty="0" smtClean="0">
              <a:latin typeface="Constantia" pitchFamily="18" charset="0"/>
            </a:rPr>
            <a:t>LOGÍSTICA Y ABASTECIMIENTO </a:t>
          </a:r>
          <a:endParaRPr lang="es-ES" sz="1600" kern="1200" dirty="0"/>
        </a:p>
      </dsp:txBody>
      <dsp:txXfrm>
        <a:off x="1368140" y="118070"/>
        <a:ext cx="3814747" cy="708422"/>
      </dsp:txXfrm>
    </dsp:sp>
    <dsp:sp modelId="{BE2E1717-EF38-4D68-BB82-F000599A93B9}">
      <dsp:nvSpPr>
        <dsp:cNvPr id="0" name=""/>
        <dsp:cNvSpPr/>
      </dsp:nvSpPr>
      <dsp:spPr>
        <a:xfrm>
          <a:off x="43023" y="0"/>
          <a:ext cx="1253133" cy="944562"/>
        </a:xfrm>
        <a:prstGeom prst="roundRect">
          <a:avLst/>
        </a:prstGeom>
        <a:solidFill>
          <a:srgbClr val="FFFF0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dirty="0" smtClean="0"/>
            <a:t>U.T.N°1</a:t>
          </a:r>
          <a:endParaRPr lang="es-ES" sz="1900" kern="1200" dirty="0"/>
        </a:p>
      </dsp:txBody>
      <dsp:txXfrm>
        <a:off x="89133" y="46110"/>
        <a:ext cx="1160913" cy="852342"/>
      </dsp:txXfrm>
    </dsp:sp>
    <dsp:sp modelId="{7415BD07-22D3-4A2C-B334-A8E64EF8C505}">
      <dsp:nvSpPr>
        <dsp:cNvPr id="0" name=""/>
        <dsp:cNvSpPr/>
      </dsp:nvSpPr>
      <dsp:spPr>
        <a:xfrm>
          <a:off x="1368140" y="1038461"/>
          <a:ext cx="4168958" cy="944562"/>
        </a:xfrm>
        <a:prstGeom prst="rightArrow">
          <a:avLst>
            <a:gd name="adj1" fmla="val 75000"/>
            <a:gd name="adj2" fmla="val 50000"/>
          </a:avLst>
        </a:prstGeom>
        <a:solidFill>
          <a:srgbClr val="99CCFF"/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b="1" kern="1200" dirty="0" smtClean="0">
              <a:latin typeface="Constantia" pitchFamily="18" charset="0"/>
            </a:rPr>
            <a:t>ORGANIZACIÓN LOGÍSTICA DEL MATERIAL EN LA ARMADA DE CHILE</a:t>
          </a:r>
          <a:endParaRPr lang="es-ES" sz="1600" kern="1200" dirty="0"/>
        </a:p>
      </dsp:txBody>
      <dsp:txXfrm>
        <a:off x="1368140" y="1156531"/>
        <a:ext cx="3814747" cy="708422"/>
      </dsp:txXfrm>
    </dsp:sp>
    <dsp:sp modelId="{B44C8B3C-98B2-45C1-9C2A-B13628AA8BD7}">
      <dsp:nvSpPr>
        <dsp:cNvPr id="0" name=""/>
        <dsp:cNvSpPr/>
      </dsp:nvSpPr>
      <dsp:spPr>
        <a:xfrm>
          <a:off x="43023" y="994256"/>
          <a:ext cx="1253133" cy="944562"/>
        </a:xfrm>
        <a:prstGeom prst="roundRect">
          <a:avLst/>
        </a:prstGeom>
        <a:solidFill>
          <a:srgbClr val="FFFF0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smtClean="0"/>
            <a:t>U.T.N°2</a:t>
          </a:r>
          <a:endParaRPr lang="es-ES" sz="1900" kern="1200" dirty="0"/>
        </a:p>
      </dsp:txBody>
      <dsp:txXfrm>
        <a:off x="89133" y="1040366"/>
        <a:ext cx="1160913" cy="852342"/>
      </dsp:txXfrm>
    </dsp:sp>
    <dsp:sp modelId="{C15ACA2E-84C8-472D-B960-79FD8D954E6D}">
      <dsp:nvSpPr>
        <dsp:cNvPr id="0" name=""/>
        <dsp:cNvSpPr/>
      </dsp:nvSpPr>
      <dsp:spPr>
        <a:xfrm>
          <a:off x="1368140" y="2077480"/>
          <a:ext cx="4168958" cy="944562"/>
        </a:xfrm>
        <a:prstGeom prst="rightArrow">
          <a:avLst>
            <a:gd name="adj1" fmla="val 75000"/>
            <a:gd name="adj2" fmla="val 50000"/>
          </a:avLst>
        </a:prstGeom>
        <a:solidFill>
          <a:srgbClr val="99CCFF"/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b="1" kern="1200" dirty="0" smtClean="0">
              <a:latin typeface="Constantia" pitchFamily="18" charset="0"/>
            </a:rPr>
            <a:t>ORGANIZACIÓN FINANCIERA DE LA ARMADA DE CHILE</a:t>
          </a:r>
          <a:endParaRPr lang="es-ES" sz="1600" kern="1200" dirty="0"/>
        </a:p>
      </dsp:txBody>
      <dsp:txXfrm>
        <a:off x="1368140" y="2195550"/>
        <a:ext cx="3814747" cy="708422"/>
      </dsp:txXfrm>
    </dsp:sp>
    <dsp:sp modelId="{AE39A7EE-EC3C-4525-8469-FE50C6327B37}">
      <dsp:nvSpPr>
        <dsp:cNvPr id="0" name=""/>
        <dsp:cNvSpPr/>
      </dsp:nvSpPr>
      <dsp:spPr>
        <a:xfrm>
          <a:off x="43023" y="1988786"/>
          <a:ext cx="1253133" cy="944562"/>
        </a:xfrm>
        <a:prstGeom prst="roundRect">
          <a:avLst/>
        </a:prstGeom>
        <a:solidFill>
          <a:srgbClr val="FFFF0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smtClean="0"/>
            <a:t>U.T.N°3</a:t>
          </a:r>
          <a:endParaRPr lang="es-ES" sz="1900" kern="1200" dirty="0"/>
        </a:p>
      </dsp:txBody>
      <dsp:txXfrm>
        <a:off x="89133" y="2034896"/>
        <a:ext cx="1160913" cy="852342"/>
      </dsp:txXfrm>
    </dsp:sp>
    <dsp:sp modelId="{EE543E0B-B880-4C1A-BAD3-964E81A6B8F9}">
      <dsp:nvSpPr>
        <dsp:cNvPr id="0" name=""/>
        <dsp:cNvSpPr/>
      </dsp:nvSpPr>
      <dsp:spPr>
        <a:xfrm>
          <a:off x="1368140" y="3116499"/>
          <a:ext cx="4168958" cy="944562"/>
        </a:xfrm>
        <a:prstGeom prst="rightArrow">
          <a:avLst>
            <a:gd name="adj1" fmla="val 75000"/>
            <a:gd name="adj2" fmla="val 50000"/>
          </a:avLst>
        </a:prstGeom>
        <a:solidFill>
          <a:srgbClr val="99CCFF"/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b="1" kern="1200" dirty="0" smtClean="0">
              <a:latin typeface="Constantia" pitchFamily="18" charset="0"/>
            </a:rPr>
            <a:t>DEPARTAMENTOS DE ABASTECIMIENTO Y FINANZAS EN UU.RR.</a:t>
          </a:r>
          <a:endParaRPr lang="es-ES" sz="1600" kern="1200" dirty="0"/>
        </a:p>
      </dsp:txBody>
      <dsp:txXfrm>
        <a:off x="1368140" y="3234569"/>
        <a:ext cx="3814747" cy="708422"/>
      </dsp:txXfrm>
    </dsp:sp>
    <dsp:sp modelId="{7B1A2669-6935-4BD8-AB08-6EA0721AC107}">
      <dsp:nvSpPr>
        <dsp:cNvPr id="0" name=""/>
        <dsp:cNvSpPr/>
      </dsp:nvSpPr>
      <dsp:spPr>
        <a:xfrm>
          <a:off x="43023" y="3027805"/>
          <a:ext cx="1253133" cy="944562"/>
        </a:xfrm>
        <a:prstGeom prst="roundRect">
          <a:avLst/>
        </a:prstGeom>
        <a:solidFill>
          <a:srgbClr val="FFFF0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smtClean="0"/>
            <a:t>U.T.N°4</a:t>
          </a:r>
          <a:endParaRPr lang="es-ES" sz="1900" kern="1200" dirty="0"/>
        </a:p>
      </dsp:txBody>
      <dsp:txXfrm>
        <a:off x="89133" y="3073915"/>
        <a:ext cx="1160913" cy="8523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type="rightArrow" r:blip="" rot="180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100" name="Rectangle 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Haga clic para modificar el estilo de texto del patrón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Segundo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Tercer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Cuarto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Quinto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82FF6E8-3DB5-4154-A3CB-EB3DB55AF39F}" type="slidenum">
              <a:rPr kumimoji="0" lang="es-ES" altLang="es-CL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s-ES" altLang="es-CL" dirty="0"/>
            </a:fld>
            <a:endParaRPr lang="es-ES" altLang="es-CL" dirty="0"/>
          </a:p>
        </p:txBody>
      </p:sp>
      <p:sp>
        <p:nvSpPr>
          <p:cNvPr id="7171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7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s-ES" altLang="es-CL" dirty="0"/>
            </a:fld>
            <a:endParaRPr lang="es-ES" altLang="es-CL" dirty="0"/>
          </a:p>
        </p:txBody>
      </p:sp>
      <p:sp>
        <p:nvSpPr>
          <p:cNvPr id="9219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220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s-ES" altLang="es-CL" dirty="0"/>
            </a:fld>
            <a:endParaRPr lang="es-ES" altLang="es-CL" dirty="0"/>
          </a:p>
        </p:txBody>
      </p:sp>
      <p:sp>
        <p:nvSpPr>
          <p:cNvPr id="13315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3316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s-ES" altLang="es-CL" dirty="0"/>
            </a:fld>
            <a:endParaRPr lang="es-ES" altLang="es-CL" dirty="0"/>
          </a:p>
        </p:txBody>
      </p:sp>
      <p:sp>
        <p:nvSpPr>
          <p:cNvPr id="15363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5364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s-ES" altLang="es-CL" dirty="0"/>
            </a:fld>
            <a:endParaRPr lang="es-ES" altLang="es-CL" dirty="0"/>
          </a:p>
        </p:txBody>
      </p:sp>
      <p:sp>
        <p:nvSpPr>
          <p:cNvPr id="17411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741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EC37A32-6A8B-410A-884C-ED5B584D87EA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3656A0D-1F96-4D3B-9F45-18A419EDFED1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EC37A32-6A8B-410A-884C-ED5B584D87EA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3656A0D-1F96-4D3B-9F45-18A419EDFED1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EC37A32-6A8B-410A-884C-ED5B584D87EA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3656A0D-1F96-4D3B-9F45-18A419EDFED1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EC37A32-6A8B-410A-884C-ED5B584D87EA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3656A0D-1F96-4D3B-9F45-18A419EDFED1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EC37A32-6A8B-410A-884C-ED5B584D87EA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9" name="Marcador de posición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3656A0D-1F96-4D3B-9F45-18A419EDFED1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EC37A32-6A8B-410A-884C-ED5B584D87EA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3656A0D-1F96-4D3B-9F45-18A419EDFED1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EC37A32-6A8B-410A-884C-ED5B584D87EA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3656A0D-1F96-4D3B-9F45-18A419EDFED1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EC37A32-6A8B-410A-884C-ED5B584D87EA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3656A0D-1F96-4D3B-9F45-18A419EDFED1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EC37A32-6A8B-410A-884C-ED5B584D87EA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3656A0D-1F96-4D3B-9F45-18A419EDFED1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EC37A32-6A8B-410A-884C-ED5B584D87EA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3656A0D-1F96-4D3B-9F45-18A419EDFED1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EC37A32-6A8B-410A-884C-ED5B584D87EA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3656A0D-1F96-4D3B-9F45-18A419EDFED1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C6B6C90-4778-48F3-BE73-A46462680B2A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C6B6C90-4778-48F3-BE73-A46462680B2A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C6B6C90-4778-48F3-BE73-A46462680B2A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C6B6C90-4778-48F3-BE73-A46462680B2A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9" name="Marcador de posición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C6B6C90-4778-48F3-BE73-A46462680B2A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C6B6C90-4778-48F3-BE73-A46462680B2A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C6B6C90-4778-48F3-BE73-A46462680B2A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C6B6C90-4778-48F3-BE73-A46462680B2A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C6B6C90-4778-48F3-BE73-A46462680B2A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C6B6C90-4778-48F3-BE73-A46462680B2A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C6B6C90-4778-48F3-BE73-A46462680B2A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FDB4ED-54D2-46EA-BC13-E81768CA074D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FBF6BF5-D5B0-453B-A995-F79F2AC3417F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FDB4ED-54D2-46EA-BC13-E81768CA074D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FBF6BF5-D5B0-453B-A995-F79F2AC3417F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FDB4ED-54D2-46EA-BC13-E81768CA074D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FBF6BF5-D5B0-453B-A995-F79F2AC3417F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 hasCustomPrompt="1"/>
          </p:nvPr>
        </p:nvSpPr>
        <p:spPr>
          <a:xfrm>
            <a:off x="2133600" y="685800"/>
            <a:ext cx="29718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5257800" y="685800"/>
            <a:ext cx="29718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FDB4ED-54D2-46EA-BC13-E81768CA074D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FBF6BF5-D5B0-453B-A995-F79F2AC3417F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FDB4ED-54D2-46EA-BC13-E81768CA074D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Marcador de posición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FBF6BF5-D5B0-453B-A995-F79F2AC3417F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FDB4ED-54D2-46EA-BC13-E81768CA074D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FBF6BF5-D5B0-453B-A995-F79F2AC3417F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FDB4ED-54D2-46EA-BC13-E81768CA074D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FBF6BF5-D5B0-453B-A995-F79F2AC3417F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FDB4ED-54D2-46EA-BC13-E81768CA074D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FBF6BF5-D5B0-453B-A995-F79F2AC3417F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ctr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60000"/>
              <a:buFont typeface="Wingdings" panose="05000000000000000000" pitchFamily="2" charset="2"/>
              <a:buNone/>
              <a:defRPr/>
            </a:pPr>
            <a:endParaRPr kumimoji="0" lang="es-CL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FDB4ED-54D2-46EA-BC13-E81768CA074D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FBF6BF5-D5B0-453B-A995-F79F2AC3417F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FDB4ED-54D2-46EA-BC13-E81768CA074D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FBF6BF5-D5B0-453B-A995-F79F2AC3417F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435725" y="685800"/>
            <a:ext cx="1885950" cy="5105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>
          <a:xfrm>
            <a:off x="777875" y="685800"/>
            <a:ext cx="5505450" cy="5105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FDB4ED-54D2-46EA-BC13-E81768CA074D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FBF6BF5-D5B0-453B-A995-F79F2AC3417F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s-ES" altLang="es-CL" dirty="0"/>
              <a:t>Haga clic para cambiar el estilo de título	</a:t>
            </a:r>
            <a:endParaRPr lang="es-ES" altLang="es-CL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s-ES" altLang="es-CL" dirty="0"/>
              <a:t>Haga clic para modificar el estilo de texto del patrón</a:t>
            </a:r>
            <a:endParaRPr lang="es-ES" altLang="es-CL" dirty="0"/>
          </a:p>
          <a:p>
            <a:pPr lvl="1"/>
            <a:r>
              <a:rPr lang="es-ES" altLang="es-CL" dirty="0"/>
              <a:t>Segundo nivel</a:t>
            </a:r>
            <a:endParaRPr lang="es-ES" altLang="es-CL" dirty="0"/>
          </a:p>
          <a:p>
            <a:pPr lvl="2"/>
            <a:r>
              <a:rPr lang="es-ES" altLang="es-CL" dirty="0"/>
              <a:t>Tercer nivel</a:t>
            </a:r>
            <a:endParaRPr lang="es-ES" altLang="es-CL" dirty="0"/>
          </a:p>
          <a:p>
            <a:pPr lvl="3"/>
            <a:r>
              <a:rPr lang="es-ES" altLang="es-CL" dirty="0"/>
              <a:t>Cuarto nivel</a:t>
            </a:r>
            <a:endParaRPr lang="es-ES" altLang="es-CL" dirty="0"/>
          </a:p>
          <a:p>
            <a:pPr lvl="4"/>
            <a:r>
              <a:rPr lang="es-ES" altLang="es-CL" dirty="0"/>
              <a:t>Quinto nivel</a:t>
            </a:r>
            <a:endParaRPr lang="es-ES" altLang="es-CL" dirty="0"/>
          </a:p>
        </p:txBody>
      </p:sp>
      <p:sp>
        <p:nvSpPr>
          <p:cNvPr id="138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>
                <a:latin typeface="Arial" panose="02080604020202020204" pitchFamily="34" charset="0"/>
                <a:ea typeface="MS PGothic" pitchFamily="34" charset="-128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EC37A32-6A8B-410A-884C-ED5B584D87EA}" type="datetime1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38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>
                <a:latin typeface="Arial" panose="02080604020202020204" pitchFamily="34" charset="0"/>
                <a:ea typeface="MS PGothic" pitchFamily="34" charset="-128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38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3656A0D-1F96-4D3B-9F45-18A419EDFED1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s-ES" altLang="es-CL" dirty="0"/>
              <a:t>Haga clic para cambiar el estilo de título	</a:t>
            </a:r>
            <a:endParaRPr lang="es-ES" altLang="es-CL" dirty="0"/>
          </a:p>
        </p:txBody>
      </p:sp>
      <p:sp>
        <p:nvSpPr>
          <p:cNvPr id="2051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s-ES" altLang="es-CL" dirty="0"/>
              <a:t>Haga clic para modificar el estilo de texto del patrón</a:t>
            </a:r>
            <a:endParaRPr lang="es-ES" altLang="es-CL" dirty="0"/>
          </a:p>
          <a:p>
            <a:pPr lvl="1"/>
            <a:r>
              <a:rPr lang="es-ES" altLang="es-CL" dirty="0"/>
              <a:t>Segundo nivel</a:t>
            </a:r>
            <a:endParaRPr lang="es-ES" altLang="es-CL" dirty="0"/>
          </a:p>
          <a:p>
            <a:pPr lvl="2"/>
            <a:r>
              <a:rPr lang="es-ES" altLang="es-CL" dirty="0"/>
              <a:t>Tercer nivel</a:t>
            </a:r>
            <a:endParaRPr lang="es-ES" altLang="es-CL" dirty="0"/>
          </a:p>
          <a:p>
            <a:pPr lvl="3"/>
            <a:r>
              <a:rPr lang="es-ES" altLang="es-CL" dirty="0"/>
              <a:t>Cuarto nivel</a:t>
            </a:r>
            <a:endParaRPr lang="es-ES" altLang="es-CL" dirty="0"/>
          </a:p>
          <a:p>
            <a:pPr lvl="4"/>
            <a:r>
              <a:rPr lang="es-ES" altLang="es-CL" dirty="0"/>
              <a:t>Quinto nivel</a:t>
            </a:r>
            <a:endParaRPr lang="es-ES" altLang="es-CL" dirty="0"/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C6B6C90-4778-48F3-BE73-A46462680B2A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zo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1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84" name="Title Placeholder 1"/>
          <p:cNvSpPr>
            <a:spLocks noGrp="1"/>
          </p:cNvSpPr>
          <p:nvPr>
            <p:ph type="title"/>
          </p:nvPr>
        </p:nvSpPr>
        <p:spPr>
          <a:xfrm>
            <a:off x="777875" y="4876800"/>
            <a:ext cx="7543800" cy="9144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/>
            <a:r>
              <a:rPr lang="es-ES" altLang="es-CL" dirty="0"/>
              <a:t>Haga clic para modificar el estilo de título del patrón</a:t>
            </a:r>
            <a:endParaRPr lang="en-US" altLang="es-CL" dirty="0"/>
          </a:p>
        </p:txBody>
      </p:sp>
      <p:sp>
        <p:nvSpPr>
          <p:cNvPr id="3085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0"/>
            <a:ext cx="6096000" cy="36576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s-ES" altLang="es-CL" dirty="0"/>
              <a:t>Haga clic para modificar el estilo de texto del patrón</a:t>
            </a:r>
            <a:endParaRPr lang="es-ES" altLang="es-CL" dirty="0"/>
          </a:p>
          <a:p>
            <a:pPr lvl="1"/>
            <a:r>
              <a:rPr lang="es-ES" altLang="es-CL" dirty="0"/>
              <a:t>Segundo nivel</a:t>
            </a:r>
            <a:endParaRPr lang="es-ES" altLang="es-CL" dirty="0"/>
          </a:p>
          <a:p>
            <a:pPr lvl="2"/>
            <a:r>
              <a:rPr lang="es-ES" altLang="es-CL" dirty="0"/>
              <a:t>Tercer nivel</a:t>
            </a:r>
            <a:endParaRPr lang="es-ES" altLang="es-CL" dirty="0"/>
          </a:p>
          <a:p>
            <a:pPr lvl="3"/>
            <a:r>
              <a:rPr lang="es-ES" altLang="es-CL" dirty="0"/>
              <a:t>Cuarto nivel</a:t>
            </a:r>
            <a:endParaRPr lang="es-ES" altLang="es-CL" dirty="0"/>
          </a:p>
          <a:p>
            <a:pPr lvl="4"/>
            <a:r>
              <a:rPr lang="es-ES" altLang="es-CL" dirty="0"/>
              <a:t>Quinto nivel</a:t>
            </a:r>
            <a:endParaRPr lang="en-US" altLang="es-C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100">
                <a:solidFill>
                  <a:srgbClr val="FFFFFF">
                    <a:alpha val="60000"/>
                  </a:srgbClr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FDB4ED-54D2-46EA-BC13-E81768CA074D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325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>
                <a:solidFill>
                  <a:srgbClr val="FFFFFF">
                    <a:alpha val="60000"/>
                  </a:srgbClr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325" y="5842000"/>
            <a:ext cx="2133600" cy="304800"/>
          </a:xfrm>
          <a:prstGeom prst="rect">
            <a:avLst/>
          </a:prstGeom>
        </p:spPr>
        <p:txBody>
          <a:bodyPr vert="horz" wrap="square" lIns="91440" tIns="45720" rIns="91440" bIns="9144" numCol="1" anchor="b" anchorCtr="0" compatLnSpc="1"/>
          <a:lstStyle>
            <a:lvl1pPr eaLnBrk="1" hangingPunct="1">
              <a:defRPr sz="1600">
                <a:solidFill>
                  <a:srgbClr val="FFFFFF"/>
                </a:solidFill>
                <a:latin typeface="Palatino Linotype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FBF6BF5-D5B0-453B-A995-F79F2AC3417F}" type="slidenum">
              <a:rPr kumimoji="0" lang="es-CL" altLang="es-CL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latino Linotype" pitchFamily="18" charset="0"/>
                <a:ea typeface="MS PGothic" pitchFamily="34" charset="-128"/>
                <a:cs typeface="+mn-cs"/>
              </a:rPr>
            </a:fld>
            <a:endParaRPr kumimoji="0" lang="es-CL" altLang="es-CL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alatino Linotype" pitchFamily="18" charset="0"/>
              <a:ea typeface="MS PGothic" pitchFamily="34" charset="-128"/>
              <a:cs typeface="+mn-cs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9pPr>
    </p:titleStyle>
    <p:bodyStyle>
      <a:lvl1pPr marL="273050" indent="-255905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55905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"/>
        <a:defRPr sz="1900">
          <a:solidFill>
            <a:schemeClr val="tx1"/>
          </a:solidFill>
          <a:latin typeface="+mn-lt"/>
        </a:defRPr>
      </a:lvl2pPr>
      <a:lvl3pPr marL="1005205" indent="-255905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"/>
        <a:defRPr sz="1700">
          <a:solidFill>
            <a:schemeClr val="tx1"/>
          </a:solidFill>
          <a:latin typeface="+mn-lt"/>
        </a:defRPr>
      </a:lvl3pPr>
      <a:lvl4pPr marL="1371600" indent="-255905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"/>
        <a:defRPr sz="1600">
          <a:solidFill>
            <a:schemeClr val="tx1"/>
          </a:solidFill>
          <a:latin typeface="+mn-lt"/>
        </a:defRPr>
      </a:lvl4pPr>
      <a:lvl5pPr marL="1644650" indent="-255905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1500">
          <a:solidFill>
            <a:schemeClr val="tx1"/>
          </a:solidFill>
          <a:latin typeface="+mn-lt"/>
        </a:defRPr>
      </a:lvl5pPr>
      <a:lvl6pPr marL="2101850" indent="-255905" algn="l" rtl="0" fontAlgn="base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1500">
          <a:solidFill>
            <a:schemeClr val="tx1"/>
          </a:solidFill>
          <a:latin typeface="+mn-lt"/>
        </a:defRPr>
      </a:lvl6pPr>
      <a:lvl7pPr marL="2559050" indent="-255905" algn="l" rtl="0" fontAlgn="base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1500">
          <a:solidFill>
            <a:schemeClr val="tx1"/>
          </a:solidFill>
          <a:latin typeface="+mn-lt"/>
        </a:defRPr>
      </a:lvl7pPr>
      <a:lvl8pPr marL="3016250" indent="-255905" algn="l" rtl="0" fontAlgn="base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1500">
          <a:solidFill>
            <a:schemeClr val="tx1"/>
          </a:solidFill>
          <a:latin typeface="+mn-lt"/>
        </a:defRPr>
      </a:lvl8pPr>
      <a:lvl9pPr marL="3473450" indent="-255905" algn="l" rtl="0" fontAlgn="base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15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8.xml"/><Relationship Id="rId8" Type="http://schemas.microsoft.com/office/2007/relationships/diagramDrawing" Target="../diagrams/drawing1.xml"/><Relationship Id="rId7" Type="http://schemas.openxmlformats.org/officeDocument/2006/relationships/diagramColors" Target="../diagrams/colors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0" Type="http://schemas.openxmlformats.org/officeDocument/2006/relationships/notesSlide" Target="../notesSlides/notesSlide2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7" Type="http://schemas.openxmlformats.org/officeDocument/2006/relationships/slideLayout" Target="../slideLayouts/slideLayout18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3 Rectángulo"/>
          <p:cNvSpPr/>
          <p:nvPr/>
        </p:nvSpPr>
        <p:spPr>
          <a:xfrm>
            <a:off x="5219700" y="1588"/>
            <a:ext cx="3924300" cy="6856413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1 Título"/>
          <p:cNvSpPr txBox="1"/>
          <p:nvPr/>
        </p:nvSpPr>
        <p:spPr>
          <a:xfrm>
            <a:off x="2051720" y="2852936"/>
            <a:ext cx="8064896" cy="792087"/>
          </a:xfrm>
          <a:prstGeom prst="rect">
            <a:avLst/>
          </a:prstGeom>
        </p:spPr>
        <p:txBody>
          <a:bodyPr/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CL" sz="2000" b="1" kern="0" cap="none" spc="0" normalizeH="0" baseline="0" noProof="0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EBFD3F"/>
                </a:solidFill>
                <a:latin typeface="Arial" panose="02080604020202020204" pitchFamily="34" charset="0"/>
                <a:ea typeface="+mj-ea"/>
                <a:cs typeface="Arial" panose="02080604020202020204" pitchFamily="34" charset="0"/>
              </a:rPr>
              <a:t>ASIGNATURA:</a:t>
            </a:r>
            <a:endParaRPr kumimoji="0" lang="es-CL" sz="2000" b="1" kern="0" cap="none" spc="0" normalizeH="0" baseline="0" noProof="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rgbClr val="EBFD3F"/>
              </a:solidFill>
              <a:latin typeface="Arial" panose="02080604020202020204" pitchFamily="34" charset="0"/>
              <a:ea typeface="+mj-ea"/>
              <a:cs typeface="Arial" panose="02080604020202020204" pitchFamily="34" charset="0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CL" sz="4800" b="1" kern="0" cap="none" spc="0" normalizeH="0" baseline="0" noProof="0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EBFD3F"/>
                </a:solidFill>
                <a:latin typeface="Arial" panose="02080604020202020204" pitchFamily="34" charset="0"/>
                <a:ea typeface="+mj-ea"/>
                <a:cs typeface="Arial" panose="02080604020202020204" pitchFamily="34" charset="0"/>
              </a:rPr>
              <a:t>ABASTECIMIENTO</a:t>
            </a:r>
            <a:endParaRPr kumimoji="0" lang="es-CL" sz="4800" b="1" kern="0" cap="none" spc="0" normalizeH="0" baseline="0" noProof="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rgbClr val="EBFD3F"/>
              </a:solidFill>
              <a:latin typeface="Arial" panose="02080604020202020204" pitchFamily="34" charset="0"/>
              <a:ea typeface="+mj-ea"/>
              <a:cs typeface="Arial" panose="02080604020202020204" pitchFamily="34" charset="0"/>
            </a:endParaRPr>
          </a:p>
        </p:txBody>
      </p:sp>
      <p:sp>
        <p:nvSpPr>
          <p:cNvPr id="8" name="1 Título"/>
          <p:cNvSpPr txBox="1"/>
          <p:nvPr/>
        </p:nvSpPr>
        <p:spPr>
          <a:xfrm>
            <a:off x="395288" y="6021388"/>
            <a:ext cx="8713788" cy="79216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x-none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80604020202020204" pitchFamily="34" charset="0"/>
                <a:ea typeface="+mj-ea"/>
                <a:cs typeface="Arial" panose="02080604020202020204" pitchFamily="34" charset="0"/>
              </a:rPr>
              <a:t>Julio</a:t>
            </a:r>
            <a:r>
              <a:rPr kumimoji="0" 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80604020202020204" pitchFamily="34" charset="0"/>
                <a:ea typeface="+mj-ea"/>
                <a:cs typeface="Arial" panose="02080604020202020204" pitchFamily="34" charset="0"/>
              </a:rPr>
              <a:t> 202</a:t>
            </a:r>
            <a:r>
              <a:rPr kumimoji="0" lang="x-none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80604020202020204" pitchFamily="34" charset="0"/>
                <a:ea typeface="+mj-ea"/>
                <a:cs typeface="Arial" panose="02080604020202020204" pitchFamily="34" charset="0"/>
              </a:rPr>
              <a:t>6</a:t>
            </a:r>
            <a:endParaRPr kumimoji="0" lang="x-none" altLang="es-CL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Arial" panose="02080604020202020204" pitchFamily="34" charset="0"/>
              <a:ea typeface="+mj-ea"/>
              <a:cs typeface="Arial" panose="02080604020202020204" pitchFamily="34" charset="0"/>
            </a:endParaRPr>
          </a:p>
        </p:txBody>
      </p:sp>
      <p:pic>
        <p:nvPicPr>
          <p:cNvPr id="11" name="10 Imagen" descr="piocha_a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7980" y="253445"/>
            <a:ext cx="2160240" cy="2030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Text Box 18"/>
          <p:cNvSpPr txBox="1"/>
          <p:nvPr/>
        </p:nvSpPr>
        <p:spPr>
          <a:xfrm>
            <a:off x="4418013" y="260350"/>
            <a:ext cx="4473575" cy="46196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rgbClr val="FFCC00"/>
                </a:solidFill>
              </a:rPr>
              <a:t>FUNDAMENTO ASIGNATURA</a:t>
            </a:r>
            <a:endParaRPr lang="es-ES" altLang="es-CL" sz="2400" b="1" dirty="0">
              <a:solidFill>
                <a:srgbClr val="FFCC00"/>
              </a:solidFill>
            </a:endParaRPr>
          </a:p>
        </p:txBody>
      </p:sp>
      <p:sp>
        <p:nvSpPr>
          <p:cNvPr id="6147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8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es-CL" sz="600" dirty="0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0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1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2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6153" name="Rectangle 6"/>
          <p:cNvSpPr/>
          <p:nvPr/>
        </p:nvSpPr>
        <p:spPr>
          <a:xfrm>
            <a:off x="1547813" y="1341438"/>
            <a:ext cx="7143750" cy="357187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just" eaLnBrk="1" hangingPunct="1">
              <a:buNone/>
            </a:pPr>
            <a:br>
              <a:rPr lang="es-ES" altLang="es-CL" sz="2000" b="1" i="1" dirty="0">
                <a:solidFill>
                  <a:srgbClr val="FFFFFF"/>
                </a:solidFill>
                <a:latin typeface="Constantia" pitchFamily="18" charset="0"/>
              </a:rPr>
            </a:br>
            <a:r>
              <a:rPr lang="es-ES" altLang="es-CL" sz="2000" b="1" i="1" dirty="0">
                <a:solidFill>
                  <a:srgbClr val="FFFFFF"/>
                </a:solidFill>
                <a:latin typeface="Constantia" pitchFamily="18" charset="0"/>
              </a:rPr>
              <a:t>“Proporcionar al futuro Oficial de Abastecimiento una </a:t>
            </a:r>
            <a:r>
              <a:rPr lang="es-ES" altLang="es-CL" sz="2000" b="1" i="1" dirty="0">
                <a:solidFill>
                  <a:srgbClr val="FFFF00"/>
                </a:solidFill>
                <a:latin typeface="Constantia" pitchFamily="18" charset="0"/>
              </a:rPr>
              <a:t>visión global</a:t>
            </a:r>
            <a:r>
              <a:rPr lang="es-ES" altLang="es-CL" sz="2000" b="1" i="1" dirty="0">
                <a:solidFill>
                  <a:srgbClr val="FFFFFF"/>
                </a:solidFill>
                <a:latin typeface="Constantia" pitchFamily="18" charset="0"/>
              </a:rPr>
              <a:t> respecto del quehacer de esta especialidad en el contexto de la Gestión Logística y Financiero Contable Institucional, que le permita comprender las funciones que le corresponde cumplir a los distintos organismos que la conforman y de la relación que estos tienen con los restantes estamentos que forman parte de la estructura orgánica de la Institución.”</a:t>
            </a:r>
            <a:endParaRPr lang="es-ES" altLang="es-CL" sz="2000" b="1" i="1" dirty="0">
              <a:solidFill>
                <a:srgbClr val="FFFFFF"/>
              </a:solidFill>
              <a:latin typeface="Constantia" pitchFamily="18" charset="0"/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i="1" dirty="0">
              <a:solidFill>
                <a:srgbClr val="FFFFFF"/>
              </a:solidFill>
              <a:latin typeface="Constantia" pitchFamily="18" charset="0"/>
            </a:endParaRPr>
          </a:p>
          <a:p>
            <a:pPr marL="342900" lvl="0" indent="-342900" algn="just" eaLnBrk="1" hangingPunct="1">
              <a:buNone/>
            </a:pPr>
            <a:endParaRPr lang="es-ES" altLang="es-CL" sz="2000" b="1" i="1" dirty="0">
              <a:solidFill>
                <a:srgbClr val="FFFFFF"/>
              </a:solidFill>
              <a:latin typeface="Constantia" pitchFamily="18" charset="0"/>
            </a:endParaRPr>
          </a:p>
        </p:txBody>
      </p:sp>
      <p:sp>
        <p:nvSpPr>
          <p:cNvPr id="6154" name="7 CuadroTexto"/>
          <p:cNvSpPr txBox="1"/>
          <p:nvPr/>
        </p:nvSpPr>
        <p:spPr>
          <a:xfrm>
            <a:off x="0" y="1285875"/>
            <a:ext cx="1714500" cy="2553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u="sng" dirty="0"/>
              <a:t>INDICE:</a:t>
            </a:r>
            <a:endParaRPr lang="es-CL" altLang="es-CL" sz="1000" b="1" u="sng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F0000"/>
                </a:solidFill>
              </a:rPr>
              <a:t>1.- FUNDAMENTO ASIGNATURA.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2.- U. </a:t>
            </a:r>
            <a:r>
              <a:rPr lang="x-none" altLang="es-CL" sz="1000" b="1" dirty="0"/>
              <a:t>APRENDIZAJE</a:t>
            </a:r>
            <a:r>
              <a:rPr lang="es-CL" altLang="es-CL" sz="1000" b="1" dirty="0"/>
              <a:t>.</a:t>
            </a: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3.- EVALUACIONES.</a:t>
            </a: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4.- BIBLIOGRAFÍA</a:t>
            </a: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5.- VISITAS A TERRENO.</a:t>
            </a: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194" name="Text Box 18"/>
          <p:cNvSpPr txBox="1"/>
          <p:nvPr/>
        </p:nvSpPr>
        <p:spPr>
          <a:xfrm>
            <a:off x="5451793" y="260350"/>
            <a:ext cx="3439795" cy="46037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rgbClr val="FFCC00"/>
                </a:solidFill>
              </a:rPr>
              <a:t>UNIDADES </a:t>
            </a:r>
            <a:r>
              <a:rPr lang="x-none" altLang="es-CL" sz="2400" b="1" dirty="0">
                <a:solidFill>
                  <a:srgbClr val="FFCC00"/>
                </a:solidFill>
              </a:rPr>
              <a:t>APRENDIZAJE</a:t>
            </a:r>
            <a:endParaRPr lang="x-none" altLang="es-CL" sz="2400" b="1" dirty="0">
              <a:solidFill>
                <a:srgbClr val="FFCC00"/>
              </a:solidFill>
            </a:endParaRPr>
          </a:p>
        </p:txBody>
      </p:sp>
      <p:sp>
        <p:nvSpPr>
          <p:cNvPr id="8195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6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es-CL" sz="600" dirty="0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198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9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8200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graphicFrame>
        <p:nvGraphicFramePr>
          <p:cNvPr id="15" name="14 Diagrama"/>
          <p:cNvGraphicFramePr/>
          <p:nvPr/>
        </p:nvGraphicFramePr>
        <p:xfrm>
          <a:off x="1979712" y="1669256"/>
          <a:ext cx="694826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202" name="7 CuadroTexto"/>
          <p:cNvSpPr txBox="1"/>
          <p:nvPr/>
        </p:nvSpPr>
        <p:spPr>
          <a:xfrm>
            <a:off x="0" y="1581150"/>
            <a:ext cx="1714500" cy="2553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u="sng" dirty="0"/>
              <a:t>INDICE:</a:t>
            </a:r>
            <a:endParaRPr lang="es-CL" altLang="es-CL" sz="1000" b="1" u="sng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1.- FUNDAMENTO ASIGNATURA</a:t>
            </a:r>
            <a:r>
              <a:rPr lang="es-CL" altLang="es-CL" sz="1000" b="1" dirty="0">
                <a:solidFill>
                  <a:srgbClr val="FF0000"/>
                </a:solidFill>
              </a:rPr>
              <a:t>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F0000"/>
                </a:solidFill>
              </a:rPr>
              <a:t>2.- U. </a:t>
            </a:r>
            <a:r>
              <a:rPr lang="x-none" altLang="es-CL" sz="1000" b="1" dirty="0">
                <a:solidFill>
                  <a:srgbClr val="FF0000"/>
                </a:solidFill>
              </a:rPr>
              <a:t>APRENDIZAJE</a:t>
            </a:r>
            <a:r>
              <a:rPr lang="es-CL" altLang="es-CL" sz="1000" b="1" dirty="0">
                <a:solidFill>
                  <a:srgbClr val="FF0000"/>
                </a:solidFill>
              </a:rPr>
              <a:t>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3.- EVALUACIONES.</a:t>
            </a: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4.- BIBLIOGRAFÍA</a:t>
            </a: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5.- VISITAS A TERRENO.</a:t>
            </a: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</p:txBody>
      </p:sp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2290" name="Text Box 18"/>
          <p:cNvSpPr txBox="1"/>
          <p:nvPr/>
        </p:nvSpPr>
        <p:spPr>
          <a:xfrm>
            <a:off x="6283325" y="260350"/>
            <a:ext cx="2608263" cy="46196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rgbClr val="FFCC00"/>
                </a:solidFill>
              </a:rPr>
              <a:t>EVALUACIONES</a:t>
            </a:r>
            <a:endParaRPr lang="es-ES" altLang="es-CL" sz="2400" b="1" dirty="0">
              <a:solidFill>
                <a:srgbClr val="FFCC00"/>
              </a:solidFill>
            </a:endParaRPr>
          </a:p>
        </p:txBody>
      </p:sp>
      <p:sp>
        <p:nvSpPr>
          <p:cNvPr id="12291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2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es-CL" sz="600" dirty="0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294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5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12296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graphicFrame>
        <p:nvGraphicFramePr>
          <p:cNvPr id="13" name="12 Tabla"/>
          <p:cNvGraphicFramePr>
            <a:graphicFrameLocks noGrp="1"/>
          </p:cNvGraphicFramePr>
          <p:nvPr/>
        </p:nvGraphicFramePr>
        <p:xfrm>
          <a:off x="2051050" y="1844675"/>
          <a:ext cx="6624955" cy="2719070"/>
        </p:xfrm>
        <a:graphic>
          <a:graphicData uri="http://schemas.openxmlformats.org/drawingml/2006/table">
            <a:tbl>
              <a:tblPr/>
              <a:tblGrid>
                <a:gridCol w="1152525"/>
                <a:gridCol w="681038"/>
                <a:gridCol w="869950"/>
                <a:gridCol w="1041400"/>
                <a:gridCol w="2879725"/>
              </a:tblGrid>
              <a:tr h="365845">
                <a:tc>
                  <a:txBody>
                    <a:bodyPr/>
                    <a:lstStyle/>
                    <a:p>
                      <a:pPr marL="167005" marR="0" lvl="0" indent="31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Evaluación</a:t>
                      </a:r>
                      <a:endParaRPr kumimoji="0" lang="es-E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U.</a:t>
                      </a:r>
                      <a:r>
                        <a:rPr kumimoji="0" lang="x-none" alt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A</a:t>
                      </a:r>
                      <a:r>
                        <a:rPr kumimoji="0" 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. Nº</a:t>
                      </a:r>
                      <a:endParaRPr kumimoji="0" lang="es-E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Semana</a:t>
                      </a:r>
                      <a:endParaRPr kumimoji="0" lang="es-E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C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Fecha Tentativa</a:t>
                      </a:r>
                      <a:endParaRPr kumimoji="0" lang="es-E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80604020202020204" pitchFamily="34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Tipo de Instrumento</a:t>
                      </a:r>
                      <a:endParaRPr kumimoji="0" lang="es-E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</a:tr>
              <a:tr h="498592"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1  </a:t>
                      </a:r>
                      <a:endParaRPr kumimoji="0" lang="es-ES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1 y 2 </a:t>
                      </a: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x-none" altLang="es-E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9</a:t>
                      </a: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ª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x-none" altLang="es-CL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cs typeface="+mn-cs"/>
                        </a:rPr>
                        <a:t>17</a:t>
                      </a:r>
                      <a:r>
                        <a:rPr kumimoji="0" lang="es-CL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cs typeface="+mn-cs"/>
                        </a:rPr>
                        <a:t> </a:t>
                      </a:r>
                      <a:r>
                        <a:rPr kumimoji="0" lang="x-none" altLang="es-CL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cs typeface="+mn-cs"/>
                        </a:rPr>
                        <a:t>AGOSTO</a:t>
                      </a:r>
                      <a:endParaRPr kumimoji="0" lang="x-none" altLang="es-CL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80604020202020204" pitchFamily="34" charset="0"/>
                        <a:ea typeface="MS PGothic" pitchFamily="34" charset="-128"/>
                        <a:cs typeface="+mn-cs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Prueba de respuestas combinadas.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60447"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2</a:t>
                      </a:r>
                      <a:endParaRPr kumimoji="0" lang="es-ES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3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1</a:t>
                      </a:r>
                      <a:r>
                        <a:rPr kumimoji="0" lang="x-none" altLang="es-E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3</a:t>
                      </a:r>
                      <a:r>
                        <a:rPr lang="en-US" altLang="en-US" sz="12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sym typeface="+mn-ea"/>
                        </a:rPr>
                        <a:t>ª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80604020202020204" pitchFamily="34" charset="0"/>
                        <a:ea typeface="MS PGothic" pitchFamily="34" charset="-128"/>
                        <a:cs typeface="Times New Roman" pitchFamily="18" charset="0"/>
                        <a:sym typeface="+mn-ea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endParaRPr kumimoji="0" lang="es-CL" sz="5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80604020202020204" pitchFamily="34" charset="0"/>
                        <a:ea typeface="MS PGothic" pitchFamily="34" charset="-128"/>
                        <a:cs typeface="+mn-cs"/>
                      </a:endParaRPr>
                    </a:p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x-none" altLang="es-E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cs typeface="+mn-cs"/>
                        </a:rPr>
                        <a:t>19 OCTUBRE</a:t>
                      </a:r>
                      <a:endParaRPr kumimoji="0" lang="x-none" altLang="es-ES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80604020202020204" pitchFamily="34" charset="0"/>
                        <a:ea typeface="MS PGothic" pitchFamily="34" charset="-128"/>
                        <a:cs typeface="+mn-cs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Prueba de respuestas combin</a:t>
                      </a:r>
                      <a:r>
                        <a:rPr kumimoji="0" lang="x-none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adas</a:t>
                      </a:r>
                      <a:r>
                        <a:rPr kumimoji="0" 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.</a:t>
                      </a: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60447"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3</a:t>
                      </a:r>
                      <a:endParaRPr kumimoji="0" lang="es-ES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4</a:t>
                      </a: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1</a:t>
                      </a:r>
                      <a:r>
                        <a:rPr kumimoji="0" lang="x-none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8</a:t>
                      </a:r>
                      <a:r>
                        <a:rPr lang="en-US" altLang="en-US" sz="12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sym typeface="+mn-ea"/>
                        </a:rPr>
                        <a:t>ª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80604020202020204" pitchFamily="34" charset="0"/>
                        <a:ea typeface="MS PGothic" pitchFamily="34" charset="-128"/>
                        <a:cs typeface="Times New Roman" pitchFamily="18" charset="0"/>
                        <a:sym typeface="+mn-ea"/>
                      </a:endParaRPr>
                    </a:p>
                  </a:txBody>
                  <a:tcPr marL="44450" marR="4445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endParaRPr kumimoji="0" lang="es-CL" sz="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80604020202020204" pitchFamily="34" charset="0"/>
                        <a:ea typeface="MS PGothic" pitchFamily="34" charset="-128"/>
                        <a:cs typeface="+mn-cs"/>
                      </a:endParaRPr>
                    </a:p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x-none" altLang="es-E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cs typeface="+mn-cs"/>
                        </a:rPr>
                        <a:t>2 NOVIEMBRE</a:t>
                      </a:r>
                      <a:endParaRPr kumimoji="0" lang="x-none" altLang="es-ES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80604020202020204" pitchFamily="34" charset="0"/>
                        <a:ea typeface="MS PGothic" pitchFamily="34" charset="-128"/>
                        <a:cs typeface="+mn-cs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36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</a:rPr>
                        <a:t>Prueba de respuestas combinadas.</a:t>
                      </a: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</a:tbl>
          </a:graphicData>
        </a:graphic>
      </p:graphicFrame>
      <p:sp>
        <p:nvSpPr>
          <p:cNvPr id="12346" name="7 CuadroTexto"/>
          <p:cNvSpPr txBox="1"/>
          <p:nvPr/>
        </p:nvSpPr>
        <p:spPr>
          <a:xfrm>
            <a:off x="20638" y="1374775"/>
            <a:ext cx="1714500" cy="2553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u="sng" dirty="0"/>
              <a:t>INDICE:</a:t>
            </a:r>
            <a:endParaRPr lang="es-CL" altLang="es-CL" sz="1000" b="1" u="sng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1.- FUNDAMENTO ASIGNATURA</a:t>
            </a:r>
            <a:r>
              <a:rPr lang="es-CL" altLang="es-CL" sz="1000" b="1" dirty="0">
                <a:solidFill>
                  <a:srgbClr val="FF0000"/>
                </a:solidFill>
              </a:rPr>
              <a:t>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2.- U. </a:t>
            </a:r>
            <a:r>
              <a:rPr lang="x-none" altLang="es-CL" sz="1000" b="1" dirty="0"/>
              <a:t>APRENDIZAJE</a:t>
            </a:r>
            <a:r>
              <a:rPr lang="es-CL" altLang="es-CL" sz="1000" b="1" dirty="0"/>
              <a:t>.</a:t>
            </a: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F0000"/>
                </a:solidFill>
              </a:rPr>
              <a:t>3.- EVALUACIONES</a:t>
            </a:r>
            <a:r>
              <a:rPr lang="es-CL" altLang="es-CL" sz="1000" b="1" dirty="0"/>
              <a:t>.</a:t>
            </a: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4.- BIBLIOGRAFÍA</a:t>
            </a: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5.- VISITAS A TERRENO.</a:t>
            </a: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4338" name="Text Box 18"/>
          <p:cNvSpPr txBox="1"/>
          <p:nvPr/>
        </p:nvSpPr>
        <p:spPr>
          <a:xfrm>
            <a:off x="6484938" y="260350"/>
            <a:ext cx="2406650" cy="46196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rgbClr val="FFCC00"/>
                </a:solidFill>
              </a:rPr>
              <a:t>BIBLIOGRAFÍA</a:t>
            </a:r>
            <a:endParaRPr lang="es-ES" altLang="es-CL" sz="2400" b="1" dirty="0">
              <a:solidFill>
                <a:srgbClr val="FFCC00"/>
              </a:solidFill>
            </a:endParaRPr>
          </a:p>
        </p:txBody>
      </p:sp>
      <p:sp>
        <p:nvSpPr>
          <p:cNvPr id="14339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40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es-CL" sz="600" dirty="0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42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3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14344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graphicFrame>
        <p:nvGraphicFramePr>
          <p:cNvPr id="16" name="15 Tabla"/>
          <p:cNvGraphicFramePr>
            <a:graphicFrameLocks noGrp="1"/>
          </p:cNvGraphicFramePr>
          <p:nvPr/>
        </p:nvGraphicFramePr>
        <p:xfrm>
          <a:off x="2268538" y="1341438"/>
          <a:ext cx="5761038" cy="1614488"/>
        </p:xfrm>
        <a:graphic>
          <a:graphicData uri="http://schemas.openxmlformats.org/drawingml/2006/table">
            <a:tbl>
              <a:tblPr/>
              <a:tblGrid>
                <a:gridCol w="2790979"/>
                <a:gridCol w="2970058"/>
              </a:tblGrid>
              <a:tr h="6248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ES" sz="1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TEXTO GUÍA:</a:t>
                      </a:r>
                      <a:endParaRPr lang="es-ES" sz="1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 spc="40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Texto-Cartilla-Manual</a:t>
                      </a:r>
                      <a:endParaRPr lang="es-ES" sz="1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 spc="40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Autor, Título, Editorial, Año</a:t>
                      </a:r>
                      <a:endParaRPr lang="es-ES" sz="1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Breve descripción</a:t>
                      </a:r>
                      <a:endParaRPr lang="es-ES" sz="1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9896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020" algn="ctr"/>
                          <a:tab pos="5400040" algn="r"/>
                          <a:tab pos="449580" algn="l"/>
                        </a:tabLst>
                      </a:pPr>
                      <a:r>
                        <a:rPr lang="es-E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Salgado Alba, Jesús</a:t>
                      </a:r>
                      <a:endParaRPr lang="es-ES" sz="10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700020" algn="ctr"/>
                          <a:tab pos="5400040" algn="r"/>
                          <a:tab pos="449580" algn="l"/>
                        </a:tabLst>
                      </a:pPr>
                      <a:r>
                        <a:rPr lang="es-E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Logística General Naval y Operativa</a:t>
                      </a:r>
                      <a:endParaRPr lang="es-ES" sz="10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700020" algn="ctr"/>
                          <a:tab pos="5400040" algn="r"/>
                          <a:tab pos="449580" algn="l"/>
                        </a:tabLst>
                      </a:pPr>
                      <a:r>
                        <a:rPr lang="es-E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Editorial Nuevas Gráficas S.A.</a:t>
                      </a:r>
                      <a:endParaRPr lang="es-ES" sz="10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700020" algn="ctr"/>
                          <a:tab pos="5400040" algn="r"/>
                          <a:tab pos="449580" algn="l"/>
                        </a:tabLst>
                      </a:pPr>
                      <a:r>
                        <a:rPr lang="es-E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1973</a:t>
                      </a:r>
                      <a:endParaRPr lang="es-ES" sz="10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020" algn="ctr"/>
                          <a:tab pos="5400040" algn="r"/>
                          <a:tab pos="449580" algn="l"/>
                        </a:tabLst>
                      </a:pPr>
                      <a:r>
                        <a:rPr lang="es-E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Contiene los principios y conceptos logísticos generales y la relación de </a:t>
                      </a:r>
                      <a:r>
                        <a:rPr lang="x-none" altLang="es-E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estos</a:t>
                      </a:r>
                      <a:r>
                        <a:rPr lang="es-E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en el contexto del Arte de la Guerra.</a:t>
                      </a:r>
                      <a:endParaRPr lang="es-ES" sz="10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2" marR="444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17 Tabla"/>
          <p:cNvGraphicFramePr>
            <a:graphicFrameLocks noGrp="1"/>
          </p:cNvGraphicFramePr>
          <p:nvPr/>
        </p:nvGraphicFramePr>
        <p:xfrm>
          <a:off x="1908175" y="3213100"/>
          <a:ext cx="6911975" cy="2820988"/>
        </p:xfrm>
        <a:graphic>
          <a:graphicData uri="http://schemas.openxmlformats.org/drawingml/2006/table">
            <a:tbl>
              <a:tblPr/>
              <a:tblGrid>
                <a:gridCol w="2808288"/>
                <a:gridCol w="4103687"/>
              </a:tblGrid>
              <a:tr h="514350">
                <a:tc>
                  <a:txBody>
                    <a:bodyPr/>
                    <a:lstStyle/>
                    <a:p>
                      <a:pPr marL="3048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cs typeface="Times New Roman" pitchFamily="18" charset="0"/>
                        </a:rPr>
                        <a:t>LECTURAS COMPLEMENTARIAS:</a:t>
                      </a:r>
                      <a:endParaRPr kumimoji="0" lang="es-E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3048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pt-B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cs typeface="Times New Roman" pitchFamily="18" charset="0"/>
                        </a:rPr>
                        <a:t>Texto-Página Web </a:t>
                      </a:r>
                      <a:endParaRPr kumimoji="0" lang="es-E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3048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pt-B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cs typeface="Times New Roman" pitchFamily="18" charset="0"/>
                        </a:rPr>
                        <a:t>Autor, Título, Edición, Editorial, Año.</a:t>
                      </a:r>
                      <a:endParaRPr kumimoji="0" lang="es-E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35095" marR="350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cs typeface="Times New Roman" pitchFamily="18" charset="0"/>
                        </a:rPr>
                        <a:t>Breve descripción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35095" marR="350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cs typeface="Times New Roman" pitchFamily="18" charset="0"/>
                        </a:rPr>
                        <a:t>Manual de Logística de la Armada</a:t>
                      </a:r>
                      <a:endParaRPr kumimoji="0" lang="es-E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35095" marR="350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cs typeface="Times New Roman" pitchFamily="18" charset="0"/>
                        </a:rPr>
                        <a:t>Se refiere a la organización logística institucional y a los procedimientos logísticos aplicados en de Chile.</a:t>
                      </a:r>
                      <a:endParaRPr kumimoji="0" lang="es-E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35095" marR="350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cs typeface="Times New Roman" pitchFamily="18" charset="0"/>
                        </a:rPr>
                        <a:t>Libro OR (Orgánico Reservado)</a:t>
                      </a:r>
                      <a:endParaRPr kumimoji="0" lang="es-E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35095" marR="350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cs typeface="Times New Roman" pitchFamily="18" charset="0"/>
                        </a:rPr>
                        <a:t>Contiene las disposiciones relativas a la estructura organizacional y a la misión, y funciones de los distintos estamentos que forman parte de la orgánica Institucional.</a:t>
                      </a:r>
                      <a:endParaRPr kumimoji="0" lang="es-E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35095" marR="350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cs typeface="Times New Roman" pitchFamily="18" charset="0"/>
                        </a:rPr>
                        <a:t>Manual de Abastecimiento de la Armada</a:t>
                      </a:r>
                      <a:endParaRPr kumimoji="0" lang="es-E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35095" marR="350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cs typeface="Times New Roman" pitchFamily="18" charset="0"/>
                        </a:rPr>
                        <a:t>Contiene las disposiciones relativas a la organización de los Departamentos de Abastecimiento y Finanzas y de las Comisarías, a las atribuciones, responsabilidades y funciones de sus respectivos Jefes, y a la administración de los Cargos que conforman estos Departamentos.</a:t>
                      </a:r>
                      <a:endParaRPr kumimoji="0" lang="es-E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35095" marR="350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661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cs typeface="Times New Roman" pitchFamily="18" charset="0"/>
                        </a:rPr>
                        <a:t>Manual de Presupuesto y Contabilidad de la Armada</a:t>
                      </a:r>
                      <a:endParaRPr kumimoji="0" lang="es-E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35095" marR="350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8945" algn="l"/>
                          <a:tab pos="2698750" algn="ctr"/>
                          <a:tab pos="5398770" algn="r"/>
                        </a:tabLst>
                      </a:pPr>
                      <a:r>
                        <a:rPr kumimoji="0" lang="es-E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80604020202020204" pitchFamily="34" charset="0"/>
                          <a:ea typeface="MS PGothic" pitchFamily="34" charset="-128"/>
                          <a:cs typeface="Times New Roman" pitchFamily="18" charset="0"/>
                        </a:rPr>
                        <a:t>Contiene las disposiciones relativas a la organización financiera de Chile, a la planificación y ejecución presupuestaria, a la administración de recursos financieros y a la contabilidad Institucional.</a:t>
                      </a:r>
                      <a:endParaRPr kumimoji="0" lang="es-E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35095" marR="3509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  <p:sp>
        <p:nvSpPr>
          <p:cNvPr id="14376" name="7 CuadroTexto"/>
          <p:cNvSpPr txBox="1"/>
          <p:nvPr/>
        </p:nvSpPr>
        <p:spPr>
          <a:xfrm>
            <a:off x="20638" y="1374775"/>
            <a:ext cx="1714500" cy="2553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u="sng" dirty="0"/>
              <a:t>INDICE:</a:t>
            </a:r>
            <a:endParaRPr lang="es-CL" altLang="es-CL" sz="1000" b="1" u="sng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1.- FUNDAMENTO ASIGNATURA</a:t>
            </a:r>
            <a:r>
              <a:rPr lang="es-CL" altLang="es-CL" sz="1000" b="1" dirty="0">
                <a:solidFill>
                  <a:srgbClr val="FF0000"/>
                </a:solidFill>
              </a:rPr>
              <a:t>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2.- U. </a:t>
            </a:r>
            <a:r>
              <a:rPr lang="x-none" altLang="es-CL" sz="1000" b="1" dirty="0"/>
              <a:t>APRENDIZAJE</a:t>
            </a:r>
            <a:r>
              <a:rPr lang="es-CL" altLang="es-CL" sz="1000" b="1" dirty="0"/>
              <a:t>.</a:t>
            </a: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3.- EVALUACIONES.</a:t>
            </a: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4</a:t>
            </a:r>
            <a:r>
              <a:rPr lang="es-CL" altLang="es-CL" sz="1000" b="1" dirty="0">
                <a:solidFill>
                  <a:srgbClr val="FF0000"/>
                </a:solidFill>
              </a:rPr>
              <a:t>.- BIBLIOGRAFÍA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5.- VISITAS A TERRENO.</a:t>
            </a: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6386" name="Text Box 18"/>
          <p:cNvSpPr txBox="1"/>
          <p:nvPr/>
        </p:nvSpPr>
        <p:spPr>
          <a:xfrm>
            <a:off x="5659438" y="260350"/>
            <a:ext cx="3232150" cy="46196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rgbClr val="FFCC00"/>
                </a:solidFill>
              </a:rPr>
              <a:t>VISITAS A TERRENO</a:t>
            </a:r>
            <a:endParaRPr lang="es-ES" altLang="es-CL" sz="2400" b="1" dirty="0">
              <a:solidFill>
                <a:srgbClr val="FFCC00"/>
              </a:solidFill>
            </a:endParaRPr>
          </a:p>
        </p:txBody>
      </p:sp>
      <p:sp>
        <p:nvSpPr>
          <p:cNvPr id="16387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88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es-CL" sz="600" dirty="0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90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1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16392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dirty="0"/>
          </a:p>
        </p:txBody>
      </p:sp>
      <p:sp>
        <p:nvSpPr>
          <p:cNvPr id="16393" name="13 CuadroTexto"/>
          <p:cNvSpPr txBox="1"/>
          <p:nvPr/>
        </p:nvSpPr>
        <p:spPr>
          <a:xfrm>
            <a:off x="1692275" y="3789045"/>
            <a:ext cx="424815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800" b="1" dirty="0">
                <a:solidFill>
                  <a:srgbClr val="F8F8F8"/>
                </a:solidFill>
                <a:latin typeface="Constantia" pitchFamily="18" charset="0"/>
              </a:rPr>
              <a:t>CENTRO DE ABASTECIMIENTO (V.)</a:t>
            </a:r>
            <a:endParaRPr lang="es-ES" altLang="es-CL" sz="1800" b="1" dirty="0">
              <a:solidFill>
                <a:srgbClr val="F8F8F8"/>
              </a:solidFill>
              <a:latin typeface="Constantia" pitchFamily="18" charset="0"/>
            </a:endParaRPr>
          </a:p>
        </p:txBody>
      </p:sp>
      <p:sp>
        <p:nvSpPr>
          <p:cNvPr id="16394" name="14 CuadroTexto"/>
          <p:cNvSpPr txBox="1"/>
          <p:nvPr/>
        </p:nvSpPr>
        <p:spPr>
          <a:xfrm>
            <a:off x="1619250" y="1700848"/>
            <a:ext cx="6192838" cy="922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800" b="1" dirty="0">
                <a:solidFill>
                  <a:srgbClr val="F8F8F8"/>
                </a:solidFill>
                <a:latin typeface="Constantia" pitchFamily="18" charset="0"/>
              </a:rPr>
              <a:t>DIRECCIÓN DE ABASTECIMIENTO DE LA ARMADA</a:t>
            </a:r>
            <a:endParaRPr lang="es-CL" altLang="es-CL" sz="1800" b="1" dirty="0">
              <a:solidFill>
                <a:srgbClr val="F8F8F8"/>
              </a:solidFill>
              <a:latin typeface="Constantia" pitchFamily="18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800" b="1" dirty="0">
              <a:solidFill>
                <a:srgbClr val="F8F8F8"/>
              </a:solidFill>
              <a:latin typeface="Constantia" pitchFamily="18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800" b="1" dirty="0">
                <a:solidFill>
                  <a:srgbClr val="F8F8F8"/>
                </a:solidFill>
                <a:latin typeface="Constantia" pitchFamily="18" charset="0"/>
              </a:rPr>
              <a:t>DIRECCIÓN GENERAL DE FINANZAS</a:t>
            </a:r>
            <a:endParaRPr lang="es-ES" altLang="es-CL" sz="1800" b="1" dirty="0">
              <a:solidFill>
                <a:srgbClr val="F8F8F8"/>
              </a:solidFill>
              <a:latin typeface="Constantia" pitchFamily="18" charset="0"/>
            </a:endParaRPr>
          </a:p>
        </p:txBody>
      </p:sp>
      <p:sp>
        <p:nvSpPr>
          <p:cNvPr id="16395" name="18 CuadroTexto"/>
          <p:cNvSpPr txBox="1"/>
          <p:nvPr/>
        </p:nvSpPr>
        <p:spPr>
          <a:xfrm>
            <a:off x="1735138" y="5661025"/>
            <a:ext cx="424815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800" b="1" dirty="0">
                <a:solidFill>
                  <a:srgbClr val="F8F8F8"/>
                </a:solidFill>
                <a:latin typeface="Constantia" pitchFamily="18" charset="0"/>
              </a:rPr>
              <a:t>UNIDAD</a:t>
            </a:r>
            <a:r>
              <a:rPr lang="x-none" altLang="es-CL" sz="1800" b="1" dirty="0">
                <a:solidFill>
                  <a:srgbClr val="F8F8F8"/>
                </a:solidFill>
                <a:latin typeface="Constantia" pitchFamily="18" charset="0"/>
              </a:rPr>
              <a:t>ES</a:t>
            </a:r>
            <a:r>
              <a:rPr lang="es-CL" altLang="es-CL" sz="1800" b="1" dirty="0">
                <a:solidFill>
                  <a:srgbClr val="F8F8F8"/>
                </a:solidFill>
                <a:latin typeface="Constantia" pitchFamily="18" charset="0"/>
              </a:rPr>
              <a:t> DE LA ESCUADRA</a:t>
            </a:r>
            <a:endParaRPr lang="es-ES" altLang="es-CL" sz="1800" b="1" dirty="0">
              <a:solidFill>
                <a:srgbClr val="F8F8F8"/>
              </a:solidFill>
              <a:latin typeface="Constantia" pitchFamily="18" charset="0"/>
            </a:endParaRPr>
          </a:p>
        </p:txBody>
      </p:sp>
      <p:pic>
        <p:nvPicPr>
          <p:cNvPr id="20" name="19 Imagen" descr="tercera zon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3573" y="3068638"/>
            <a:ext cx="2493963" cy="18621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397" name="20 Imagen" descr="DIRECABAS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6143" y="1553845"/>
            <a:ext cx="827087" cy="1216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" name="24 Imagen" descr="A-403793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2987" y="5157197"/>
            <a:ext cx="2589270" cy="14873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6399" name="7 CuadroTexto"/>
          <p:cNvSpPr txBox="1"/>
          <p:nvPr/>
        </p:nvSpPr>
        <p:spPr>
          <a:xfrm>
            <a:off x="20638" y="1374775"/>
            <a:ext cx="1714500" cy="2554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u="sng" dirty="0"/>
              <a:t>INDICE:</a:t>
            </a:r>
            <a:endParaRPr lang="es-CL" altLang="es-CL" sz="1000" b="1" u="sng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1.- FUNDAMENTO ASIGNATURA</a:t>
            </a:r>
            <a:r>
              <a:rPr lang="es-CL" altLang="es-CL" sz="1000" b="1" dirty="0">
                <a:solidFill>
                  <a:srgbClr val="FF0000"/>
                </a:solidFill>
              </a:rPr>
              <a:t>.</a:t>
            </a:r>
            <a:endParaRPr lang="es-CL" altLang="es-CL" sz="10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2.- U. TEMÁTICAS.</a:t>
            </a: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3.- EVALUACIONES.</a:t>
            </a: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/>
              <a:t>4.- BIBLIOGRAFÍA</a:t>
            </a: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000" b="1" dirty="0">
                <a:solidFill>
                  <a:srgbClr val="FF0000"/>
                </a:solidFill>
              </a:rPr>
              <a:t>5.- VISITAS A TERRENO</a:t>
            </a:r>
            <a:r>
              <a:rPr lang="es-CL" altLang="es-CL" sz="1000" b="1" dirty="0"/>
              <a:t>.</a:t>
            </a: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s-CL" altLang="es-CL" sz="1000" b="1" dirty="0"/>
          </a:p>
        </p:txBody>
      </p:sp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8434" name="Text Box 2"/>
          <p:cNvSpPr txBox="1"/>
          <p:nvPr/>
        </p:nvSpPr>
        <p:spPr>
          <a:xfrm>
            <a:off x="395288" y="4581525"/>
            <a:ext cx="3568700" cy="45720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es-CL" altLang="es-CL" sz="2400" b="1" dirty="0">
                <a:solidFill>
                  <a:schemeClr val="bg1"/>
                </a:solidFill>
                <a:ea typeface="MS PGothic" pitchFamily="34" charset="-128"/>
              </a:rPr>
              <a:t>TÉRMINO EXPOSICIÓN</a:t>
            </a:r>
            <a:endParaRPr lang="es-ES" altLang="es-CL" sz="2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sp>
        <p:nvSpPr>
          <p:cNvPr id="18435" name="Text Box 3"/>
          <p:cNvSpPr txBox="1"/>
          <p:nvPr/>
        </p:nvSpPr>
        <p:spPr>
          <a:xfrm>
            <a:off x="1187450" y="4868863"/>
            <a:ext cx="2738438" cy="366712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s-CL" altLang="es-CL" sz="1800" dirty="0">
                <a:solidFill>
                  <a:srgbClr val="FFCC00"/>
                </a:solidFill>
                <a:latin typeface="Calibri" pitchFamily="34" charset="0"/>
                <a:ea typeface="MS PGothic" pitchFamily="34" charset="-128"/>
              </a:rPr>
              <a:t>Escuela Naval “Arturo Prat”</a:t>
            </a:r>
            <a:endParaRPr lang="es-ES" altLang="es-CL" sz="1800" dirty="0">
              <a:solidFill>
                <a:srgbClr val="FFCC00"/>
              </a:solidFill>
              <a:latin typeface="Calibri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Diseño predeterminado">
  <a:themeElements>
    <a:clrScheme name="3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Diseño predeterminado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3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rectorio Corporación Arturo Prat">
  <a:themeElements>
    <a:clrScheme name="Directorio Corporación Arturo Prat 1">
      <a:dk1>
        <a:srgbClr val="242852"/>
      </a:dk1>
      <a:lt1>
        <a:srgbClr val="FFFFFF"/>
      </a:lt1>
      <a:dk2>
        <a:srgbClr val="000000"/>
      </a:dk2>
      <a:lt2>
        <a:srgbClr val="ACCBF9"/>
      </a:lt2>
      <a:accent1>
        <a:srgbClr val="629DD1"/>
      </a:accent1>
      <a:accent2>
        <a:srgbClr val="297FD5"/>
      </a:accent2>
      <a:accent3>
        <a:srgbClr val="AAAAAA"/>
      </a:accent3>
      <a:accent4>
        <a:srgbClr val="DADADA"/>
      </a:accent4>
      <a:accent5>
        <a:srgbClr val="B7CCE5"/>
      </a:accent5>
      <a:accent6>
        <a:srgbClr val="2472C1"/>
      </a:accent6>
      <a:hlink>
        <a:srgbClr val="9454C3"/>
      </a:hlink>
      <a:folHlink>
        <a:srgbClr val="3EBBF0"/>
      </a:folHlink>
    </a:clrScheme>
    <a:fontScheme name="Directorio Corporación Arturo Prat">
      <a:majorFont>
        <a:latin typeface="Palatino Linotype"/>
        <a:ea typeface=""/>
        <a:cs typeface=""/>
      </a:majorFont>
      <a:minorFont>
        <a:latin typeface="Palatino Linotyp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Directorio Corporación Arturo Prat 1">
        <a:dk1>
          <a:srgbClr val="242852"/>
        </a:dk1>
        <a:lt1>
          <a:srgbClr val="FFFFFF"/>
        </a:lt1>
        <a:dk2>
          <a:srgbClr val="000000"/>
        </a:dk2>
        <a:lt2>
          <a:srgbClr val="ACCBF9"/>
        </a:lt2>
        <a:accent1>
          <a:srgbClr val="629DD1"/>
        </a:accent1>
        <a:accent2>
          <a:srgbClr val="297FD5"/>
        </a:accent2>
        <a:accent3>
          <a:srgbClr val="AAAAAA"/>
        </a:accent3>
        <a:accent4>
          <a:srgbClr val="DADADA"/>
        </a:accent4>
        <a:accent5>
          <a:srgbClr val="B7CCE5"/>
        </a:accent5>
        <a:accent6>
          <a:srgbClr val="2472C1"/>
        </a:accent6>
        <a:hlink>
          <a:srgbClr val="9454C3"/>
        </a:hlink>
        <a:folHlink>
          <a:srgbClr val="3EBBF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2726</Words>
  <Application>WPS Presentation</Application>
  <PresentationFormat>Presentación en pantalla (4:3)</PresentationFormat>
  <Paragraphs>186</Paragraphs>
  <Slides>7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7</vt:i4>
      </vt:variant>
    </vt:vector>
  </HeadingPairs>
  <TitlesOfParts>
    <vt:vector size="29" baseType="lpstr">
      <vt:lpstr>Arial</vt:lpstr>
      <vt:lpstr>SimSun</vt:lpstr>
      <vt:lpstr>Wingdings</vt:lpstr>
      <vt:lpstr>Source Sans Pro SemiBold</vt:lpstr>
      <vt:lpstr>MS PGothic</vt:lpstr>
      <vt:lpstr>书宋-简</vt:lpstr>
      <vt:lpstr>Palatino Linotype</vt:lpstr>
      <vt:lpstr>HarmonyOS Sans SC Light</vt:lpstr>
      <vt:lpstr>Emoji icon</vt:lpstr>
      <vt:lpstr>Constantia</vt:lpstr>
      <vt:lpstr>Times New Roman</vt:lpstr>
      <vt:lpstr>Times New Roman</vt:lpstr>
      <vt:lpstr>Arial</vt:lpstr>
      <vt:lpstr>Calibri</vt:lpstr>
      <vt:lpstr>Microsoft YaHei</vt:lpstr>
      <vt:lpstr>文泉驿微米黑</vt:lpstr>
      <vt:lpstr>Arial Unicode MS</vt:lpstr>
      <vt:lpstr>MS PGothic</vt:lpstr>
      <vt:lpstr>文泉驿正黑</vt:lpstr>
      <vt:lpstr>Diseño predeterminado</vt:lpstr>
      <vt:lpstr>3_Diseño predeterminado</vt:lpstr>
      <vt:lpstr>Directorio Corporación Arturo Prat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Armada de Chile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Escuela Naval "Arturo Prat"</dc:creator>
  <cp:lastModifiedBy>hsl</cp:lastModifiedBy>
  <cp:revision>751</cp:revision>
  <dcterms:created xsi:type="dcterms:W3CDTF">2026-07-19T22:14:34Z</dcterms:created>
  <dcterms:modified xsi:type="dcterms:W3CDTF">2026-07-19T22:14:34Z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B057C029140AA44834304B6A47D01F01_43</vt:lpwstr>
  </property>
  <property fmtid="{D5CDD505-2E9C-101B-9397-08002B2CF9AE}" pid="3" name="KSOProductBuildVer">
    <vt:lpwstr>2058-12.1.2.24819</vt:lpwstr>
  </property>
</Properties>
</file>