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0"/>
  </p:notesMasterIdLst>
  <p:sldIdLst>
    <p:sldId id="280" r:id="rId3"/>
    <p:sldId id="276" r:id="rId4"/>
    <p:sldId id="291" r:id="rId5"/>
    <p:sldId id="283" r:id="rId6"/>
    <p:sldId id="292" r:id="rId7"/>
    <p:sldId id="293" r:id="rId8"/>
    <p:sldId id="294" r:id="rId9"/>
  </p:sldIdLst>
  <p:sldSz cx="9144000" cy="6858000" type="screen4x3"/>
  <p:notesSz cx="6858000" cy="9144000"/>
  <p:defaultTextStyle>
    <a:defPPr>
      <a:defRPr lang="es-CL"/>
    </a:defPPr>
    <a:lvl1pPr algn="l" rtl="0" fontAlgn="base">
      <a:spcBef>
        <a:spcPct val="0"/>
      </a:spcBef>
      <a:spcAft>
        <a:spcPct val="0"/>
      </a:spcAft>
      <a:buFont typeface="Wingdings" pitchFamily="2" charset="2"/>
      <a:buChar char="ü"/>
      <a:defRPr b="1" kern="1200">
        <a:solidFill>
          <a:srgbClr val="000000"/>
        </a:solidFill>
        <a:latin typeface="Arial" charset="0"/>
        <a:ea typeface="+mn-ea"/>
        <a:cs typeface="Arial" charset="0"/>
      </a:defRPr>
    </a:lvl1pPr>
    <a:lvl2pPr marL="457200" algn="l" rtl="0" fontAlgn="base">
      <a:spcBef>
        <a:spcPct val="0"/>
      </a:spcBef>
      <a:spcAft>
        <a:spcPct val="0"/>
      </a:spcAft>
      <a:buFont typeface="Wingdings" pitchFamily="2" charset="2"/>
      <a:buChar char="ü"/>
      <a:defRPr b="1" kern="1200">
        <a:solidFill>
          <a:srgbClr val="000000"/>
        </a:solidFill>
        <a:latin typeface="Arial" charset="0"/>
        <a:ea typeface="+mn-ea"/>
        <a:cs typeface="Arial" charset="0"/>
      </a:defRPr>
    </a:lvl2pPr>
    <a:lvl3pPr marL="914400" algn="l" rtl="0" fontAlgn="base">
      <a:spcBef>
        <a:spcPct val="0"/>
      </a:spcBef>
      <a:spcAft>
        <a:spcPct val="0"/>
      </a:spcAft>
      <a:buFont typeface="Wingdings" pitchFamily="2" charset="2"/>
      <a:buChar char="ü"/>
      <a:defRPr b="1" kern="1200">
        <a:solidFill>
          <a:srgbClr val="000000"/>
        </a:solidFill>
        <a:latin typeface="Arial" charset="0"/>
        <a:ea typeface="+mn-ea"/>
        <a:cs typeface="Arial" charset="0"/>
      </a:defRPr>
    </a:lvl3pPr>
    <a:lvl4pPr marL="1371600" algn="l" rtl="0" fontAlgn="base">
      <a:spcBef>
        <a:spcPct val="0"/>
      </a:spcBef>
      <a:spcAft>
        <a:spcPct val="0"/>
      </a:spcAft>
      <a:buFont typeface="Wingdings" pitchFamily="2" charset="2"/>
      <a:buChar char="ü"/>
      <a:defRPr b="1" kern="1200">
        <a:solidFill>
          <a:srgbClr val="000000"/>
        </a:solidFill>
        <a:latin typeface="Arial" charset="0"/>
        <a:ea typeface="+mn-ea"/>
        <a:cs typeface="Arial" charset="0"/>
      </a:defRPr>
    </a:lvl4pPr>
    <a:lvl5pPr marL="1828800" algn="l" rtl="0" fontAlgn="base">
      <a:spcBef>
        <a:spcPct val="0"/>
      </a:spcBef>
      <a:spcAft>
        <a:spcPct val="0"/>
      </a:spcAft>
      <a:buFont typeface="Wingdings" pitchFamily="2" charset="2"/>
      <a:buChar char="ü"/>
      <a:defRPr b="1" kern="1200">
        <a:solidFill>
          <a:srgbClr val="000000"/>
        </a:solidFill>
        <a:latin typeface="Arial" charset="0"/>
        <a:ea typeface="+mn-ea"/>
        <a:cs typeface="Arial" charset="0"/>
      </a:defRPr>
    </a:lvl5pPr>
    <a:lvl6pPr marL="2286000" algn="l" defTabSz="914400" rtl="0" eaLnBrk="1" latinLnBrk="0" hangingPunct="1">
      <a:defRPr b="1" kern="1200">
        <a:solidFill>
          <a:srgbClr val="000000"/>
        </a:solidFill>
        <a:latin typeface="Arial" charset="0"/>
        <a:ea typeface="+mn-ea"/>
        <a:cs typeface="Arial" charset="0"/>
      </a:defRPr>
    </a:lvl6pPr>
    <a:lvl7pPr marL="2743200" algn="l" defTabSz="914400" rtl="0" eaLnBrk="1" latinLnBrk="0" hangingPunct="1">
      <a:defRPr b="1" kern="1200">
        <a:solidFill>
          <a:srgbClr val="000000"/>
        </a:solidFill>
        <a:latin typeface="Arial" charset="0"/>
        <a:ea typeface="+mn-ea"/>
        <a:cs typeface="Arial" charset="0"/>
      </a:defRPr>
    </a:lvl7pPr>
    <a:lvl8pPr marL="3200400" algn="l" defTabSz="914400" rtl="0" eaLnBrk="1" latinLnBrk="0" hangingPunct="1">
      <a:defRPr b="1" kern="1200">
        <a:solidFill>
          <a:srgbClr val="000000"/>
        </a:solidFill>
        <a:latin typeface="Arial" charset="0"/>
        <a:ea typeface="+mn-ea"/>
        <a:cs typeface="Arial" charset="0"/>
      </a:defRPr>
    </a:lvl8pPr>
    <a:lvl9pPr marL="3657600" algn="l" defTabSz="914400" rtl="0" eaLnBrk="1" latinLnBrk="0" hangingPunct="1">
      <a:defRPr b="1" kern="1200">
        <a:solidFill>
          <a:srgbClr val="000000"/>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33"/>
    <a:srgbClr val="000066"/>
    <a:srgbClr val="FF0000"/>
    <a:srgbClr val="FFFF00"/>
    <a:srgbClr val="CC6600"/>
    <a:srgbClr val="FF3300"/>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snapVertSplitter="1" vertBarState="minimized" horzBarState="maximized">
    <p:restoredLeft sz="15619"/>
    <p:restoredTop sz="94625"/>
  </p:normalViewPr>
  <p:slideViewPr>
    <p:cSldViewPr showGuides="1">
      <p:cViewPr>
        <p:scale>
          <a:sx n="50" d="100"/>
          <a:sy n="50" d="100"/>
        </p:scale>
        <p:origin x="-2264" y="-41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b="0">
                <a:solidFill>
                  <a:schemeClr val="tx1"/>
                </a:solidFill>
                <a:latin typeface="+mn-lt"/>
                <a:cs typeface="+mn-cs"/>
              </a:defRPr>
            </a:lvl1pPr>
          </a:lstStyle>
          <a:p>
            <a:pPr>
              <a:defRPr/>
            </a:pPr>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b="0">
                <a:solidFill>
                  <a:schemeClr val="tx1"/>
                </a:solidFill>
                <a:latin typeface="+mn-lt"/>
                <a:cs typeface="+mn-cs"/>
              </a:defRPr>
            </a:lvl1pPr>
          </a:lstStyle>
          <a:p>
            <a:pPr>
              <a:defRPr/>
            </a:pPr>
            <a:fld id="{48CB24C0-C604-480C-BD29-E5301D58723B}" type="datetimeFigureOut">
              <a:rPr lang="es-CL"/>
              <a:pPr>
                <a:defRPr/>
              </a:pPr>
              <a:t>10-08-2020</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CL"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es-CL"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b="0">
                <a:solidFill>
                  <a:schemeClr val="tx1"/>
                </a:solidFill>
                <a:latin typeface="+mn-lt"/>
                <a:cs typeface="+mn-cs"/>
              </a:defRPr>
            </a:lvl1pPr>
          </a:lstStyle>
          <a:p>
            <a:pPr>
              <a:defRPr/>
            </a:pPr>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buFontTx/>
              <a:buNone/>
              <a:defRPr sz="1200" b="0">
                <a:solidFill>
                  <a:schemeClr val="tx1"/>
                </a:solidFill>
                <a:latin typeface="+mn-lt"/>
                <a:cs typeface="+mn-cs"/>
              </a:defRPr>
            </a:lvl1pPr>
          </a:lstStyle>
          <a:p>
            <a:pPr>
              <a:defRPr/>
            </a:pPr>
            <a:fld id="{9D0B3710-0752-4D5E-A12D-05003FB2082C}" type="slidenum">
              <a:rPr lang="es-CL"/>
              <a:pPr>
                <a:defRPr/>
              </a:pPr>
              <a:t>‹Nº›</a:t>
            </a:fld>
            <a:endParaRPr lang="es-C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150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48131"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83DECE4-CE92-4A76-8477-5C67199162CC}" type="slidenum">
              <a:rPr lang="es-CL" smtClean="0">
                <a:cs typeface="Arial" charset="0"/>
              </a:rPr>
              <a:pPr fontAlgn="base">
                <a:spcBef>
                  <a:spcPct val="0"/>
                </a:spcBef>
                <a:spcAft>
                  <a:spcPct val="0"/>
                </a:spcAft>
                <a:defRPr/>
              </a:pPr>
              <a:t>2</a:t>
            </a:fld>
            <a:endParaRPr lang="es-CL" smtClean="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150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48131"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83DECE4-CE92-4A76-8477-5C67199162CC}" type="slidenum">
              <a:rPr lang="es-CL" smtClean="0">
                <a:cs typeface="Arial" charset="0"/>
              </a:rPr>
              <a:pPr fontAlgn="base">
                <a:spcBef>
                  <a:spcPct val="0"/>
                </a:spcBef>
                <a:spcAft>
                  <a:spcPct val="0"/>
                </a:spcAft>
                <a:defRPr/>
              </a:pPr>
              <a:t>3</a:t>
            </a:fld>
            <a:endParaRPr lang="es-CL" smtClean="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457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24580" name="3 Marcador de número de diapositiva"/>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buFontTx/>
              <a:buNone/>
            </a:pPr>
            <a:fld id="{C228B1E8-1F4A-4654-8CF9-3736E011A9D6}" type="slidenum">
              <a:rPr lang="es-CL" sz="1200" b="0">
                <a:solidFill>
                  <a:schemeClr val="tx1"/>
                </a:solidFill>
                <a:latin typeface="Calibri" pitchFamily="34" charset="0"/>
              </a:rPr>
              <a:pPr algn="r">
                <a:buFontTx/>
                <a:buNone/>
              </a:pPr>
              <a:t>4</a:t>
            </a:fld>
            <a:endParaRPr lang="es-CL" sz="1200" b="0">
              <a:solidFill>
                <a:schemeClr val="tx1"/>
              </a:solidFill>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457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24580" name="3 Marcador de número de diapositiva"/>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buFontTx/>
              <a:buNone/>
            </a:pPr>
            <a:fld id="{C228B1E8-1F4A-4654-8CF9-3736E011A9D6}" type="slidenum">
              <a:rPr lang="es-CL" sz="1200" b="0">
                <a:solidFill>
                  <a:schemeClr val="tx1"/>
                </a:solidFill>
                <a:latin typeface="Calibri" pitchFamily="34" charset="0"/>
              </a:rPr>
              <a:pPr algn="r">
                <a:buFontTx/>
                <a:buNone/>
              </a:pPr>
              <a:t>5</a:t>
            </a:fld>
            <a:endParaRPr lang="es-CL" sz="1200" b="0">
              <a:solidFill>
                <a:schemeClr val="tx1"/>
              </a:solidFill>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457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24580" name="3 Marcador de número de diapositiva"/>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buFontTx/>
              <a:buNone/>
            </a:pPr>
            <a:fld id="{C228B1E8-1F4A-4654-8CF9-3736E011A9D6}" type="slidenum">
              <a:rPr lang="es-CL" sz="1200" b="0">
                <a:solidFill>
                  <a:schemeClr val="tx1"/>
                </a:solidFill>
                <a:latin typeface="Calibri" pitchFamily="34" charset="0"/>
              </a:rPr>
              <a:pPr algn="r">
                <a:buFontTx/>
                <a:buNone/>
              </a:pPr>
              <a:t>6</a:t>
            </a:fld>
            <a:endParaRPr lang="es-CL" sz="1200" b="0">
              <a:solidFill>
                <a:schemeClr val="tx1"/>
              </a:solidFill>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457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24580" name="3 Marcador de número de diapositiva"/>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buFontTx/>
              <a:buNone/>
            </a:pPr>
            <a:fld id="{C228B1E8-1F4A-4654-8CF9-3736E011A9D6}" type="slidenum">
              <a:rPr lang="es-CL" sz="1200" b="0">
                <a:solidFill>
                  <a:schemeClr val="tx1"/>
                </a:solidFill>
                <a:latin typeface="Calibri" pitchFamily="34" charset="0"/>
              </a:rPr>
              <a:pPr algn="r">
                <a:buFontTx/>
                <a:buNone/>
              </a:pPr>
              <a:t>7</a:t>
            </a:fld>
            <a:endParaRPr lang="es-CL" sz="1200" b="0">
              <a:solidFill>
                <a:schemeClr val="tx1"/>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lvl1pPr>
              <a:defRPr/>
            </a:lvl1pPr>
          </a:lstStyle>
          <a:p>
            <a:pPr>
              <a:defRPr/>
            </a:pPr>
            <a:fld id="{42933C0C-5087-4852-A6C2-96FC0CBB09C1}" type="datetimeFigureOut">
              <a:rPr lang="es-CL"/>
              <a:pPr>
                <a:defRPr/>
              </a:pPr>
              <a:t>10-08-2020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AA9D548E-83C1-466F-99CB-7F013F8A6067}" type="slidenum">
              <a:rPr lang="es-CL"/>
              <a:pPr>
                <a:defRPr/>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a:defRPr/>
            </a:pPr>
            <a:fld id="{7F9C06A2-880C-415F-939B-579D26FF53D2}" type="datetimeFigureOut">
              <a:rPr lang="es-CL"/>
              <a:pPr>
                <a:defRPr/>
              </a:pPr>
              <a:t>10-08-2020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9FC3D0FF-FAE9-42A6-8DA4-6C2694DDEACB}" type="slidenum">
              <a:rPr lang="es-CL"/>
              <a:pPr>
                <a:defRPr/>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CFBF2502-3140-4059-B58A-04E8010056B2}" type="datetimeFigureOut">
              <a:rPr lang="es-CL"/>
              <a:pPr>
                <a:defRPr/>
              </a:pPr>
              <a:t>10-08-2020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64A9C37C-2C60-4744-8813-9D41177B17F7}" type="slidenum">
              <a:rPr lang="es-CL"/>
              <a:pPr>
                <a:defRPr/>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p:cNvSpPr>
            <a:spLocks noGrp="1"/>
          </p:cNvSpPr>
          <p:nvPr>
            <p:ph type="dt" sz="half" idx="10"/>
          </p:nvPr>
        </p:nvSpPr>
        <p:spPr/>
        <p:txBody>
          <a:bodyPr/>
          <a:lstStyle>
            <a:lvl1pPr>
              <a:defRPr/>
            </a:lvl1pPr>
          </a:lstStyle>
          <a:p>
            <a:pPr>
              <a:defRPr/>
            </a:pPr>
            <a:fld id="{92188157-1D2E-4B79-B765-8132ED754400}" type="datetimeFigureOut">
              <a:rPr lang="es-CL"/>
              <a:pPr>
                <a:defRPr/>
              </a:pPr>
              <a:t>10-08-2020</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61972683-7140-4B65-9AAB-56AC83309C99}" type="slidenum">
              <a:rPr lang="es-CL"/>
              <a:pPr>
                <a:defRPr/>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p:cNvSpPr>
            <a:spLocks noGrp="1"/>
          </p:cNvSpPr>
          <p:nvPr>
            <p:ph type="dt" sz="half" idx="10"/>
          </p:nvPr>
        </p:nvSpPr>
        <p:spPr/>
        <p:txBody>
          <a:bodyPr/>
          <a:lstStyle>
            <a:lvl1pPr>
              <a:defRPr/>
            </a:lvl1pPr>
          </a:lstStyle>
          <a:p>
            <a:pPr>
              <a:defRPr/>
            </a:pPr>
            <a:fld id="{BA367245-D15C-4772-B901-18B1AE3246C1}" type="datetimeFigureOut">
              <a:rPr lang="es-CL"/>
              <a:pPr>
                <a:defRPr/>
              </a:pPr>
              <a:t>10-08-2020</a:t>
            </a:fld>
            <a:endParaRPr lang="es-CL"/>
          </a:p>
        </p:txBody>
      </p:sp>
      <p:sp>
        <p:nvSpPr>
          <p:cNvPr id="8" name="4 Marcador de pie de página"/>
          <p:cNvSpPr>
            <a:spLocks noGrp="1"/>
          </p:cNvSpPr>
          <p:nvPr>
            <p:ph type="ftr" sz="quarter" idx="11"/>
          </p:nvPr>
        </p:nvSpPr>
        <p:spPr/>
        <p:txBody>
          <a:bodyPr/>
          <a:lstStyle>
            <a:lvl1pPr>
              <a:defRPr/>
            </a:lvl1pPr>
          </a:lstStyle>
          <a:p>
            <a:pPr>
              <a:defRPr/>
            </a:pPr>
            <a:endParaRPr lang="es-CL"/>
          </a:p>
        </p:txBody>
      </p:sp>
      <p:sp>
        <p:nvSpPr>
          <p:cNvPr id="9" name="5 Marcador de número de diapositiva"/>
          <p:cNvSpPr>
            <a:spLocks noGrp="1"/>
          </p:cNvSpPr>
          <p:nvPr>
            <p:ph type="sldNum" sz="quarter" idx="12"/>
          </p:nvPr>
        </p:nvSpPr>
        <p:spPr/>
        <p:txBody>
          <a:bodyPr/>
          <a:lstStyle>
            <a:lvl1pPr>
              <a:defRPr/>
            </a:lvl1pPr>
          </a:lstStyle>
          <a:p>
            <a:pPr>
              <a:defRPr/>
            </a:pPr>
            <a:fld id="{F30C4E5D-F5D2-4D61-B151-5C4903A008FF}" type="slidenum">
              <a:rPr lang="es-CL"/>
              <a:pPr>
                <a:defRPr/>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p:cNvSpPr>
            <a:spLocks noGrp="1"/>
          </p:cNvSpPr>
          <p:nvPr>
            <p:ph type="dt" sz="half" idx="10"/>
          </p:nvPr>
        </p:nvSpPr>
        <p:spPr/>
        <p:txBody>
          <a:bodyPr/>
          <a:lstStyle>
            <a:lvl1pPr>
              <a:defRPr/>
            </a:lvl1pPr>
          </a:lstStyle>
          <a:p>
            <a:pPr>
              <a:defRPr/>
            </a:pPr>
            <a:fld id="{86962979-32AA-43B1-9698-85F8D427D09E}" type="datetimeFigureOut">
              <a:rPr lang="es-CL"/>
              <a:pPr>
                <a:defRPr/>
              </a:pPr>
              <a:t>10-08-2020</a:t>
            </a:fld>
            <a:endParaRPr lang="es-CL"/>
          </a:p>
        </p:txBody>
      </p:sp>
      <p:sp>
        <p:nvSpPr>
          <p:cNvPr id="4" name="4 Marcador de pie de página"/>
          <p:cNvSpPr>
            <a:spLocks noGrp="1"/>
          </p:cNvSpPr>
          <p:nvPr>
            <p:ph type="ftr" sz="quarter" idx="11"/>
          </p:nvPr>
        </p:nvSpPr>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p:txBody>
          <a:bodyPr/>
          <a:lstStyle>
            <a:lvl1pPr>
              <a:defRPr/>
            </a:lvl1pPr>
          </a:lstStyle>
          <a:p>
            <a:pPr>
              <a:defRPr/>
            </a:pPr>
            <a:fld id="{2A9283F8-46F9-4E6B-930E-85D8231126A1}" type="slidenum">
              <a:rPr lang="es-CL"/>
              <a:pPr>
                <a:defRPr/>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F85F637-9A81-40D1-8DCC-B593C9DD5F08}" type="datetimeFigureOut">
              <a:rPr lang="es-CL"/>
              <a:pPr>
                <a:defRPr/>
              </a:pPr>
              <a:t>10-08-2020</a:t>
            </a:fld>
            <a:endParaRPr lang="es-CL"/>
          </a:p>
        </p:txBody>
      </p:sp>
      <p:sp>
        <p:nvSpPr>
          <p:cNvPr id="3" name="4 Marcador de pie de página"/>
          <p:cNvSpPr>
            <a:spLocks noGrp="1"/>
          </p:cNvSpPr>
          <p:nvPr>
            <p:ph type="ftr" sz="quarter" idx="11"/>
          </p:nvPr>
        </p:nvSpPr>
        <p:spPr/>
        <p:txBody>
          <a:bodyPr/>
          <a:lstStyle>
            <a:lvl1pPr>
              <a:defRPr/>
            </a:lvl1pPr>
          </a:lstStyle>
          <a:p>
            <a:pPr>
              <a:defRPr/>
            </a:pPr>
            <a:endParaRPr lang="es-CL"/>
          </a:p>
        </p:txBody>
      </p:sp>
      <p:sp>
        <p:nvSpPr>
          <p:cNvPr id="4" name="5 Marcador de número de diapositiva"/>
          <p:cNvSpPr>
            <a:spLocks noGrp="1"/>
          </p:cNvSpPr>
          <p:nvPr>
            <p:ph type="sldNum" sz="quarter" idx="12"/>
          </p:nvPr>
        </p:nvSpPr>
        <p:spPr/>
        <p:txBody>
          <a:bodyPr/>
          <a:lstStyle>
            <a:lvl1pPr>
              <a:defRPr/>
            </a:lvl1pPr>
          </a:lstStyle>
          <a:p>
            <a:pPr>
              <a:defRPr/>
            </a:pPr>
            <a:fld id="{4F6D7771-01B6-4326-904C-3EE569F519DD}" type="slidenum">
              <a:rPr lang="es-CL"/>
              <a:pPr>
                <a:defRPr/>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1CCA5E2-5071-4BFE-A4DA-177FD1E89206}" type="datetimeFigureOut">
              <a:rPr lang="es-CL"/>
              <a:pPr>
                <a:defRPr/>
              </a:pPr>
              <a:t>10-08-2020</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B7352FF4-E03A-4873-8C91-0002FEF5890C}" type="slidenum">
              <a:rPr lang="es-CL"/>
              <a:pPr>
                <a:defRPr/>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45B46B2-45EE-4DC7-8222-0111AD734BAA}" type="datetimeFigureOut">
              <a:rPr lang="es-CL"/>
              <a:pPr>
                <a:defRPr/>
              </a:pPr>
              <a:t>10-08-2020</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1891F504-01F9-4342-AD5B-C367CCBAEAC2}" type="slidenum">
              <a:rPr lang="es-CL"/>
              <a:pPr>
                <a:defRPr/>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a:defRPr/>
            </a:pPr>
            <a:fld id="{617D822D-F2B2-4E89-A33D-50B60F56E685}" type="datetimeFigureOut">
              <a:rPr lang="es-CL"/>
              <a:pPr>
                <a:defRPr/>
              </a:pPr>
              <a:t>10-08-2020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AAF565C6-5275-4314-AD5C-ACEFE4596B3B}" type="slidenum">
              <a:rPr lang="es-CL"/>
              <a:pPr>
                <a:defRPr/>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a:defRPr/>
            </a:pPr>
            <a:fld id="{94A1E37A-84B3-461E-B959-CDFEB8265E92}" type="datetimeFigureOut">
              <a:rPr lang="es-CL"/>
              <a:pPr>
                <a:defRPr/>
              </a:pPr>
              <a:t>10-08-2020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285A0C19-DC6E-466B-861F-94B0E7916BBF}" type="slidenum">
              <a:rPr lang="es-CL"/>
              <a:pPr>
                <a:defRPr/>
              </a:pPr>
              <a:t>‹Nº›</a:t>
            </a:fld>
            <a:endParaRPr lang="es-C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9 Triángulo rectángulo"/>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buFontTx/>
              <a:buNone/>
              <a:defRPr/>
            </a:pPr>
            <a:endParaRPr lang="en-US" b="0"/>
          </a:p>
        </p:txBody>
      </p:sp>
      <p:grpSp>
        <p:nvGrpSpPr>
          <p:cNvPr id="5" name="15 Grupo"/>
          <p:cNvGrpSpPr>
            <a:grpSpLocks/>
          </p:cNvGrpSpPr>
          <p:nvPr/>
        </p:nvGrpSpPr>
        <p:grpSpPr bwMode="auto">
          <a:xfrm>
            <a:off x="-3175" y="4953000"/>
            <a:ext cx="9147175" cy="1911350"/>
            <a:chOff x="-3765" y="4832896"/>
            <a:chExt cx="9147765" cy="2032192"/>
          </a:xfrm>
        </p:grpSpPr>
        <p:sp>
          <p:nvSpPr>
            <p:cNvPr id="6" name="6 Forma libre"/>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buFontTx/>
                <a:buNone/>
                <a:defRPr/>
              </a:pPr>
              <a:endParaRPr lang="en-US" b="0">
                <a:solidFill>
                  <a:schemeClr val="tx1"/>
                </a:solidFill>
                <a:latin typeface="+mn-lt"/>
                <a:cs typeface="+mn-cs"/>
              </a:endParaRPr>
            </a:p>
          </p:txBody>
        </p:sp>
        <p:sp>
          <p:nvSpPr>
            <p:cNvPr id="7" name="7 Forma libre"/>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buFontTx/>
                <a:buNone/>
                <a:defRPr/>
              </a:pPr>
              <a:endParaRPr lang="en-US" b="0">
                <a:solidFill>
                  <a:schemeClr val="tx1"/>
                </a:solidFill>
                <a:latin typeface="+mn-lt"/>
                <a:cs typeface="+mn-cs"/>
              </a:endParaRPr>
            </a:p>
          </p:txBody>
        </p:sp>
        <p:sp>
          <p:nvSpPr>
            <p:cNvPr id="8"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buFontTx/>
                <a:buNone/>
                <a:defRPr/>
              </a:pPr>
              <a:endParaRPr lang="en-US" b="0"/>
            </a:p>
          </p:txBody>
        </p:sp>
        <p:cxnSp>
          <p:nvCxnSpPr>
            <p:cNvPr id="10"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8 Título"/>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s-ES" smtClean="0"/>
              <a:t>Haga clic para modificar el estilo de título del patrón</a:t>
            </a:r>
            <a:endParaRPr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s-ES" smtClean="0"/>
              <a:t>Haga clic para modificar el estilo de subtítulo del patrón</a:t>
            </a:r>
            <a:endParaRPr lang="en-US"/>
          </a:p>
        </p:txBody>
      </p:sp>
      <p:sp>
        <p:nvSpPr>
          <p:cNvPr id="11" name="29 Marcador de fecha"/>
          <p:cNvSpPr>
            <a:spLocks noGrp="1"/>
          </p:cNvSpPr>
          <p:nvPr>
            <p:ph type="dt" sz="half" idx="10"/>
          </p:nvPr>
        </p:nvSpPr>
        <p:spPr/>
        <p:txBody>
          <a:bodyPr/>
          <a:lstStyle>
            <a:lvl1pPr>
              <a:defRPr>
                <a:solidFill>
                  <a:srgbClr val="FFFFFF"/>
                </a:solidFill>
              </a:defRPr>
            </a:lvl1pPr>
            <a:extLst/>
          </a:lstStyle>
          <a:p>
            <a:pPr>
              <a:defRPr/>
            </a:pPr>
            <a:fld id="{49033956-6D91-47C9-B6EC-AFA3B66C3D1B}" type="datetimeFigureOut">
              <a:rPr lang="es-CL"/>
              <a:pPr>
                <a:defRPr/>
              </a:pPr>
              <a:t>10-08-2020</a:t>
            </a:fld>
            <a:endParaRPr lang="es-CL"/>
          </a:p>
        </p:txBody>
      </p:sp>
      <p:sp>
        <p:nvSpPr>
          <p:cNvPr id="12" name="18 Marcador de pie de página"/>
          <p:cNvSpPr>
            <a:spLocks noGrp="1"/>
          </p:cNvSpPr>
          <p:nvPr>
            <p:ph type="ftr" sz="quarter" idx="11"/>
          </p:nvPr>
        </p:nvSpPr>
        <p:spPr/>
        <p:txBody>
          <a:bodyPr/>
          <a:lstStyle>
            <a:lvl1pPr>
              <a:defRPr>
                <a:solidFill>
                  <a:schemeClr val="accent1">
                    <a:tint val="20000"/>
                  </a:schemeClr>
                </a:solidFill>
              </a:defRPr>
            </a:lvl1pPr>
            <a:extLst/>
          </a:lstStyle>
          <a:p>
            <a:pPr>
              <a:defRPr/>
            </a:pPr>
            <a:endParaRPr lang="es-CL"/>
          </a:p>
        </p:txBody>
      </p:sp>
      <p:sp>
        <p:nvSpPr>
          <p:cNvPr id="13" name="26 Marcador de número de diapositiva"/>
          <p:cNvSpPr>
            <a:spLocks noGrp="1"/>
          </p:cNvSpPr>
          <p:nvPr>
            <p:ph type="sldNum" sz="quarter" idx="12"/>
          </p:nvPr>
        </p:nvSpPr>
        <p:spPr/>
        <p:txBody>
          <a:bodyPr/>
          <a:lstStyle>
            <a:lvl1pPr>
              <a:defRPr>
                <a:solidFill>
                  <a:srgbClr val="FFFFFF"/>
                </a:solidFill>
              </a:defRPr>
            </a:lvl1pPr>
            <a:extLst/>
          </a:lstStyle>
          <a:p>
            <a:pPr>
              <a:defRPr/>
            </a:pPr>
            <a:fld id="{C3B825DB-07B1-47B2-8DC8-E98863B60752}" type="slidenum">
              <a:rPr lang="es-CL"/>
              <a:pPr>
                <a:defRPr/>
              </a:pPr>
              <a:t>‹Nº›</a:t>
            </a:fld>
            <a:endParaRPr lang="es-C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Título"/>
          <p:cNvSpPr>
            <a:spLocks noGrp="1"/>
          </p:cNvSpPr>
          <p:nvPr>
            <p:ph type="title"/>
          </p:nvPr>
        </p:nvSpPr>
        <p:spPr/>
        <p:txBody>
          <a:bodyPr rtlCol="0"/>
          <a:lstStyle>
            <a:extLst/>
          </a:lstStyle>
          <a:p>
            <a:r>
              <a:rPr lang="es-ES" smtClean="0"/>
              <a:t>Haga clic para modificar el estilo de título del patrón</a:t>
            </a:r>
            <a:endParaRPr lang="en-US"/>
          </a:p>
        </p:txBody>
      </p:sp>
      <p:sp>
        <p:nvSpPr>
          <p:cNvPr id="4" name="9 Marcador de fecha"/>
          <p:cNvSpPr>
            <a:spLocks noGrp="1"/>
          </p:cNvSpPr>
          <p:nvPr>
            <p:ph type="dt" sz="half" idx="10"/>
          </p:nvPr>
        </p:nvSpPr>
        <p:spPr/>
        <p:txBody>
          <a:bodyPr/>
          <a:lstStyle>
            <a:lvl1pPr>
              <a:defRPr/>
            </a:lvl1pPr>
          </a:lstStyle>
          <a:p>
            <a:pPr>
              <a:defRPr/>
            </a:pPr>
            <a:fld id="{1981C8F3-9F61-4093-829C-F663EC1AB71B}" type="datetimeFigureOut">
              <a:rPr lang="es-CL"/>
              <a:pPr>
                <a:defRPr/>
              </a:pPr>
              <a:t>10-08-2020</a:t>
            </a:fld>
            <a:endParaRPr lang="es-CL"/>
          </a:p>
        </p:txBody>
      </p:sp>
      <p:sp>
        <p:nvSpPr>
          <p:cNvPr id="5" name="21 Marcador de pie de página"/>
          <p:cNvSpPr>
            <a:spLocks noGrp="1"/>
          </p:cNvSpPr>
          <p:nvPr>
            <p:ph type="ftr" sz="quarter" idx="11"/>
          </p:nvPr>
        </p:nvSpPr>
        <p:spPr/>
        <p:txBody>
          <a:bodyPr/>
          <a:lstStyle>
            <a:lvl1pPr>
              <a:defRPr/>
            </a:lvl1pPr>
          </a:lstStyle>
          <a:p>
            <a:pPr>
              <a:defRPr/>
            </a:pPr>
            <a:endParaRPr lang="es-CL"/>
          </a:p>
        </p:txBody>
      </p:sp>
      <p:sp>
        <p:nvSpPr>
          <p:cNvPr id="6" name="17 Marcador de número de diapositiva"/>
          <p:cNvSpPr>
            <a:spLocks noGrp="1"/>
          </p:cNvSpPr>
          <p:nvPr>
            <p:ph type="sldNum" sz="quarter" idx="12"/>
          </p:nvPr>
        </p:nvSpPr>
        <p:spPr/>
        <p:txBody>
          <a:bodyPr/>
          <a:lstStyle>
            <a:lvl1pPr>
              <a:defRPr/>
            </a:lvl1pPr>
          </a:lstStyle>
          <a:p>
            <a:pPr>
              <a:defRPr/>
            </a:pPr>
            <a:fld id="{B7EFA612-13FF-4FA4-9651-30B723877914}" type="slidenum">
              <a:rPr lang="es-CL"/>
              <a:pPr>
                <a:defRPr/>
              </a:pPr>
              <a:t>‹Nº›</a:t>
            </a:fld>
            <a:endParaRPr lang="es-C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4" name="6 Cheurón"/>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buFontTx/>
              <a:buNone/>
              <a:defRPr/>
            </a:pPr>
            <a:endParaRPr lang="en-US" b="0"/>
          </a:p>
        </p:txBody>
      </p:sp>
      <p:sp>
        <p:nvSpPr>
          <p:cNvPr id="5" name="7 Cheurón"/>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buFontTx/>
              <a:buNone/>
              <a:defRPr/>
            </a:pPr>
            <a:endParaRPr lang="en-US" b="0"/>
          </a:p>
        </p:txBody>
      </p:sp>
      <p:sp>
        <p:nvSpPr>
          <p:cNvPr id="2" name="1 Título"/>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s-ES" smtClean="0"/>
              <a:t>Haga clic para modificar el estilo de texto del patrón</a:t>
            </a:r>
          </a:p>
        </p:txBody>
      </p:sp>
      <p:sp>
        <p:nvSpPr>
          <p:cNvPr id="6" name="3 Marcador de fecha"/>
          <p:cNvSpPr>
            <a:spLocks noGrp="1"/>
          </p:cNvSpPr>
          <p:nvPr>
            <p:ph type="dt" sz="half" idx="10"/>
          </p:nvPr>
        </p:nvSpPr>
        <p:spPr/>
        <p:txBody>
          <a:bodyPr/>
          <a:lstStyle>
            <a:lvl1pPr>
              <a:defRPr/>
            </a:lvl1pPr>
            <a:extLst/>
          </a:lstStyle>
          <a:p>
            <a:pPr>
              <a:defRPr/>
            </a:pPr>
            <a:fld id="{94FFA8DB-5809-46CF-9C5E-D7DEBCB3FC38}" type="datetimeFigureOut">
              <a:rPr lang="es-CL"/>
              <a:pPr>
                <a:defRPr/>
              </a:pPr>
              <a:t>10-08-2020</a:t>
            </a:fld>
            <a:endParaRPr lang="es-CL"/>
          </a:p>
        </p:txBody>
      </p:sp>
      <p:sp>
        <p:nvSpPr>
          <p:cNvPr id="7" name="4 Marcador de pie de página"/>
          <p:cNvSpPr>
            <a:spLocks noGrp="1"/>
          </p:cNvSpPr>
          <p:nvPr>
            <p:ph type="ftr" sz="quarter" idx="11"/>
          </p:nvPr>
        </p:nvSpPr>
        <p:spPr/>
        <p:txBody>
          <a:bodyPr/>
          <a:lstStyle>
            <a:lvl1pPr>
              <a:defRPr/>
            </a:lvl1pPr>
            <a:extLst/>
          </a:lstStyle>
          <a:p>
            <a:pPr>
              <a:defRPr/>
            </a:pPr>
            <a:endParaRPr lang="es-CL"/>
          </a:p>
        </p:txBody>
      </p:sp>
      <p:sp>
        <p:nvSpPr>
          <p:cNvPr id="8" name="5 Marcador de número de diapositiva"/>
          <p:cNvSpPr>
            <a:spLocks noGrp="1"/>
          </p:cNvSpPr>
          <p:nvPr>
            <p:ph type="sldNum" sz="quarter" idx="12"/>
          </p:nvPr>
        </p:nvSpPr>
        <p:spPr/>
        <p:txBody>
          <a:bodyPr/>
          <a:lstStyle>
            <a:lvl1pPr>
              <a:defRPr/>
            </a:lvl1pPr>
            <a:extLst/>
          </a:lstStyle>
          <a:p>
            <a:pPr>
              <a:defRPr/>
            </a:pPr>
            <a:fld id="{599C007A-F68D-4653-B2C7-457CBBAF0E09}" type="slidenum">
              <a:rPr lang="es-CL"/>
              <a:pPr>
                <a:defRPr/>
              </a:pPr>
              <a:t>‹Nº›</a:t>
            </a:fld>
            <a:endParaRPr lang="es-C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8" name="7 Título"/>
          <p:cNvSpPr>
            <a:spLocks noGrp="1"/>
          </p:cNvSpPr>
          <p:nvPr>
            <p:ph type="title"/>
          </p:nvPr>
        </p:nvSpPr>
        <p:spPr/>
        <p:txBody>
          <a:bodyPr rtlCol="0"/>
          <a:lstStyle>
            <a:extLst/>
          </a:lstStyle>
          <a:p>
            <a:r>
              <a:rPr lang="es-ES" smtClean="0"/>
              <a:t>Haga clic para modificar el estilo de título del patrón</a:t>
            </a:r>
            <a:endParaRPr lang="en-US"/>
          </a:p>
        </p:txBody>
      </p:sp>
      <p:sp>
        <p:nvSpPr>
          <p:cNvPr id="5" name="9 Marcador de fecha"/>
          <p:cNvSpPr>
            <a:spLocks noGrp="1"/>
          </p:cNvSpPr>
          <p:nvPr>
            <p:ph type="dt" sz="half" idx="10"/>
          </p:nvPr>
        </p:nvSpPr>
        <p:spPr/>
        <p:txBody>
          <a:bodyPr/>
          <a:lstStyle>
            <a:lvl1pPr>
              <a:defRPr/>
            </a:lvl1pPr>
          </a:lstStyle>
          <a:p>
            <a:pPr>
              <a:defRPr/>
            </a:pPr>
            <a:fld id="{CA0370D1-3F88-4A36-82DC-8AD5008BFB29}" type="datetimeFigureOut">
              <a:rPr lang="es-CL"/>
              <a:pPr>
                <a:defRPr/>
              </a:pPr>
              <a:t>10-08-2020</a:t>
            </a:fld>
            <a:endParaRPr lang="es-CL"/>
          </a:p>
        </p:txBody>
      </p:sp>
      <p:sp>
        <p:nvSpPr>
          <p:cNvPr id="6" name="21 Marcador de pie de página"/>
          <p:cNvSpPr>
            <a:spLocks noGrp="1"/>
          </p:cNvSpPr>
          <p:nvPr>
            <p:ph type="ftr" sz="quarter" idx="11"/>
          </p:nvPr>
        </p:nvSpPr>
        <p:spPr/>
        <p:txBody>
          <a:bodyPr/>
          <a:lstStyle>
            <a:lvl1pPr>
              <a:defRPr/>
            </a:lvl1pPr>
          </a:lstStyle>
          <a:p>
            <a:pPr>
              <a:defRPr/>
            </a:pPr>
            <a:endParaRPr lang="es-CL"/>
          </a:p>
        </p:txBody>
      </p:sp>
      <p:sp>
        <p:nvSpPr>
          <p:cNvPr id="7" name="17 Marcador de número de diapositiva"/>
          <p:cNvSpPr>
            <a:spLocks noGrp="1"/>
          </p:cNvSpPr>
          <p:nvPr>
            <p:ph type="sldNum" sz="quarter" idx="12"/>
          </p:nvPr>
        </p:nvSpPr>
        <p:spPr/>
        <p:txBody>
          <a:bodyPr/>
          <a:lstStyle>
            <a:lvl1pPr>
              <a:defRPr/>
            </a:lvl1pPr>
          </a:lstStyle>
          <a:p>
            <a:pPr>
              <a:defRPr/>
            </a:pPr>
            <a:fld id="{16BCD632-670E-47F1-A610-E397EA3A322F}" type="slidenum">
              <a:rPr lang="es-CL"/>
              <a:pPr>
                <a:defRPr/>
              </a:pPr>
              <a:t>‹Nº›</a:t>
            </a:fld>
            <a:endParaRPr lang="es-C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lstStyle>
            <a:lvl1pPr>
              <a:defRPr/>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4" name="3 Marcador de texto"/>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5" name="4 Marcador de contenido"/>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p:txBody>
          <a:bodyPr/>
          <a:lstStyle>
            <a:lvl1pPr>
              <a:defRPr/>
            </a:lvl1pPr>
            <a:extLst/>
          </a:lstStyle>
          <a:p>
            <a:pPr>
              <a:defRPr/>
            </a:pPr>
            <a:fld id="{41B6A7AC-B815-4598-9ED3-566FAC90DDC7}" type="datetimeFigureOut">
              <a:rPr lang="es-CL"/>
              <a:pPr>
                <a:defRPr/>
              </a:pPr>
              <a:t>10-08-2020</a:t>
            </a:fld>
            <a:endParaRPr lang="es-CL"/>
          </a:p>
        </p:txBody>
      </p:sp>
      <p:sp>
        <p:nvSpPr>
          <p:cNvPr id="8" name="7 Marcador de pie de página"/>
          <p:cNvSpPr>
            <a:spLocks noGrp="1"/>
          </p:cNvSpPr>
          <p:nvPr>
            <p:ph type="ftr" sz="quarter" idx="11"/>
          </p:nvPr>
        </p:nvSpPr>
        <p:spPr/>
        <p:txBody>
          <a:bodyPr/>
          <a:lstStyle>
            <a:lvl1pPr>
              <a:defRPr/>
            </a:lvl1pPr>
            <a:extLst/>
          </a:lstStyle>
          <a:p>
            <a:pPr>
              <a:defRPr/>
            </a:pPr>
            <a:endParaRPr lang="es-CL"/>
          </a:p>
        </p:txBody>
      </p:sp>
      <p:sp>
        <p:nvSpPr>
          <p:cNvPr id="9" name="8 Marcador de número de diapositiva"/>
          <p:cNvSpPr>
            <a:spLocks noGrp="1"/>
          </p:cNvSpPr>
          <p:nvPr>
            <p:ph type="sldNum" sz="quarter" idx="12"/>
          </p:nvPr>
        </p:nvSpPr>
        <p:spPr/>
        <p:txBody>
          <a:bodyPr/>
          <a:lstStyle>
            <a:lvl1pPr>
              <a:defRPr/>
            </a:lvl1pPr>
            <a:extLst/>
          </a:lstStyle>
          <a:p>
            <a:pPr>
              <a:defRPr/>
            </a:pPr>
            <a:fld id="{B96151DF-8B79-4D92-AE88-3CBD55C15D6C}" type="slidenum">
              <a:rPr lang="es-CL"/>
              <a:pPr>
                <a:defRPr/>
              </a:pPr>
              <a:t>‹Nº›</a:t>
            </a:fld>
            <a:endParaRPr lang="es-C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6" name="5 Título"/>
          <p:cNvSpPr>
            <a:spLocks noGrp="1"/>
          </p:cNvSpPr>
          <p:nvPr>
            <p:ph type="title"/>
          </p:nvPr>
        </p:nvSpPr>
        <p:spPr/>
        <p:txBody>
          <a:bodyPr rtlCol="0"/>
          <a:lstStyle>
            <a:extLst/>
          </a:lstStyle>
          <a:p>
            <a:r>
              <a:rPr lang="es-ES" smtClean="0"/>
              <a:t>Haga clic para modificar el estilo de título del patrón</a:t>
            </a:r>
            <a:endParaRPr lang="en-US"/>
          </a:p>
        </p:txBody>
      </p:sp>
      <p:sp>
        <p:nvSpPr>
          <p:cNvPr id="3" name="9 Marcador de fecha"/>
          <p:cNvSpPr>
            <a:spLocks noGrp="1"/>
          </p:cNvSpPr>
          <p:nvPr>
            <p:ph type="dt" sz="half" idx="10"/>
          </p:nvPr>
        </p:nvSpPr>
        <p:spPr/>
        <p:txBody>
          <a:bodyPr/>
          <a:lstStyle>
            <a:lvl1pPr>
              <a:defRPr/>
            </a:lvl1pPr>
          </a:lstStyle>
          <a:p>
            <a:pPr>
              <a:defRPr/>
            </a:pPr>
            <a:fld id="{A882DBA7-46BC-4918-AA33-66AA113CB271}" type="datetimeFigureOut">
              <a:rPr lang="es-CL"/>
              <a:pPr>
                <a:defRPr/>
              </a:pPr>
              <a:t>10-08-2020</a:t>
            </a:fld>
            <a:endParaRPr lang="es-CL"/>
          </a:p>
        </p:txBody>
      </p:sp>
      <p:sp>
        <p:nvSpPr>
          <p:cNvPr id="4" name="21 Marcador de pie de página"/>
          <p:cNvSpPr>
            <a:spLocks noGrp="1"/>
          </p:cNvSpPr>
          <p:nvPr>
            <p:ph type="ftr" sz="quarter" idx="11"/>
          </p:nvPr>
        </p:nvSpPr>
        <p:spPr/>
        <p:txBody>
          <a:bodyPr/>
          <a:lstStyle>
            <a:lvl1pPr>
              <a:defRPr/>
            </a:lvl1pPr>
          </a:lstStyle>
          <a:p>
            <a:pPr>
              <a:defRPr/>
            </a:pPr>
            <a:endParaRPr lang="es-CL"/>
          </a:p>
        </p:txBody>
      </p:sp>
      <p:sp>
        <p:nvSpPr>
          <p:cNvPr id="5" name="17 Marcador de número de diapositiva"/>
          <p:cNvSpPr>
            <a:spLocks noGrp="1"/>
          </p:cNvSpPr>
          <p:nvPr>
            <p:ph type="sldNum" sz="quarter" idx="12"/>
          </p:nvPr>
        </p:nvSpPr>
        <p:spPr/>
        <p:txBody>
          <a:bodyPr/>
          <a:lstStyle>
            <a:lvl1pPr>
              <a:defRPr/>
            </a:lvl1pPr>
          </a:lstStyle>
          <a:p>
            <a:pPr>
              <a:defRPr/>
            </a:pPr>
            <a:fld id="{36DABD74-B77A-47CA-895B-A89A265609CD}" type="slidenum">
              <a:rPr lang="es-CL"/>
              <a:pPr>
                <a:defRPr/>
              </a:pPr>
              <a:t>‹Nº›</a:t>
            </a:fld>
            <a:endParaRPr lang="es-CL"/>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9 Marcador de fecha"/>
          <p:cNvSpPr>
            <a:spLocks noGrp="1"/>
          </p:cNvSpPr>
          <p:nvPr>
            <p:ph type="dt" sz="half" idx="10"/>
          </p:nvPr>
        </p:nvSpPr>
        <p:spPr/>
        <p:txBody>
          <a:bodyPr/>
          <a:lstStyle>
            <a:lvl1pPr>
              <a:defRPr/>
            </a:lvl1pPr>
          </a:lstStyle>
          <a:p>
            <a:pPr>
              <a:defRPr/>
            </a:pPr>
            <a:fld id="{66A17571-D690-4D4A-9417-328048E56DEA}" type="datetimeFigureOut">
              <a:rPr lang="es-CL"/>
              <a:pPr>
                <a:defRPr/>
              </a:pPr>
              <a:t>10-08-2020</a:t>
            </a:fld>
            <a:endParaRPr lang="es-CL"/>
          </a:p>
        </p:txBody>
      </p:sp>
      <p:sp>
        <p:nvSpPr>
          <p:cNvPr id="3" name="21 Marcador de pie de página"/>
          <p:cNvSpPr>
            <a:spLocks noGrp="1"/>
          </p:cNvSpPr>
          <p:nvPr>
            <p:ph type="ftr" sz="quarter" idx="11"/>
          </p:nvPr>
        </p:nvSpPr>
        <p:spPr/>
        <p:txBody>
          <a:bodyPr/>
          <a:lstStyle>
            <a:lvl1pPr>
              <a:defRPr/>
            </a:lvl1pPr>
          </a:lstStyle>
          <a:p>
            <a:pPr>
              <a:defRPr/>
            </a:pPr>
            <a:endParaRPr lang="es-CL"/>
          </a:p>
        </p:txBody>
      </p:sp>
      <p:sp>
        <p:nvSpPr>
          <p:cNvPr id="4" name="17 Marcador de número de diapositiva"/>
          <p:cNvSpPr>
            <a:spLocks noGrp="1"/>
          </p:cNvSpPr>
          <p:nvPr>
            <p:ph type="sldNum" sz="quarter" idx="12"/>
          </p:nvPr>
        </p:nvSpPr>
        <p:spPr/>
        <p:txBody>
          <a:bodyPr/>
          <a:lstStyle>
            <a:lvl1pPr>
              <a:defRPr/>
            </a:lvl1pPr>
          </a:lstStyle>
          <a:p>
            <a:pPr>
              <a:defRPr/>
            </a:pPr>
            <a:fld id="{15B6D826-8A4D-4848-9C34-308C56C91074}" type="slidenum">
              <a:rPr lang="es-CL"/>
              <a:pPr>
                <a:defRPr/>
              </a:pPr>
              <a:t>‹Nº›</a:t>
            </a:fld>
            <a:endParaRPr lang="es-C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s-ES" smtClean="0"/>
              <a:t>Haga clic para modificar el estilo de título del patrón</a:t>
            </a:r>
            <a:endParaRPr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s-ES" smtClean="0"/>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lvl1pPr>
              <a:defRPr/>
            </a:lvl1pPr>
            <a:extLst/>
          </a:lstStyle>
          <a:p>
            <a:pPr>
              <a:defRPr/>
            </a:pPr>
            <a:fld id="{D892A94F-4237-448B-B812-875769849944}" type="datetimeFigureOut">
              <a:rPr lang="es-CL"/>
              <a:pPr>
                <a:defRPr/>
              </a:pPr>
              <a:t>10-08-2020</a:t>
            </a:fld>
            <a:endParaRPr lang="es-CL"/>
          </a:p>
        </p:txBody>
      </p:sp>
      <p:sp>
        <p:nvSpPr>
          <p:cNvPr id="6" name="5 Marcador de pie de página"/>
          <p:cNvSpPr>
            <a:spLocks noGrp="1"/>
          </p:cNvSpPr>
          <p:nvPr>
            <p:ph type="ftr" sz="quarter" idx="11"/>
          </p:nvPr>
        </p:nvSpPr>
        <p:spPr/>
        <p:txBody>
          <a:bodyPr/>
          <a:lstStyle>
            <a:lvl1pPr>
              <a:defRPr/>
            </a:lvl1pPr>
            <a:extLst/>
          </a:lstStyle>
          <a:p>
            <a:pPr>
              <a:defRPr/>
            </a:pPr>
            <a:endParaRPr lang="es-CL"/>
          </a:p>
        </p:txBody>
      </p:sp>
      <p:sp>
        <p:nvSpPr>
          <p:cNvPr id="7" name="6 Marcador de número de diapositiva"/>
          <p:cNvSpPr>
            <a:spLocks noGrp="1"/>
          </p:cNvSpPr>
          <p:nvPr>
            <p:ph type="sldNum" sz="quarter" idx="12"/>
          </p:nvPr>
        </p:nvSpPr>
        <p:spPr/>
        <p:txBody>
          <a:bodyPr/>
          <a:lstStyle>
            <a:lvl1pPr>
              <a:defRPr/>
            </a:lvl1pPr>
            <a:extLst/>
          </a:lstStyle>
          <a:p>
            <a:pPr>
              <a:defRPr/>
            </a:pPr>
            <a:fld id="{FB074C23-4148-4DFE-8D5F-507B5E3568BF}" type="slidenum">
              <a:rPr lang="es-CL"/>
              <a:pPr>
                <a:defRPr/>
              </a:pPr>
              <a:t>‹Nº›</a:t>
            </a:fld>
            <a:endParaRPr lang="es-C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5" name="7 Forma libre"/>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buFontTx/>
              <a:buNone/>
              <a:defRPr/>
            </a:pPr>
            <a:endParaRPr lang="en-US" b="0">
              <a:solidFill>
                <a:schemeClr val="tx1"/>
              </a:solidFill>
              <a:latin typeface="+mn-lt"/>
              <a:cs typeface="+mn-cs"/>
            </a:endParaRPr>
          </a:p>
        </p:txBody>
      </p:sp>
      <p:sp>
        <p:nvSpPr>
          <p:cNvPr id="6" name="8 Forma libre"/>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buFontTx/>
              <a:buNone/>
              <a:defRPr/>
            </a:pPr>
            <a:endParaRPr lang="en-US" b="0">
              <a:solidFill>
                <a:schemeClr val="tx1"/>
              </a:solidFill>
              <a:latin typeface="+mn-lt"/>
              <a:cs typeface="+mn-cs"/>
            </a:endParaRPr>
          </a:p>
        </p:txBody>
      </p:sp>
      <p:sp>
        <p:nvSpPr>
          <p:cNvPr id="7" name="9 Triángulo rectángulo"/>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buFontTx/>
              <a:buNone/>
              <a:defRPr/>
            </a:pPr>
            <a:endParaRPr lang="en-US" b="0"/>
          </a:p>
        </p:txBody>
      </p:sp>
      <p:cxnSp>
        <p:nvCxnSpPr>
          <p:cNvPr id="8" name="10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11 Cheurón"/>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buFontTx/>
              <a:buNone/>
              <a:defRPr/>
            </a:pPr>
            <a:endParaRPr lang="en-US" b="0"/>
          </a:p>
        </p:txBody>
      </p:sp>
      <p:sp>
        <p:nvSpPr>
          <p:cNvPr id="10" name="12 Cheurón"/>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buFontTx/>
              <a:buNone/>
              <a:defRPr/>
            </a:pPr>
            <a:endParaRPr lang="en-US" b="0"/>
          </a:p>
        </p:txBody>
      </p:sp>
      <p:sp>
        <p:nvSpPr>
          <p:cNvPr id="4" name="3 Marcador de texto"/>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s-ES" smtClean="0"/>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s-ES" noProof="0" smtClean="0"/>
              <a:t>Haga clic en el icono para agregar una imagen</a:t>
            </a:r>
            <a:endParaRPr lang="en-US" noProof="0" dirty="0"/>
          </a:p>
        </p:txBody>
      </p:sp>
      <p:sp>
        <p:nvSpPr>
          <p:cNvPr id="2" name="1 Título"/>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s-ES" smtClean="0"/>
              <a:t>Haga clic para modificar el estilo de título del patrón</a:t>
            </a:r>
            <a:endParaRPr lang="en-US"/>
          </a:p>
        </p:txBody>
      </p:sp>
      <p:sp>
        <p:nvSpPr>
          <p:cNvPr id="11" name="4 Marcador de fecha"/>
          <p:cNvSpPr>
            <a:spLocks noGrp="1"/>
          </p:cNvSpPr>
          <p:nvPr>
            <p:ph type="dt" sz="half" idx="10"/>
          </p:nvPr>
        </p:nvSpPr>
        <p:spPr/>
        <p:txBody>
          <a:bodyPr/>
          <a:lstStyle>
            <a:lvl1pPr>
              <a:defRPr>
                <a:solidFill>
                  <a:schemeClr val="tx1"/>
                </a:solidFill>
              </a:defRPr>
            </a:lvl1pPr>
            <a:extLst/>
          </a:lstStyle>
          <a:p>
            <a:pPr>
              <a:defRPr/>
            </a:pPr>
            <a:fld id="{B4781FEF-B2E1-4E46-A55E-CBD3541A591D}" type="datetimeFigureOut">
              <a:rPr lang="es-CL"/>
              <a:pPr>
                <a:defRPr/>
              </a:pPr>
              <a:t>10-08-2020</a:t>
            </a:fld>
            <a:endParaRPr lang="es-CL"/>
          </a:p>
        </p:txBody>
      </p:sp>
      <p:sp>
        <p:nvSpPr>
          <p:cNvPr id="12" name="5 Marcador de pie de página"/>
          <p:cNvSpPr>
            <a:spLocks noGrp="1"/>
          </p:cNvSpPr>
          <p:nvPr>
            <p:ph type="ftr" sz="quarter" idx="11"/>
          </p:nvPr>
        </p:nvSpPr>
        <p:spPr/>
        <p:txBody>
          <a:bodyPr/>
          <a:lstStyle>
            <a:lvl1pPr>
              <a:defRPr>
                <a:solidFill>
                  <a:schemeClr val="tx1"/>
                </a:solidFill>
              </a:defRPr>
            </a:lvl1pPr>
            <a:extLst/>
          </a:lstStyle>
          <a:p>
            <a:pPr>
              <a:defRPr/>
            </a:pPr>
            <a:endParaRPr lang="es-CL"/>
          </a:p>
        </p:txBody>
      </p:sp>
      <p:sp>
        <p:nvSpPr>
          <p:cNvPr id="13" name="6 Marcador de número de diapositiva"/>
          <p:cNvSpPr>
            <a:spLocks noGrp="1"/>
          </p:cNvSpPr>
          <p:nvPr>
            <p:ph type="sldNum" sz="quarter" idx="12"/>
          </p:nvPr>
        </p:nvSpPr>
        <p:spPr/>
        <p:txBody>
          <a:bodyPr/>
          <a:lstStyle>
            <a:lvl1pPr>
              <a:defRPr>
                <a:solidFill>
                  <a:schemeClr val="tx1"/>
                </a:solidFill>
              </a:defRPr>
            </a:lvl1pPr>
            <a:extLst/>
          </a:lstStyle>
          <a:p>
            <a:pPr>
              <a:defRPr/>
            </a:pPr>
            <a:fld id="{68AC5996-BF35-4CE3-B8DD-34B6F5A7AFA7}" type="slidenum">
              <a:rPr lang="es-CL"/>
              <a:pPr>
                <a:defRPr/>
              </a:pPr>
              <a:t>‹Nº›</a:t>
            </a:fld>
            <a:endParaRPr lang="es-C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1481329"/>
            <a:ext cx="8229600" cy="4386071"/>
          </a:xfrm>
        </p:spPr>
        <p:txBody>
          <a:bodyPr vert="eaVert"/>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fld id="{503BBFE4-B1ED-4066-8135-F3A33690C708}" type="datetimeFigureOut">
              <a:rPr lang="es-CL"/>
              <a:pPr>
                <a:defRPr/>
              </a:pPr>
              <a:t>10-08-2020</a:t>
            </a:fld>
            <a:endParaRPr lang="es-CL"/>
          </a:p>
        </p:txBody>
      </p:sp>
      <p:sp>
        <p:nvSpPr>
          <p:cNvPr id="5" name="21 Marcador de pie de página"/>
          <p:cNvSpPr>
            <a:spLocks noGrp="1"/>
          </p:cNvSpPr>
          <p:nvPr>
            <p:ph type="ftr" sz="quarter" idx="11"/>
          </p:nvPr>
        </p:nvSpPr>
        <p:spPr/>
        <p:txBody>
          <a:bodyPr/>
          <a:lstStyle>
            <a:lvl1pPr>
              <a:defRPr/>
            </a:lvl1pPr>
          </a:lstStyle>
          <a:p>
            <a:pPr>
              <a:defRPr/>
            </a:pPr>
            <a:endParaRPr lang="es-CL"/>
          </a:p>
        </p:txBody>
      </p:sp>
      <p:sp>
        <p:nvSpPr>
          <p:cNvPr id="6" name="17 Marcador de número de diapositiva"/>
          <p:cNvSpPr>
            <a:spLocks noGrp="1"/>
          </p:cNvSpPr>
          <p:nvPr>
            <p:ph type="sldNum" sz="quarter" idx="12"/>
          </p:nvPr>
        </p:nvSpPr>
        <p:spPr/>
        <p:txBody>
          <a:bodyPr/>
          <a:lstStyle>
            <a:lvl1pPr>
              <a:defRPr/>
            </a:lvl1pPr>
          </a:lstStyle>
          <a:p>
            <a:pPr>
              <a:defRPr/>
            </a:pPr>
            <a:fld id="{86A505F4-FD2F-46A2-B00A-8D1CE77FDD06}" type="slidenum">
              <a:rPr lang="es-CL"/>
              <a:pPr>
                <a:defRPr/>
              </a:pPr>
              <a:t>‹Nº›</a:t>
            </a:fld>
            <a:endParaRPr lang="es-C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3" y="274640"/>
            <a:ext cx="1777470" cy="5592761"/>
          </a:xfrm>
        </p:spPr>
        <p:txBody>
          <a:bodyPr vert="eaVert"/>
          <a:lstStyle>
            <a:extLs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274641"/>
            <a:ext cx="6324600" cy="5592760"/>
          </a:xfrm>
        </p:spPr>
        <p:txBody>
          <a:bodyPr vert="eaVert"/>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fld id="{BAF8494D-ADF1-4F39-A54D-11531A655197}" type="datetimeFigureOut">
              <a:rPr lang="es-CL"/>
              <a:pPr>
                <a:defRPr/>
              </a:pPr>
              <a:t>10-08-2020</a:t>
            </a:fld>
            <a:endParaRPr lang="es-CL"/>
          </a:p>
        </p:txBody>
      </p:sp>
      <p:sp>
        <p:nvSpPr>
          <p:cNvPr id="5" name="21 Marcador de pie de página"/>
          <p:cNvSpPr>
            <a:spLocks noGrp="1"/>
          </p:cNvSpPr>
          <p:nvPr>
            <p:ph type="ftr" sz="quarter" idx="11"/>
          </p:nvPr>
        </p:nvSpPr>
        <p:spPr/>
        <p:txBody>
          <a:bodyPr/>
          <a:lstStyle>
            <a:lvl1pPr>
              <a:defRPr/>
            </a:lvl1pPr>
          </a:lstStyle>
          <a:p>
            <a:pPr>
              <a:defRPr/>
            </a:pPr>
            <a:endParaRPr lang="es-CL"/>
          </a:p>
        </p:txBody>
      </p:sp>
      <p:sp>
        <p:nvSpPr>
          <p:cNvPr id="6" name="17 Marcador de número de diapositiva"/>
          <p:cNvSpPr>
            <a:spLocks noGrp="1"/>
          </p:cNvSpPr>
          <p:nvPr>
            <p:ph type="sldNum" sz="quarter" idx="12"/>
          </p:nvPr>
        </p:nvSpPr>
        <p:spPr/>
        <p:txBody>
          <a:bodyPr/>
          <a:lstStyle>
            <a:lvl1pPr>
              <a:defRPr/>
            </a:lvl1pPr>
          </a:lstStyle>
          <a:p>
            <a:pPr>
              <a:defRPr/>
            </a:pPr>
            <a:fld id="{AE627F77-01C7-4388-88CF-1CE14052E2E5}" type="slidenum">
              <a:rPr lang="es-CL"/>
              <a:pPr>
                <a:defRPr/>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CL" smtClean="0"/>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buFontTx/>
              <a:buNone/>
              <a:defRPr sz="1200" b="0">
                <a:solidFill>
                  <a:schemeClr val="tx1">
                    <a:tint val="75000"/>
                  </a:schemeClr>
                </a:solidFill>
                <a:latin typeface="+mn-lt"/>
                <a:cs typeface="+mn-cs"/>
              </a:defRPr>
            </a:lvl1pPr>
          </a:lstStyle>
          <a:p>
            <a:pPr>
              <a:defRPr/>
            </a:pPr>
            <a:fld id="{56ACEF62-7B45-432E-8045-AF793F79DED7}" type="datetimeFigureOut">
              <a:rPr lang="es-CL"/>
              <a:pPr>
                <a:defRPr/>
              </a:pPr>
              <a:t>10-08-2020</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buFontTx/>
              <a:buNone/>
              <a:defRPr sz="1200" b="0">
                <a:solidFill>
                  <a:schemeClr val="tx1">
                    <a:tint val="75000"/>
                  </a:schemeClr>
                </a:solidFill>
                <a:latin typeface="+mn-lt"/>
                <a:cs typeface="+mn-cs"/>
              </a:defRPr>
            </a:lvl1pPr>
          </a:lstStyle>
          <a:p>
            <a:pPr>
              <a:defRPr/>
            </a:pPr>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buFontTx/>
              <a:buNone/>
              <a:defRPr sz="1200" b="0">
                <a:solidFill>
                  <a:schemeClr val="tx1">
                    <a:tint val="75000"/>
                  </a:schemeClr>
                </a:solidFill>
                <a:latin typeface="+mn-lt"/>
                <a:cs typeface="+mn-cs"/>
              </a:defRPr>
            </a:lvl1pPr>
          </a:lstStyle>
          <a:p>
            <a:pPr>
              <a:defRPr/>
            </a:pPr>
            <a:fld id="{57F732EA-00F7-42C0-9AB2-2DD28D32CE5D}" type="slidenum">
              <a:rPr lang="es-CL"/>
              <a:pPr>
                <a:defRPr/>
              </a:pPr>
              <a:t>‹Nº›</a:t>
            </a:fld>
            <a:endParaRPr lang="es-CL"/>
          </a:p>
        </p:txBody>
      </p:sp>
    </p:spTree>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12 Forma libre"/>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buFontTx/>
              <a:buNone/>
              <a:defRPr/>
            </a:pPr>
            <a:endParaRPr lang="en-US" b="0">
              <a:solidFill>
                <a:schemeClr val="tx1"/>
              </a:solidFill>
              <a:latin typeface="+mn-lt"/>
              <a:cs typeface="+mn-cs"/>
            </a:endParaRPr>
          </a:p>
        </p:txBody>
      </p:sp>
      <p:sp>
        <p:nvSpPr>
          <p:cNvPr id="12" name="11 Forma libre"/>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buFontTx/>
              <a:buNone/>
              <a:defRPr/>
            </a:pPr>
            <a:endParaRPr lang="en-US" b="0">
              <a:solidFill>
                <a:schemeClr val="tx1"/>
              </a:solidFill>
              <a:latin typeface="+mn-lt"/>
              <a:cs typeface="+mn-cs"/>
            </a:endParaRPr>
          </a:p>
        </p:txBody>
      </p:sp>
      <p:sp>
        <p:nvSpPr>
          <p:cNvPr id="14" name="13 Triángulo rectángulo"/>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buFontTx/>
              <a:buNone/>
              <a:defRPr/>
            </a:pPr>
            <a:endParaRPr lang="en-US" b="0"/>
          </a:p>
        </p:txBody>
      </p:sp>
      <p:cxnSp>
        <p:nvCxnSpPr>
          <p:cNvPr id="15" name="14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s-ES" smtClean="0"/>
              <a:t>Haga clic para modificar el estilo de título del patrón</a:t>
            </a:r>
            <a:endParaRPr lang="en-US"/>
          </a:p>
        </p:txBody>
      </p:sp>
      <p:sp>
        <p:nvSpPr>
          <p:cNvPr id="2057" name="29 Marcador de texto"/>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0" name="9 Marcador de fecha"/>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buFontTx/>
              <a:buNone/>
              <a:defRPr kumimoji="0" sz="1000" b="0">
                <a:solidFill>
                  <a:schemeClr val="tx1"/>
                </a:solidFill>
                <a:latin typeface="+mn-lt"/>
                <a:cs typeface="+mn-cs"/>
              </a:defRPr>
            </a:lvl1pPr>
            <a:extLst/>
          </a:lstStyle>
          <a:p>
            <a:pPr>
              <a:defRPr/>
            </a:pPr>
            <a:fld id="{D11AEC2B-C188-460B-BAE1-21A397FFDE39}" type="datetimeFigureOut">
              <a:rPr lang="es-CL"/>
              <a:pPr>
                <a:defRPr/>
              </a:pPr>
              <a:t>10-08-2020</a:t>
            </a:fld>
            <a:endParaRPr lang="es-CL"/>
          </a:p>
        </p:txBody>
      </p:sp>
      <p:sp>
        <p:nvSpPr>
          <p:cNvPr id="22" name="21 Marcador de pie de página"/>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buFontTx/>
              <a:buNone/>
              <a:defRPr kumimoji="0" sz="1000" b="0">
                <a:solidFill>
                  <a:schemeClr val="tx1"/>
                </a:solidFill>
                <a:latin typeface="+mn-lt"/>
                <a:cs typeface="+mn-cs"/>
              </a:defRPr>
            </a:lvl1pPr>
            <a:extLst/>
          </a:lstStyle>
          <a:p>
            <a:pPr>
              <a:defRPr/>
            </a:pPr>
            <a:endParaRPr lang="es-CL"/>
          </a:p>
        </p:txBody>
      </p:sp>
      <p:sp>
        <p:nvSpPr>
          <p:cNvPr id="18" name="17 Marcador de número de diapositiva"/>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buFontTx/>
              <a:buNone/>
              <a:defRPr kumimoji="0" sz="1000" b="0">
                <a:solidFill>
                  <a:schemeClr val="tx1"/>
                </a:solidFill>
                <a:latin typeface="+mn-lt"/>
                <a:cs typeface="+mn-cs"/>
              </a:defRPr>
            </a:lvl1pPr>
            <a:extLst/>
          </a:lstStyle>
          <a:p>
            <a:pPr>
              <a:defRPr/>
            </a:pPr>
            <a:fld id="{75BB3769-8ACF-4561-955C-0AFC016303DC}" type="slidenum">
              <a:rPr lang="es-CL"/>
              <a:pPr>
                <a:defRPr/>
              </a:pPr>
              <a:t>‹Nº›</a:t>
            </a:fld>
            <a:endParaRPr lang="es-CL"/>
          </a:p>
        </p:txBody>
      </p:sp>
    </p:spTree>
  </p:cSld>
  <p:clrMap bg1="lt1" tx1="dk1" bg2="lt2" tx2="dk2" accent1="accent1" accent2="accent2" accent3="accent3" accent4="accent4" accent5="accent5" accent6="accent6" hlink="hlink" folHlink="folHlink"/>
  <p:sldLayoutIdLst>
    <p:sldLayoutId id="2147483764" r:id="rId1"/>
    <p:sldLayoutId id="2147483758" r:id="rId2"/>
    <p:sldLayoutId id="2147483765" r:id="rId3"/>
    <p:sldLayoutId id="2147483759" r:id="rId4"/>
    <p:sldLayoutId id="2147483766" r:id="rId5"/>
    <p:sldLayoutId id="2147483760" r:id="rId6"/>
    <p:sldLayoutId id="2147483761" r:id="rId7"/>
    <p:sldLayoutId id="2147483767" r:id="rId8"/>
    <p:sldLayoutId id="2147483768" r:id="rId9"/>
    <p:sldLayoutId id="2147483762" r:id="rId10"/>
    <p:sldLayoutId id="2147483763" r:id="rId11"/>
  </p:sldLayoutIdLst>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190 CuadroTexto"/>
          <p:cNvSpPr txBox="1"/>
          <p:nvPr/>
        </p:nvSpPr>
        <p:spPr>
          <a:xfrm>
            <a:off x="965175" y="345644"/>
            <a:ext cx="7215238" cy="1329631"/>
          </a:xfrm>
          <a:prstGeom prst="rect">
            <a:avLst/>
          </a:prstGeom>
          <a:ln w="28575">
            <a:solidFill>
              <a:srgbClr val="C00000"/>
            </a:solidFill>
          </a:ln>
        </p:spPr>
        <p:style>
          <a:lnRef idx="0">
            <a:schemeClr val="accent2"/>
          </a:lnRef>
          <a:fillRef idx="3">
            <a:schemeClr val="accent2"/>
          </a:fillRef>
          <a:effectRef idx="3">
            <a:schemeClr val="accent2"/>
          </a:effectRef>
          <a:fontRef idx="minor">
            <a:schemeClr val="lt1"/>
          </a:fontRef>
        </p:style>
        <p:txBody>
          <a:bodyPr>
            <a:spAutoFit/>
          </a:bodyPr>
          <a:lstStyle/>
          <a:p>
            <a:pPr algn="ctr">
              <a:buFontTx/>
              <a:buNone/>
              <a:defRPr/>
            </a:pPr>
            <a:r>
              <a:rPr lang="es-CL" sz="3000" dirty="0">
                <a:solidFill>
                  <a:srgbClr val="FFFF00"/>
                </a:solidFill>
                <a:effectLst>
                  <a:outerShdw blurRad="38100" dist="38100" dir="2700000" algn="tl">
                    <a:srgbClr val="000000"/>
                  </a:outerShdw>
                </a:effectLst>
                <a:latin typeface="Calibri" pitchFamily="34" charset="0"/>
                <a:cs typeface="Arial" charset="0"/>
              </a:rPr>
              <a:t>U.T. Nº 6 “MAREAS Y LUZ - OBSCURIDAD ”</a:t>
            </a:r>
          </a:p>
          <a:p>
            <a:pPr algn="ctr">
              <a:buFontTx/>
              <a:buNone/>
              <a:defRPr/>
            </a:pPr>
            <a:r>
              <a:rPr lang="es-CL" sz="3000" dirty="0">
                <a:solidFill>
                  <a:srgbClr val="FFFF00"/>
                </a:solidFill>
                <a:effectLst>
                  <a:outerShdw blurRad="38100" dist="38100" dir="2700000" algn="tl">
                    <a:srgbClr val="000000"/>
                  </a:outerShdw>
                </a:effectLst>
                <a:latin typeface="Calibri" pitchFamily="34" charset="0"/>
                <a:cs typeface="Arial" charset="0"/>
              </a:rPr>
              <a:t>PARTE Nº </a:t>
            </a:r>
            <a:r>
              <a:rPr lang="es-CL" sz="3000" dirty="0" smtClean="0">
                <a:solidFill>
                  <a:srgbClr val="FFFF00"/>
                </a:solidFill>
                <a:effectLst>
                  <a:outerShdw blurRad="38100" dist="38100" dir="2700000" algn="tl">
                    <a:srgbClr val="000000"/>
                  </a:outerShdw>
                </a:effectLst>
                <a:latin typeface="Calibri" pitchFamily="34" charset="0"/>
                <a:cs typeface="Arial" charset="0"/>
              </a:rPr>
              <a:t>5</a:t>
            </a:r>
            <a:endParaRPr lang="es-CL" sz="3000" dirty="0">
              <a:solidFill>
                <a:srgbClr val="FFFF00"/>
              </a:solidFill>
              <a:effectLst>
                <a:outerShdw blurRad="38100" dist="38100" dir="2700000" algn="tl">
                  <a:srgbClr val="000000"/>
                </a:outerShdw>
              </a:effectLst>
              <a:latin typeface="Calibri" pitchFamily="34" charset="0"/>
              <a:cs typeface="Arial" charset="0"/>
            </a:endParaRPr>
          </a:p>
          <a:p>
            <a:pPr algn="ctr">
              <a:buFontTx/>
              <a:buNone/>
              <a:defRPr/>
            </a:pPr>
            <a:r>
              <a:rPr lang="es-CL" dirty="0">
                <a:solidFill>
                  <a:srgbClr val="FFFF00"/>
                </a:solidFill>
                <a:effectLst>
                  <a:outerShdw blurRad="38100" dist="38100" dir="2700000" algn="tl">
                    <a:srgbClr val="000000"/>
                  </a:outerShdw>
                </a:effectLst>
                <a:latin typeface="Calibri" pitchFamily="34" charset="0"/>
                <a:cs typeface="Arial" charset="0"/>
              </a:rPr>
              <a:t>(CONCEPTOS Y GENERALIDADES)</a:t>
            </a:r>
          </a:p>
        </p:txBody>
      </p:sp>
      <p:sp>
        <p:nvSpPr>
          <p:cNvPr id="3" name="2 Rectángulo" descr="Pergamino"/>
          <p:cNvSpPr>
            <a:spLocks noChangeArrowheads="1"/>
          </p:cNvSpPr>
          <p:nvPr/>
        </p:nvSpPr>
        <p:spPr bwMode="auto">
          <a:xfrm>
            <a:off x="471488" y="2051050"/>
            <a:ext cx="8199437" cy="3170099"/>
          </a:xfrm>
          <a:prstGeom prst="rect">
            <a:avLst/>
          </a:prstGeom>
          <a:blipFill dpi="0" rotWithShape="1">
            <a:blip r:embed="rId2"/>
            <a:srcRect/>
            <a:tile tx="0" ty="0" sx="100000" sy="100000" flip="none" algn="tl"/>
          </a:blipFill>
          <a:ln w="38100" algn="ctr">
            <a:solidFill>
              <a:srgbClr val="C00000"/>
            </a:solidFill>
            <a:miter lim="800000"/>
            <a:headEnd/>
            <a:tailEnd/>
          </a:ln>
          <a:effectLst>
            <a:outerShdw dist="20000" dir="5400000" rotWithShape="0">
              <a:srgbClr val="000000">
                <a:alpha val="37999"/>
              </a:srgbClr>
            </a:outerShdw>
          </a:effectLst>
        </p:spPr>
        <p:txBody>
          <a:bodyPr>
            <a:spAutoFit/>
          </a:bodyPr>
          <a:lstStyle/>
          <a:p>
            <a:pPr algn="ctr">
              <a:buFont typeface="Wingdings" pitchFamily="2" charset="2"/>
              <a:buNone/>
              <a:defRPr/>
            </a:pPr>
            <a:r>
              <a:rPr lang="es-CL" sz="2000" u="sng" dirty="0">
                <a:solidFill>
                  <a:schemeClr val="tx1"/>
                </a:solidFill>
                <a:latin typeface="Calibri" pitchFamily="34" charset="0"/>
                <a:cs typeface="Arial" pitchFamily="34" charset="0"/>
              </a:rPr>
              <a:t>ORTOS Y OCASOS </a:t>
            </a:r>
            <a:r>
              <a:rPr lang="es-CL" sz="2000" u="sng" dirty="0" smtClean="0">
                <a:solidFill>
                  <a:schemeClr val="tx1"/>
                </a:solidFill>
                <a:latin typeface="Calibri" pitchFamily="34" charset="0"/>
                <a:cs typeface="Arial" pitchFamily="34" charset="0"/>
              </a:rPr>
              <a:t>DE LA LUNA</a:t>
            </a:r>
            <a:endParaRPr lang="es-CL" sz="2000" u="sng" dirty="0">
              <a:solidFill>
                <a:schemeClr val="tx1"/>
              </a:solidFill>
              <a:latin typeface="Calibri" pitchFamily="34" charset="0"/>
              <a:cs typeface="Arial" pitchFamily="34" charset="0"/>
            </a:endParaRPr>
          </a:p>
          <a:p>
            <a:pPr algn="just">
              <a:buNone/>
              <a:defRPr/>
            </a:pPr>
            <a:endParaRPr lang="es-CL" sz="2000" b="0" dirty="0" smtClean="0">
              <a:latin typeface="Calibri" pitchFamily="34" charset="0"/>
              <a:cs typeface="Arial" pitchFamily="34" charset="0"/>
            </a:endParaRPr>
          </a:p>
          <a:p>
            <a:pPr algn="just">
              <a:buNone/>
              <a:defRPr/>
            </a:pPr>
            <a:r>
              <a:rPr lang="es-CL" sz="2000" b="0" dirty="0" smtClean="0">
                <a:latin typeface="Calibri" pitchFamily="34" charset="0"/>
                <a:cs typeface="Arial" pitchFamily="34" charset="0"/>
              </a:rPr>
              <a:t>La </a:t>
            </a:r>
            <a:r>
              <a:rPr lang="es-CL" sz="2000" b="0" dirty="0">
                <a:latin typeface="Calibri" pitchFamily="34" charset="0"/>
                <a:cs typeface="Arial" pitchFamily="34" charset="0"/>
              </a:rPr>
              <a:t>hora del orto y ocaso de la Luna tiene muchísima importancia en relación con el elemento visibilidad en determinadas operaciones navales. Para ello, el </a:t>
            </a:r>
            <a:r>
              <a:rPr lang="es-CL" sz="2000" b="0" dirty="0" smtClean="0">
                <a:latin typeface="Calibri" pitchFamily="34" charset="0"/>
                <a:cs typeface="Arial" pitchFamily="34" charset="0"/>
              </a:rPr>
              <a:t>Almanaque Náutico </a:t>
            </a:r>
            <a:r>
              <a:rPr lang="es-CL" sz="2000" b="0" dirty="0">
                <a:latin typeface="Calibri" pitchFamily="34" charset="0"/>
                <a:cs typeface="Arial" pitchFamily="34" charset="0"/>
              </a:rPr>
              <a:t>trae tabuladas las horas del orto (</a:t>
            </a:r>
            <a:r>
              <a:rPr lang="es-CL" sz="2000" b="0" dirty="0" err="1">
                <a:latin typeface="Calibri" pitchFamily="34" charset="0"/>
                <a:cs typeface="Arial" pitchFamily="34" charset="0"/>
              </a:rPr>
              <a:t>moonrise</a:t>
            </a:r>
            <a:r>
              <a:rPr lang="es-CL" sz="2000" b="0" dirty="0">
                <a:latin typeface="Calibri" pitchFamily="34" charset="0"/>
                <a:cs typeface="Arial" pitchFamily="34" charset="0"/>
              </a:rPr>
              <a:t>) y ocaso (</a:t>
            </a:r>
            <a:r>
              <a:rPr lang="es-CL" sz="2000" b="0" dirty="0" err="1">
                <a:latin typeface="Calibri" pitchFamily="34" charset="0"/>
                <a:cs typeface="Arial" pitchFamily="34" charset="0"/>
              </a:rPr>
              <a:t>moonset</a:t>
            </a:r>
            <a:r>
              <a:rPr lang="es-CL" sz="2000" b="0" dirty="0">
                <a:latin typeface="Calibri" pitchFamily="34" charset="0"/>
                <a:cs typeface="Arial" pitchFamily="34" charset="0"/>
              </a:rPr>
              <a:t>) de la Luna para un observador en Greenwich, en el instante en que el limbo superior </a:t>
            </a:r>
            <a:r>
              <a:rPr lang="es-CL" sz="2000" b="0" dirty="0" err="1" smtClean="0">
                <a:latin typeface="Calibri" pitchFamily="34" charset="0"/>
                <a:cs typeface="Arial" pitchFamily="34" charset="0"/>
              </a:rPr>
              <a:t>tangentea</a:t>
            </a:r>
            <a:r>
              <a:rPr lang="es-CL" sz="2000" b="0" dirty="0" smtClean="0">
                <a:latin typeface="Calibri" pitchFamily="34" charset="0"/>
                <a:cs typeface="Arial" pitchFamily="34" charset="0"/>
              </a:rPr>
              <a:t> </a:t>
            </a:r>
            <a:r>
              <a:rPr lang="es-CL" sz="2000" b="0" dirty="0">
                <a:latin typeface="Calibri" pitchFamily="34" charset="0"/>
                <a:cs typeface="Arial" pitchFamily="34" charset="0"/>
              </a:rPr>
              <a:t>el horizonte visible. En este instante la altura verdadera de la Luna referida al centro, es de 6'. En consecuencia cuando el limbo superior de la Luna </a:t>
            </a:r>
            <a:r>
              <a:rPr lang="es-CL" sz="2000" b="0" dirty="0" err="1">
                <a:latin typeface="Calibri" pitchFamily="34" charset="0"/>
                <a:cs typeface="Arial" pitchFamily="34" charset="0"/>
              </a:rPr>
              <a:t>tangentea</a:t>
            </a:r>
            <a:r>
              <a:rPr lang="es-CL" sz="2000" b="0" dirty="0">
                <a:latin typeface="Calibri" pitchFamily="34" charset="0"/>
                <a:cs typeface="Arial" pitchFamily="34" charset="0"/>
              </a:rPr>
              <a:t> el horizonte visible su centro está aproximadamente en el plano del horizonte verdadero.</a:t>
            </a:r>
            <a:endParaRPr lang="es-CL" sz="2000" b="0" dirty="0">
              <a:solidFill>
                <a:schemeClr val="tx1"/>
              </a:solidFill>
              <a:latin typeface="Calibri" pitchFamily="34"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750" y="1071546"/>
            <a:ext cx="8064500" cy="1323439"/>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a:spAutoFit/>
          </a:bodyPr>
          <a:lstStyle/>
          <a:p>
            <a:pPr algn="just">
              <a:buNone/>
              <a:defRPr/>
            </a:pPr>
            <a:r>
              <a:rPr lang="es-CL" sz="1600" b="0" dirty="0">
                <a:solidFill>
                  <a:srgbClr val="000000"/>
                </a:solidFill>
                <a:cs typeface="Arial" charset="0"/>
              </a:rPr>
              <a:t>Se vio anteriormente que el Almanaque Náutico da el orto y ocaso del Sol para el día central de cada página (hay 3 días en cada página). Pero en el caso de la Luna, las horas del orto y ocaso han sido confeccionadas para cada día del año, figurando cuatro días en cada página del Almanaque. La razón de esto se debe a que la Luna recorre su órbita en aproximadamente un mes, en cambio el Sol la recorre en un año</a:t>
            </a:r>
            <a:r>
              <a:rPr lang="es-CL" sz="1600" b="0" dirty="0" smtClean="0">
                <a:solidFill>
                  <a:srgbClr val="000000"/>
                </a:solidFill>
                <a:cs typeface="Arial" charset="0"/>
              </a:rPr>
              <a:t>. (</a:t>
            </a:r>
            <a:r>
              <a:rPr lang="es-CL" sz="1600" b="0" dirty="0" err="1" smtClean="0">
                <a:solidFill>
                  <a:srgbClr val="000000"/>
                </a:solidFill>
                <a:cs typeface="Arial" charset="0"/>
              </a:rPr>
              <a:t>Fig</a:t>
            </a:r>
            <a:r>
              <a:rPr lang="es-CL" sz="1600" b="0" dirty="0" smtClean="0">
                <a:solidFill>
                  <a:srgbClr val="000000"/>
                </a:solidFill>
                <a:cs typeface="Arial" charset="0"/>
              </a:rPr>
              <a:t> : 8,9,10 y 11 de agosto de 2014).</a:t>
            </a:r>
            <a:endParaRPr lang="es-CL" sz="1600" b="0" dirty="0">
              <a:solidFill>
                <a:srgbClr val="000000"/>
              </a:solidFill>
              <a:cs typeface="Arial" charset="0"/>
            </a:endParaRPr>
          </a:p>
        </p:txBody>
      </p:sp>
      <p:sp>
        <p:nvSpPr>
          <p:cNvPr id="191" name="190 CuadroTexto"/>
          <p:cNvSpPr txBox="1"/>
          <p:nvPr/>
        </p:nvSpPr>
        <p:spPr>
          <a:xfrm>
            <a:off x="965175" y="277572"/>
            <a:ext cx="7215238" cy="461665"/>
          </a:xfrm>
          <a:prstGeom prst="rect">
            <a:avLst/>
          </a:prstGeom>
          <a:ln/>
        </p:spPr>
        <p:style>
          <a:lnRef idx="0">
            <a:schemeClr val="accent2"/>
          </a:lnRef>
          <a:fillRef idx="3">
            <a:schemeClr val="accent2"/>
          </a:fillRef>
          <a:effectRef idx="3">
            <a:schemeClr val="accent2"/>
          </a:effectRef>
          <a:fontRef idx="minor">
            <a:schemeClr val="lt1"/>
          </a:fontRef>
        </p:style>
        <p:txBody>
          <a:bodyPr>
            <a:spAutoFit/>
          </a:bodyPr>
          <a:lstStyle/>
          <a:p>
            <a:pPr algn="ctr">
              <a:buFontTx/>
              <a:buNone/>
              <a:defRPr/>
            </a:pPr>
            <a:r>
              <a:rPr lang="es-CL" sz="2400" dirty="0" smtClean="0">
                <a:solidFill>
                  <a:srgbClr val="FFFF00"/>
                </a:solidFill>
                <a:cs typeface="Arial" charset="0"/>
              </a:rPr>
              <a:t>CÁLCULO DEL ORTO Y OCASO DE LA LUNA</a:t>
            </a:r>
            <a:endParaRPr lang="es-CL" sz="2400" dirty="0">
              <a:solidFill>
                <a:srgbClr val="FFFF00"/>
              </a:solidFill>
              <a:cs typeface="Arial" charset="0"/>
            </a:endParaRPr>
          </a:p>
        </p:txBody>
      </p:sp>
      <p:pic>
        <p:nvPicPr>
          <p:cNvPr id="9223" name="Picture 7"/>
          <p:cNvPicPr>
            <a:picLocks noChangeAspect="1" noChangeArrowheads="1"/>
          </p:cNvPicPr>
          <p:nvPr/>
        </p:nvPicPr>
        <p:blipFill>
          <a:blip r:embed="rId3"/>
          <a:srcRect l="37500" t="30208" r="33789" b="10416"/>
          <a:stretch>
            <a:fillRect/>
          </a:stretch>
        </p:blipFill>
        <p:spPr bwMode="auto">
          <a:xfrm>
            <a:off x="571472" y="2571744"/>
            <a:ext cx="3500462" cy="4071966"/>
          </a:xfrm>
          <a:prstGeom prst="rect">
            <a:avLst/>
          </a:prstGeom>
          <a:ln w="38100" cap="sq">
            <a:solidFill>
              <a:srgbClr val="002060"/>
            </a:solidFill>
            <a:prstDash val="solid"/>
            <a:miter lim="800000"/>
          </a:ln>
          <a:effectLst>
            <a:outerShdw blurRad="50800" dist="38100" dir="2700000" algn="tl" rotWithShape="0">
              <a:srgbClr val="000000">
                <a:alpha val="43000"/>
              </a:srgbClr>
            </a:outerShdw>
          </a:effectLst>
        </p:spPr>
      </p:pic>
      <p:pic>
        <p:nvPicPr>
          <p:cNvPr id="9224" name="Picture 8"/>
          <p:cNvPicPr>
            <a:picLocks noChangeAspect="1" noChangeArrowheads="1"/>
          </p:cNvPicPr>
          <p:nvPr/>
        </p:nvPicPr>
        <p:blipFill>
          <a:blip r:embed="rId4"/>
          <a:srcRect l="37695" t="30209" r="34766" b="10190"/>
          <a:stretch>
            <a:fillRect/>
          </a:stretch>
        </p:blipFill>
        <p:spPr bwMode="auto">
          <a:xfrm>
            <a:off x="5084823" y="2571744"/>
            <a:ext cx="3344829" cy="4071966"/>
          </a:xfrm>
          <a:prstGeom prst="rect">
            <a:avLst/>
          </a:prstGeom>
          <a:ln w="38100" cap="sq">
            <a:solidFill>
              <a:srgbClr val="002060"/>
            </a:solidFill>
            <a:prstDash val="solid"/>
            <a:miter lim="800000"/>
          </a:ln>
          <a:effectLst>
            <a:outerShdw blurRad="50800" dist="38100" dir="2700000" algn="tl" rotWithShape="0">
              <a:srgbClr val="000000">
                <a:alpha val="43000"/>
              </a:srgbClr>
            </a:outerShdw>
          </a:effectLst>
        </p:spPr>
      </p:pic>
      <p:cxnSp>
        <p:nvCxnSpPr>
          <p:cNvPr id="8" name="7 Conector recto"/>
          <p:cNvCxnSpPr/>
          <p:nvPr/>
        </p:nvCxnSpPr>
        <p:spPr>
          <a:xfrm rot="16200000" flipH="1">
            <a:off x="179358" y="4607727"/>
            <a:ext cx="4071966" cy="1588"/>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8 Conector recto"/>
          <p:cNvCxnSpPr/>
          <p:nvPr/>
        </p:nvCxnSpPr>
        <p:spPr>
          <a:xfrm rot="16200000" flipH="1">
            <a:off x="4678363" y="4606933"/>
            <a:ext cx="4071966" cy="1588"/>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rot="16200000" flipH="1">
            <a:off x="2035156" y="4606933"/>
            <a:ext cx="4071966" cy="1588"/>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10 Conector recto"/>
          <p:cNvCxnSpPr/>
          <p:nvPr/>
        </p:nvCxnSpPr>
        <p:spPr>
          <a:xfrm rot="16200000" flipH="1">
            <a:off x="6392874" y="4606934"/>
            <a:ext cx="4071966" cy="1588"/>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2" name="11 Rectángulo"/>
          <p:cNvSpPr/>
          <p:nvPr/>
        </p:nvSpPr>
        <p:spPr>
          <a:xfrm>
            <a:off x="3071802" y="5500702"/>
            <a:ext cx="428628" cy="214314"/>
          </a:xfrm>
          <a:prstGeom prst="rect">
            <a:avLst/>
          </a:prstGeom>
          <a:noFill/>
          <a:ln>
            <a:solidFill>
              <a:srgbClr val="00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 name="13 Rectángulo"/>
          <p:cNvSpPr/>
          <p:nvPr/>
        </p:nvSpPr>
        <p:spPr>
          <a:xfrm>
            <a:off x="3500430" y="5500702"/>
            <a:ext cx="428628" cy="142876"/>
          </a:xfrm>
          <a:prstGeom prst="rect">
            <a:avLst/>
          </a:prstGeom>
          <a:noFill/>
          <a:ln>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14 Rectángulo"/>
          <p:cNvSpPr/>
          <p:nvPr/>
        </p:nvSpPr>
        <p:spPr>
          <a:xfrm>
            <a:off x="8001024" y="5572140"/>
            <a:ext cx="428628" cy="285752"/>
          </a:xfrm>
          <a:prstGeom prst="rect">
            <a:avLst/>
          </a:prstGeom>
          <a:noFill/>
          <a:ln>
            <a:solidFill>
              <a:srgbClr val="00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750" y="1071546"/>
            <a:ext cx="8064500" cy="1477328"/>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a:spAutoFit/>
          </a:bodyPr>
          <a:lstStyle/>
          <a:p>
            <a:pPr algn="just">
              <a:buNone/>
              <a:defRPr/>
            </a:pPr>
            <a:r>
              <a:rPr lang="es-CL" b="0" dirty="0"/>
              <a:t>El Almanaque Náutico da la "HORA MEDIA" exacta de los sucesos para el observador en el meridiano de Greenwich. Esta hora es, asimismo la </a:t>
            </a:r>
            <a:r>
              <a:rPr lang="es-CL" b="0" dirty="0" err="1"/>
              <a:t>Hml</a:t>
            </a:r>
            <a:r>
              <a:rPr lang="es-CL" b="0" dirty="0"/>
              <a:t> aproximada del orto y ocaso de la Luna para todo otro observador situado fuera del meridiano de Greenwich, pero para tener la hora exacta debemos corregirla del movimiento en Ascensión recta de acuerdo con la longitud (G).</a:t>
            </a:r>
            <a:endParaRPr lang="es-CL" b="0" dirty="0">
              <a:solidFill>
                <a:srgbClr val="000000"/>
              </a:solidFill>
              <a:cs typeface="Arial" charset="0"/>
            </a:endParaRPr>
          </a:p>
        </p:txBody>
      </p:sp>
      <p:sp>
        <p:nvSpPr>
          <p:cNvPr id="191" name="190 CuadroTexto"/>
          <p:cNvSpPr txBox="1"/>
          <p:nvPr/>
        </p:nvSpPr>
        <p:spPr>
          <a:xfrm>
            <a:off x="965175" y="277572"/>
            <a:ext cx="7215238" cy="461665"/>
          </a:xfrm>
          <a:prstGeom prst="rect">
            <a:avLst/>
          </a:prstGeom>
          <a:ln/>
        </p:spPr>
        <p:style>
          <a:lnRef idx="0">
            <a:schemeClr val="accent2"/>
          </a:lnRef>
          <a:fillRef idx="3">
            <a:schemeClr val="accent2"/>
          </a:fillRef>
          <a:effectRef idx="3">
            <a:schemeClr val="accent2"/>
          </a:effectRef>
          <a:fontRef idx="minor">
            <a:schemeClr val="lt1"/>
          </a:fontRef>
        </p:style>
        <p:txBody>
          <a:bodyPr>
            <a:spAutoFit/>
          </a:bodyPr>
          <a:lstStyle/>
          <a:p>
            <a:pPr algn="ctr">
              <a:buFontTx/>
              <a:buNone/>
              <a:defRPr/>
            </a:pPr>
            <a:r>
              <a:rPr lang="es-CL" sz="2400" dirty="0" smtClean="0">
                <a:solidFill>
                  <a:srgbClr val="FFFF00"/>
                </a:solidFill>
                <a:cs typeface="Arial" charset="0"/>
              </a:rPr>
              <a:t>CÁLCULO DEL ORTO Y OCASO DE LA LUNA</a:t>
            </a:r>
            <a:endParaRPr lang="es-CL" sz="2400" dirty="0">
              <a:solidFill>
                <a:srgbClr val="FFFF00"/>
              </a:solidFill>
              <a:cs typeface="Arial" charset="0"/>
            </a:endParaRPr>
          </a:p>
        </p:txBody>
      </p:sp>
      <p:sp>
        <p:nvSpPr>
          <p:cNvPr id="12" name="11 Rectángulo"/>
          <p:cNvSpPr/>
          <p:nvPr/>
        </p:nvSpPr>
        <p:spPr>
          <a:xfrm>
            <a:off x="1785918" y="2714620"/>
            <a:ext cx="5572164" cy="338554"/>
          </a:xfrm>
          <a:prstGeom prst="rect">
            <a:avLst/>
          </a:prstGeom>
          <a:ln w="28575">
            <a:solidFill>
              <a:srgbClr val="C0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wrap="square">
            <a:spAutoFit/>
          </a:bodyPr>
          <a:lstStyle/>
          <a:p>
            <a:pPr algn="ctr">
              <a:buFont typeface="Wingdings" pitchFamily="2" charset="2"/>
              <a:buNone/>
              <a:defRPr/>
            </a:pPr>
            <a:r>
              <a:rPr lang="es-CL" sz="1600" dirty="0" smtClean="0">
                <a:solidFill>
                  <a:srgbClr val="000000"/>
                </a:solidFill>
                <a:cs typeface="Arial" charset="0"/>
              </a:rPr>
              <a:t>LA CORRECCIÓN POR LONGITUD (</a:t>
            </a:r>
            <a:r>
              <a:rPr lang="es-CL" sz="1600" dirty="0" err="1" smtClean="0">
                <a:solidFill>
                  <a:srgbClr val="000000"/>
                </a:solidFill>
                <a:cs typeface="Arial" charset="0"/>
              </a:rPr>
              <a:t>Go</a:t>
            </a:r>
            <a:r>
              <a:rPr lang="es-CL" sz="1600" dirty="0" smtClean="0">
                <a:solidFill>
                  <a:srgbClr val="000000"/>
                </a:solidFill>
                <a:cs typeface="Arial" charset="0"/>
              </a:rPr>
              <a:t> G) SE DETERMINA:</a:t>
            </a:r>
            <a:endParaRPr lang="es-CL" sz="1600" dirty="0">
              <a:solidFill>
                <a:srgbClr val="000000"/>
              </a:solidFill>
              <a:cs typeface="Arial" charset="0"/>
            </a:endParaRPr>
          </a:p>
        </p:txBody>
      </p:sp>
      <p:pic>
        <p:nvPicPr>
          <p:cNvPr id="55298" name="Picture 2"/>
          <p:cNvPicPr>
            <a:picLocks noChangeAspect="1" noChangeArrowheads="1"/>
          </p:cNvPicPr>
          <p:nvPr/>
        </p:nvPicPr>
        <p:blipFill>
          <a:blip r:embed="rId3"/>
          <a:srcRect l="29883" t="42708" r="31445" b="37500"/>
          <a:stretch>
            <a:fillRect/>
          </a:stretch>
        </p:blipFill>
        <p:spPr bwMode="auto">
          <a:xfrm>
            <a:off x="2214546" y="3286124"/>
            <a:ext cx="4714908" cy="1357322"/>
          </a:xfrm>
          <a:prstGeom prst="rect">
            <a:avLst/>
          </a:prstGeom>
          <a:ln w="38100" cap="sq">
            <a:solidFill>
              <a:srgbClr val="00B050"/>
            </a:solidFill>
            <a:prstDash val="solid"/>
            <a:miter lim="800000"/>
          </a:ln>
          <a:effectLst>
            <a:outerShdw blurRad="50800" dist="38100" dir="2700000" algn="tl" rotWithShape="0">
              <a:srgbClr val="000000">
                <a:alpha val="43000"/>
              </a:srgbClr>
            </a:outerShdw>
          </a:effectLst>
        </p:spPr>
      </p:pic>
      <p:sp>
        <p:nvSpPr>
          <p:cNvPr id="14" name="2 Rectángulo"/>
          <p:cNvSpPr/>
          <p:nvPr/>
        </p:nvSpPr>
        <p:spPr>
          <a:xfrm>
            <a:off x="500063" y="4922855"/>
            <a:ext cx="8064500" cy="1754326"/>
          </a:xfrm>
          <a:prstGeom prst="rect">
            <a:avLst/>
          </a:prstGeom>
          <a:ln w="28575">
            <a:solidFill>
              <a:srgbClr val="C00000"/>
            </a:solidFill>
          </a:ln>
        </p:spPr>
        <p:style>
          <a:lnRef idx="1">
            <a:schemeClr val="accent3"/>
          </a:lnRef>
          <a:fillRef idx="2">
            <a:schemeClr val="accent3"/>
          </a:fillRef>
          <a:effectRef idx="1">
            <a:schemeClr val="accent3"/>
          </a:effectRef>
          <a:fontRef idx="minor">
            <a:schemeClr val="dk1"/>
          </a:fontRef>
        </p:style>
        <p:txBody>
          <a:bodyPr>
            <a:spAutoFit/>
          </a:bodyPr>
          <a:lstStyle/>
          <a:p>
            <a:pPr marL="342900" indent="-342900" algn="just">
              <a:buNone/>
              <a:defRPr/>
            </a:pPr>
            <a:r>
              <a:rPr lang="es-CL" dirty="0" smtClean="0"/>
              <a:t>Nota (1)</a:t>
            </a:r>
            <a:r>
              <a:rPr lang="es-CL" b="0" dirty="0" smtClean="0"/>
              <a:t> = </a:t>
            </a:r>
            <a:r>
              <a:rPr lang="es-CL" b="0" dirty="0"/>
              <a:t>Diferencia diaria en minutos de </a:t>
            </a:r>
            <a:r>
              <a:rPr lang="es-CL" b="0" dirty="0" smtClean="0"/>
              <a:t>tiempo:</a:t>
            </a:r>
          </a:p>
          <a:p>
            <a:pPr marL="342900" indent="-342900" algn="just">
              <a:buNone/>
              <a:defRPr/>
            </a:pPr>
            <a:endParaRPr lang="es-CL" b="0" dirty="0" smtClean="0"/>
          </a:p>
          <a:p>
            <a:pPr marL="342900" indent="-342900" algn="just">
              <a:buFont typeface="Wingdings" pitchFamily="2" charset="2"/>
              <a:buChar char="§"/>
              <a:defRPr/>
            </a:pPr>
            <a:r>
              <a:rPr lang="es-CL" b="0" dirty="0" smtClean="0"/>
              <a:t>Cuando </a:t>
            </a:r>
            <a:r>
              <a:rPr lang="es-CL" b="0" dirty="0"/>
              <a:t>es </a:t>
            </a:r>
            <a:r>
              <a:rPr lang="es-CL" dirty="0"/>
              <a:t>Longitud </a:t>
            </a:r>
            <a:r>
              <a:rPr lang="es-CL" dirty="0" err="1"/>
              <a:t>Weste</a:t>
            </a:r>
            <a:r>
              <a:rPr lang="es-CL" dirty="0"/>
              <a:t> </a:t>
            </a:r>
            <a:r>
              <a:rPr lang="es-CL" b="0" dirty="0"/>
              <a:t>esta corrección se </a:t>
            </a:r>
            <a:r>
              <a:rPr lang="es-CL" dirty="0"/>
              <a:t>SUMA</a:t>
            </a:r>
            <a:r>
              <a:rPr lang="es-CL" b="0" dirty="0"/>
              <a:t>. La DIFERENCIA DIARIA se toma entre el </a:t>
            </a:r>
            <a:r>
              <a:rPr lang="es-CL" dirty="0"/>
              <a:t>DIA </a:t>
            </a:r>
            <a:r>
              <a:rPr lang="es-CL" dirty="0" smtClean="0"/>
              <a:t>CONSIDERADO </a:t>
            </a:r>
            <a:r>
              <a:rPr lang="es-CL" b="0" dirty="0"/>
              <a:t>y el </a:t>
            </a:r>
            <a:r>
              <a:rPr lang="es-CL" dirty="0"/>
              <a:t>SIGUIENTE</a:t>
            </a:r>
            <a:r>
              <a:rPr lang="es-CL" b="0" dirty="0" smtClean="0"/>
              <a:t>.</a:t>
            </a:r>
          </a:p>
          <a:p>
            <a:pPr marL="342900" indent="-342900" algn="just">
              <a:buFont typeface="Wingdings" pitchFamily="2" charset="2"/>
              <a:buChar char="§"/>
              <a:defRPr/>
            </a:pPr>
            <a:r>
              <a:rPr lang="es-CL" b="0" dirty="0" smtClean="0"/>
              <a:t>Cuando </a:t>
            </a:r>
            <a:r>
              <a:rPr lang="es-CL" b="0" dirty="0"/>
              <a:t>la </a:t>
            </a:r>
            <a:r>
              <a:rPr lang="es-CL" dirty="0" smtClean="0"/>
              <a:t>Longitud </a:t>
            </a:r>
            <a:r>
              <a:rPr lang="es-CL" dirty="0"/>
              <a:t>es Este </a:t>
            </a:r>
            <a:r>
              <a:rPr lang="es-CL" b="0" dirty="0"/>
              <a:t>la corrección se </a:t>
            </a:r>
            <a:r>
              <a:rPr lang="es-CL" dirty="0"/>
              <a:t>RESTA</a:t>
            </a:r>
            <a:r>
              <a:rPr lang="es-CL" b="0" dirty="0"/>
              <a:t> . LA DIFERENCIA DIARIA se saca entre el </a:t>
            </a:r>
            <a:r>
              <a:rPr lang="es-CL" dirty="0"/>
              <a:t>DIA CONSIDERADO </a:t>
            </a:r>
            <a:r>
              <a:rPr lang="es-CL" b="0" dirty="0"/>
              <a:t>y el </a:t>
            </a:r>
            <a:r>
              <a:rPr lang="es-CL" dirty="0" smtClean="0"/>
              <a:t>ANTERIOR</a:t>
            </a:r>
            <a:r>
              <a:rPr lang="es-CL" b="0" dirty="0" smtClean="0"/>
              <a:t>.</a:t>
            </a:r>
            <a:endParaRPr lang="es-CL" b="0" dirty="0">
              <a:solidFill>
                <a:srgbClr val="000000"/>
              </a:solidFill>
              <a:cs typeface="Arial"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190 CuadroTexto"/>
          <p:cNvSpPr txBox="1"/>
          <p:nvPr/>
        </p:nvSpPr>
        <p:spPr>
          <a:xfrm>
            <a:off x="965175" y="353968"/>
            <a:ext cx="7215238" cy="794209"/>
          </a:xfrm>
          <a:prstGeom prst="rect">
            <a:avLst/>
          </a:prstGeom>
          <a:ln w="28575">
            <a:solidFill>
              <a:srgbClr val="C00000"/>
            </a:solidFill>
          </a:ln>
        </p:spPr>
        <p:style>
          <a:lnRef idx="0">
            <a:schemeClr val="accent2"/>
          </a:lnRef>
          <a:fillRef idx="3">
            <a:schemeClr val="accent2"/>
          </a:fillRef>
          <a:effectRef idx="3">
            <a:schemeClr val="accent2"/>
          </a:effectRef>
          <a:fontRef idx="minor">
            <a:schemeClr val="lt1"/>
          </a:fontRef>
        </p:style>
        <p:txBody>
          <a:bodyPr>
            <a:spAutoFit/>
          </a:bodyPr>
          <a:lstStyle/>
          <a:p>
            <a:pPr algn="ctr">
              <a:buFontTx/>
              <a:buNone/>
              <a:defRPr/>
            </a:pPr>
            <a:r>
              <a:rPr lang="es-CL" sz="2400" dirty="0">
                <a:solidFill>
                  <a:srgbClr val="FFFF00"/>
                </a:solidFill>
                <a:cs typeface="Arial" charset="0"/>
              </a:rPr>
              <a:t>CÁLCULO DE LA HORA DEL ORTO </a:t>
            </a:r>
            <a:r>
              <a:rPr lang="es-CL" sz="2400" dirty="0" smtClean="0">
                <a:solidFill>
                  <a:srgbClr val="FFFF00"/>
                </a:solidFill>
                <a:cs typeface="Arial" charset="0"/>
              </a:rPr>
              <a:t>DE LA LUNA</a:t>
            </a:r>
            <a:endParaRPr lang="es-CL" sz="2400" dirty="0">
              <a:solidFill>
                <a:srgbClr val="FFFF00"/>
              </a:solidFill>
              <a:cs typeface="Arial" charset="0"/>
            </a:endParaRPr>
          </a:p>
          <a:p>
            <a:pPr algn="ctr">
              <a:buFontTx/>
              <a:buNone/>
              <a:defRPr/>
            </a:pPr>
            <a:r>
              <a:rPr lang="es-CL" sz="2000" dirty="0">
                <a:solidFill>
                  <a:srgbClr val="FFFF00"/>
                </a:solidFill>
                <a:cs typeface="Arial" charset="0"/>
              </a:rPr>
              <a:t>(EJEMPLO)</a:t>
            </a:r>
          </a:p>
        </p:txBody>
      </p:sp>
      <p:graphicFrame>
        <p:nvGraphicFramePr>
          <p:cNvPr id="124128" name="Group 224"/>
          <p:cNvGraphicFramePr>
            <a:graphicFrameLocks noGrp="1"/>
          </p:cNvGraphicFramePr>
          <p:nvPr/>
        </p:nvGraphicFramePr>
        <p:xfrm>
          <a:off x="1116013" y="2714620"/>
          <a:ext cx="3600450" cy="3657600"/>
        </p:xfrm>
        <a:graphic>
          <a:graphicData uri="http://schemas.openxmlformats.org/drawingml/2006/table">
            <a:tbl>
              <a:tblPr/>
              <a:tblGrid>
                <a:gridCol w="1527161"/>
                <a:gridCol w="2073289"/>
              </a:tblGrid>
              <a:tr h="288925">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800" b="1" i="0" u="sng" strike="noStrike" cap="none" normalizeH="0" baseline="0" dirty="0" smtClean="0">
                          <a:ln>
                            <a:noFill/>
                          </a:ln>
                          <a:solidFill>
                            <a:schemeClr val="tx1"/>
                          </a:solidFill>
                          <a:effectLst/>
                          <a:latin typeface="Calibri" pitchFamily="34" charset="0"/>
                          <a:cs typeface="Times New Roman" pitchFamily="18" charset="0"/>
                        </a:rPr>
                        <a:t>ORTO </a:t>
                      </a:r>
                      <a:r>
                        <a:rPr kumimoji="0" lang="es-CL" sz="1800" b="1" i="0" u="sng" strike="noStrike" cap="none" normalizeH="0" baseline="0" dirty="0" smtClean="0">
                          <a:ln>
                            <a:noFill/>
                          </a:ln>
                          <a:solidFill>
                            <a:schemeClr val="tx1"/>
                          </a:solidFill>
                          <a:effectLst/>
                          <a:latin typeface="Calibri" pitchFamily="34" charset="0"/>
                          <a:cs typeface="Times New Roman" pitchFamily="18" charset="0"/>
                        </a:rPr>
                        <a:t>LUNA</a:t>
                      </a:r>
                      <a:endParaRPr kumimoji="0" lang="es-CL"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Hml:</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17 </a:t>
                      </a:r>
                      <a:r>
                        <a:rPr kumimoji="0" lang="es-CL" sz="1800" b="0" i="0" u="none" strike="noStrike" cap="none" normalizeH="0" baseline="0" dirty="0" smtClean="0">
                          <a:ln>
                            <a:noFill/>
                          </a:ln>
                          <a:solidFill>
                            <a:schemeClr val="tx1"/>
                          </a:solidFill>
                          <a:effectLst/>
                          <a:latin typeface="Calibri" pitchFamily="34" charset="0"/>
                        </a:rPr>
                        <a:t>H </a:t>
                      </a:r>
                      <a:r>
                        <a:rPr kumimoji="0" lang="es-CL" sz="1800" b="0" i="0" u="none" strike="noStrike" cap="none" normalizeH="0" baseline="0" dirty="0" smtClean="0">
                          <a:ln>
                            <a:noFill/>
                          </a:ln>
                          <a:solidFill>
                            <a:schemeClr val="tx1"/>
                          </a:solidFill>
                          <a:effectLst/>
                          <a:latin typeface="Calibri" pitchFamily="34" charset="0"/>
                        </a:rPr>
                        <a:t>33 </a:t>
                      </a:r>
                      <a:r>
                        <a:rPr kumimoji="0" lang="es-CL" sz="1800" b="0" i="0" u="none" strike="noStrike" cap="none" normalizeH="0" baseline="0" dirty="0" smtClean="0">
                          <a:ln>
                            <a:noFill/>
                          </a:ln>
                          <a:solidFill>
                            <a:schemeClr val="tx1"/>
                          </a:solidFill>
                          <a:effectLst/>
                          <a:latin typeface="Calibri" pitchFamily="34" charset="0"/>
                        </a:rPr>
                        <a:t>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dirty="0" err="1" smtClean="0">
                          <a:ln>
                            <a:noFill/>
                          </a:ln>
                          <a:solidFill>
                            <a:schemeClr val="tx1"/>
                          </a:solidFill>
                          <a:effectLst/>
                          <a:latin typeface="Calibri" pitchFamily="34" charset="0"/>
                          <a:cs typeface="Times New Roman" pitchFamily="18" charset="0"/>
                        </a:rPr>
                        <a:t>Corr</a:t>
                      </a:r>
                      <a:r>
                        <a:rPr kumimoji="0" lang="es-CL" sz="1800" b="1" i="0" u="none" strike="noStrike" cap="none" normalizeH="0" baseline="0" dirty="0" smtClean="0">
                          <a:ln>
                            <a:noFill/>
                          </a:ln>
                          <a:solidFill>
                            <a:schemeClr val="tx1"/>
                          </a:solidFill>
                          <a:effectLst/>
                          <a:latin typeface="Calibri" pitchFamily="34" charset="0"/>
                          <a:cs typeface="Times New Roman" pitchFamily="18" charset="0"/>
                        </a:rPr>
                        <a:t>.  x  </a:t>
                      </a:r>
                      <a:r>
                        <a:rPr kumimoji="0" lang="es-CL" sz="1800" b="1" i="0" u="none" strike="noStrike" cap="none" normalizeH="0" baseline="0" dirty="0" err="1" smtClean="0">
                          <a:ln>
                            <a:noFill/>
                          </a:ln>
                          <a:solidFill>
                            <a:schemeClr val="tx1"/>
                          </a:solidFill>
                          <a:effectLst/>
                          <a:latin typeface="Calibri" pitchFamily="34" charset="0"/>
                          <a:cs typeface="Times New Roman" pitchFamily="18" charset="0"/>
                        </a:rPr>
                        <a:t>Lat</a:t>
                      </a:r>
                      <a:r>
                        <a:rPr kumimoji="0" lang="es-CL" sz="1800" b="1" i="0" u="none" strike="noStrike" cap="none" normalizeH="0" baseline="0" dirty="0" smtClean="0">
                          <a:ln>
                            <a:noFill/>
                          </a:ln>
                          <a:solidFill>
                            <a:schemeClr val="tx1"/>
                          </a:solidFill>
                          <a:effectLst/>
                          <a:latin typeface="Calibri" pitchFamily="34" charset="0"/>
                          <a:cs typeface="Times New Roman" pitchFamily="18" charset="0"/>
                        </a:rPr>
                        <a:t>:</a:t>
                      </a:r>
                      <a:endParaRPr kumimoji="0" lang="es-CL"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      </a:t>
                      </a:r>
                      <a:r>
                        <a:rPr kumimoji="0" lang="es-CL" sz="1800" b="0" i="0" u="none" strike="noStrike" cap="none" normalizeH="0" baseline="0" dirty="0" smtClean="0">
                          <a:ln>
                            <a:noFill/>
                          </a:ln>
                          <a:solidFill>
                            <a:schemeClr val="tx1"/>
                          </a:solidFill>
                          <a:effectLst/>
                          <a:latin typeface="Calibri" pitchFamily="34" charset="0"/>
                        </a:rPr>
                        <a:t>- 3,6 </a:t>
                      </a:r>
                      <a:r>
                        <a:rPr kumimoji="0" lang="es-CL" sz="1800" b="0" i="0" u="none" strike="noStrike" cap="none" normalizeH="0" baseline="0" dirty="0" smtClean="0">
                          <a:ln>
                            <a:noFill/>
                          </a:ln>
                          <a:solidFill>
                            <a:schemeClr val="tx1"/>
                          </a:solidFill>
                          <a:effectLst/>
                          <a:latin typeface="Calibri" pitchFamily="34" charset="0"/>
                        </a:rPr>
                        <a:t>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dirty="0" err="1" smtClean="0">
                          <a:ln>
                            <a:noFill/>
                          </a:ln>
                          <a:solidFill>
                            <a:schemeClr val="tx1"/>
                          </a:solidFill>
                          <a:effectLst/>
                          <a:latin typeface="Calibri" pitchFamily="34" charset="0"/>
                          <a:cs typeface="Times New Roman" pitchFamily="18" charset="0"/>
                        </a:rPr>
                        <a:t>Corr</a:t>
                      </a:r>
                      <a:r>
                        <a:rPr kumimoji="0" lang="es-CL" sz="1800" b="1" i="0" u="none" strike="noStrike" cap="none" normalizeH="0" baseline="0" dirty="0" smtClean="0">
                          <a:ln>
                            <a:noFill/>
                          </a:ln>
                          <a:solidFill>
                            <a:schemeClr val="tx1"/>
                          </a:solidFill>
                          <a:effectLst/>
                          <a:latin typeface="Calibri" pitchFamily="34" charset="0"/>
                          <a:cs typeface="Times New Roman" pitchFamily="18" charset="0"/>
                        </a:rPr>
                        <a:t>.  x  </a:t>
                      </a:r>
                      <a:r>
                        <a:rPr kumimoji="0" lang="es-CL" sz="1800" b="1" i="0" u="none" strike="noStrike" cap="none" normalizeH="0" baseline="0" dirty="0" smtClean="0">
                          <a:ln>
                            <a:noFill/>
                          </a:ln>
                          <a:solidFill>
                            <a:schemeClr val="tx1"/>
                          </a:solidFill>
                          <a:effectLst/>
                          <a:latin typeface="Calibri" pitchFamily="34" charset="0"/>
                          <a:cs typeface="Times New Roman" pitchFamily="18" charset="0"/>
                        </a:rPr>
                        <a:t>Long:</a:t>
                      </a:r>
                      <a:endParaRPr kumimoji="0" lang="es-CL"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      + </a:t>
                      </a:r>
                      <a:r>
                        <a:rPr kumimoji="0" lang="es-CL" sz="1800" b="0" i="0" u="none" strike="noStrike" cap="none" normalizeH="0" baseline="0" dirty="0" smtClean="0">
                          <a:ln>
                            <a:noFill/>
                          </a:ln>
                          <a:solidFill>
                            <a:schemeClr val="tx1"/>
                          </a:solidFill>
                          <a:effectLst/>
                          <a:latin typeface="Calibri" pitchFamily="34" charset="0"/>
                        </a:rPr>
                        <a:t>13,8 </a:t>
                      </a:r>
                      <a:r>
                        <a:rPr kumimoji="0" lang="es-CL" sz="1800" b="0" i="0" u="none" strike="noStrike" cap="none" normalizeH="0" baseline="0" dirty="0" smtClean="0">
                          <a:ln>
                            <a:noFill/>
                          </a:ln>
                          <a:solidFill>
                            <a:schemeClr val="tx1"/>
                          </a:solidFill>
                          <a:effectLst/>
                          <a:latin typeface="Calibri" pitchFamily="34" charset="0"/>
                        </a:rPr>
                        <a:t>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dirty="0" err="1" smtClean="0">
                          <a:ln>
                            <a:noFill/>
                          </a:ln>
                          <a:solidFill>
                            <a:schemeClr val="tx1"/>
                          </a:solidFill>
                          <a:effectLst/>
                          <a:latin typeface="Calibri" pitchFamily="34" charset="0"/>
                          <a:cs typeface="Times New Roman" pitchFamily="18" charset="0"/>
                        </a:rPr>
                        <a:t>Hml</a:t>
                      </a:r>
                      <a:r>
                        <a:rPr kumimoji="0" lang="es-CL" sz="1800" b="1" i="0" u="none" strike="noStrike" cap="none" normalizeH="0" baseline="0" dirty="0" smtClean="0">
                          <a:ln>
                            <a:noFill/>
                          </a:ln>
                          <a:solidFill>
                            <a:schemeClr val="tx1"/>
                          </a:solidFill>
                          <a:effectLst/>
                          <a:latin typeface="Calibri" pitchFamily="34" charset="0"/>
                          <a:cs typeface="Times New Roman" pitchFamily="18" charset="0"/>
                        </a:rPr>
                        <a:t> </a:t>
                      </a:r>
                      <a:r>
                        <a:rPr kumimoji="0" lang="es-CL" sz="1800" b="1" i="0" u="none" strike="noStrike" cap="none" normalizeH="0" baseline="0" dirty="0" err="1" smtClean="0">
                          <a:ln>
                            <a:noFill/>
                          </a:ln>
                          <a:solidFill>
                            <a:schemeClr val="tx1"/>
                          </a:solidFill>
                          <a:effectLst/>
                          <a:latin typeface="Calibri" pitchFamily="34" charset="0"/>
                          <a:cs typeface="Times New Roman" pitchFamily="18" charset="0"/>
                        </a:rPr>
                        <a:t>Corr</a:t>
                      </a:r>
                      <a:r>
                        <a:rPr kumimoji="0" lang="es-CL" sz="1800" b="1" i="0" u="none" strike="noStrike" cap="none" normalizeH="0" baseline="0" dirty="0" smtClean="0">
                          <a:ln>
                            <a:noFill/>
                          </a:ln>
                          <a:solidFill>
                            <a:schemeClr val="tx1"/>
                          </a:solidFill>
                          <a:effectLst/>
                          <a:latin typeface="Calibri" pitchFamily="34" charset="0"/>
                          <a:cs typeface="Times New Roman" pitchFamily="18" charset="0"/>
                        </a:rPr>
                        <a:t>.:</a:t>
                      </a:r>
                      <a:endParaRPr kumimoji="0" lang="es-CL"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17 </a:t>
                      </a:r>
                      <a:r>
                        <a:rPr kumimoji="0" lang="es-CL" sz="1800" b="0" i="0" u="none" strike="noStrike" cap="none" normalizeH="0" baseline="0" dirty="0" smtClean="0">
                          <a:ln>
                            <a:noFill/>
                          </a:ln>
                          <a:solidFill>
                            <a:schemeClr val="tx1"/>
                          </a:solidFill>
                          <a:effectLst/>
                          <a:latin typeface="Calibri" pitchFamily="34" charset="0"/>
                        </a:rPr>
                        <a:t>H </a:t>
                      </a:r>
                      <a:r>
                        <a:rPr kumimoji="0" lang="es-CL" sz="1800" b="0" i="0" u="none" strike="noStrike" cap="none" normalizeH="0" baseline="0" dirty="0" smtClean="0">
                          <a:ln>
                            <a:noFill/>
                          </a:ln>
                          <a:solidFill>
                            <a:schemeClr val="tx1"/>
                          </a:solidFill>
                          <a:effectLst/>
                          <a:latin typeface="Calibri" pitchFamily="34" charset="0"/>
                        </a:rPr>
                        <a:t>43,2 </a:t>
                      </a:r>
                      <a:r>
                        <a:rPr kumimoji="0" lang="es-CL" sz="1800" b="0" i="0" u="none" strike="noStrike" cap="none" normalizeH="0" baseline="0" dirty="0" smtClean="0">
                          <a:ln>
                            <a:noFill/>
                          </a:ln>
                          <a:solidFill>
                            <a:schemeClr val="tx1"/>
                          </a:solidFill>
                          <a:effectLst/>
                          <a:latin typeface="Calibri" pitchFamily="34" charset="0"/>
                        </a:rPr>
                        <a:t>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Ge en horas:</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04 H 47 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HmGr:</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22 </a:t>
                      </a:r>
                      <a:r>
                        <a:rPr kumimoji="0" lang="es-CL" sz="1800" b="0" i="0" u="none" strike="noStrike" cap="none" normalizeH="0" baseline="0" dirty="0" smtClean="0">
                          <a:ln>
                            <a:noFill/>
                          </a:ln>
                          <a:solidFill>
                            <a:schemeClr val="tx1"/>
                          </a:solidFill>
                          <a:effectLst/>
                          <a:latin typeface="Calibri" pitchFamily="34" charset="0"/>
                        </a:rPr>
                        <a:t>H </a:t>
                      </a:r>
                      <a:r>
                        <a:rPr kumimoji="0" lang="es-CL" sz="1800" b="0" i="0" u="none" strike="noStrike" cap="none" normalizeH="0" baseline="0" dirty="0" smtClean="0">
                          <a:ln>
                            <a:noFill/>
                          </a:ln>
                          <a:solidFill>
                            <a:schemeClr val="tx1"/>
                          </a:solidFill>
                          <a:effectLst/>
                          <a:latin typeface="Calibri" pitchFamily="34" charset="0"/>
                        </a:rPr>
                        <a:t>30,2 </a:t>
                      </a:r>
                      <a:r>
                        <a:rPr kumimoji="0" lang="es-CL" sz="1800" b="0" i="0" u="none" strike="noStrike" cap="none" normalizeH="0" baseline="0" dirty="0" smtClean="0">
                          <a:ln>
                            <a:noFill/>
                          </a:ln>
                          <a:solidFill>
                            <a:schemeClr val="tx1"/>
                          </a:solidFill>
                          <a:effectLst/>
                          <a:latin typeface="Calibri" pitchFamily="34" charset="0"/>
                        </a:rPr>
                        <a:t>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Zh:</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+ 4 H</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Hzl :</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18 </a:t>
                      </a:r>
                      <a:r>
                        <a:rPr kumimoji="0" lang="es-CL" sz="1800" b="0" i="0" u="none" strike="noStrike" cap="none" normalizeH="0" baseline="0" dirty="0" smtClean="0">
                          <a:ln>
                            <a:noFill/>
                          </a:ln>
                          <a:solidFill>
                            <a:schemeClr val="tx1"/>
                          </a:solidFill>
                          <a:effectLst/>
                          <a:latin typeface="Calibri" pitchFamily="34" charset="0"/>
                        </a:rPr>
                        <a:t>H </a:t>
                      </a:r>
                      <a:r>
                        <a:rPr kumimoji="0" lang="es-CL" sz="1800" b="0" i="0" u="none" strike="noStrike" cap="none" normalizeH="0" baseline="0" dirty="0" smtClean="0">
                          <a:ln>
                            <a:noFill/>
                          </a:ln>
                          <a:solidFill>
                            <a:schemeClr val="tx1"/>
                          </a:solidFill>
                          <a:effectLst/>
                          <a:latin typeface="Calibri" pitchFamily="34" charset="0"/>
                        </a:rPr>
                        <a:t>30,2 </a:t>
                      </a:r>
                      <a:r>
                        <a:rPr kumimoji="0" lang="es-CL" sz="1800" b="0" i="0" u="none" strike="noStrike" cap="none" normalizeH="0" baseline="0" dirty="0" smtClean="0">
                          <a:ln>
                            <a:noFill/>
                          </a:ln>
                          <a:solidFill>
                            <a:schemeClr val="tx1"/>
                          </a:solidFill>
                          <a:effectLst/>
                          <a:latin typeface="Calibri" pitchFamily="34" charset="0"/>
                        </a:rPr>
                        <a:t>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DE9D9"/>
                    </a:solid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Fecha:</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10 agosto </a:t>
                      </a:r>
                      <a:r>
                        <a:rPr kumimoji="0" lang="es-CL" sz="1800" b="0" i="0" u="none" strike="noStrike" cap="none" normalizeH="0" baseline="0" dirty="0" smtClean="0">
                          <a:ln>
                            <a:noFill/>
                          </a:ln>
                          <a:solidFill>
                            <a:schemeClr val="tx1"/>
                          </a:solidFill>
                          <a:effectLst/>
                          <a:latin typeface="Calibri" pitchFamily="34" charset="0"/>
                        </a:rPr>
                        <a:t>2014</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24045" name="Rectangle 141"/>
          <p:cNvSpPr>
            <a:spLocks noChangeArrowheads="1"/>
          </p:cNvSpPr>
          <p:nvPr/>
        </p:nvSpPr>
        <p:spPr bwMode="auto">
          <a:xfrm>
            <a:off x="1116013" y="1571625"/>
            <a:ext cx="6624637" cy="707886"/>
          </a:xfrm>
          <a:prstGeom prst="rect">
            <a:avLst/>
          </a:prstGeom>
          <a:gradFill rotWithShape="1">
            <a:gsLst>
              <a:gs pos="0">
                <a:srgbClr val="9EEAFF"/>
              </a:gs>
              <a:gs pos="35001">
                <a:srgbClr val="BBEFFF"/>
              </a:gs>
              <a:gs pos="100000">
                <a:srgbClr val="E4F9FF"/>
              </a:gs>
            </a:gsLst>
            <a:lin ang="16200000" scaled="1"/>
          </a:gradFill>
          <a:ln w="38100" algn="ctr">
            <a:solidFill>
              <a:srgbClr val="C00000"/>
            </a:solidFill>
            <a:miter lim="800000"/>
            <a:headEnd/>
            <a:tailEnd/>
          </a:ln>
          <a:effectLst>
            <a:outerShdw dist="20000" dir="5400000" rotWithShape="0">
              <a:srgbClr val="000000">
                <a:alpha val="37999"/>
              </a:srgbClr>
            </a:outerShdw>
          </a:effectLst>
        </p:spPr>
        <p:txBody>
          <a:bodyPr anchor="ctr">
            <a:spAutoFit/>
          </a:bodyPr>
          <a:lstStyle/>
          <a:p>
            <a:pPr algn="ctr">
              <a:buFont typeface="Wingdings" pitchFamily="2" charset="2"/>
              <a:buNone/>
              <a:defRPr/>
            </a:pPr>
            <a:r>
              <a:rPr lang="es-CL" sz="2000" dirty="0"/>
              <a:t>CALCULAR LA HZ DEL ORTO </a:t>
            </a:r>
            <a:r>
              <a:rPr lang="es-CL" sz="2000" dirty="0" smtClean="0"/>
              <a:t>DE LA LUNA EL 10 </a:t>
            </a:r>
            <a:r>
              <a:rPr lang="es-CL" sz="2000" dirty="0"/>
              <a:t>DE </a:t>
            </a:r>
            <a:r>
              <a:rPr lang="es-CL" sz="2000" dirty="0" smtClean="0"/>
              <a:t>AGOSTO </a:t>
            </a:r>
            <a:r>
              <a:rPr lang="es-CL" sz="2000" dirty="0"/>
              <a:t>DE 2014, EN L = 33º 02’ S; G = 71º 45’ W </a:t>
            </a:r>
            <a:endParaRPr lang="es-ES" sz="2000" dirty="0"/>
          </a:p>
        </p:txBody>
      </p:sp>
      <p:graphicFrame>
        <p:nvGraphicFramePr>
          <p:cNvPr id="124135" name="Group 231"/>
          <p:cNvGraphicFramePr>
            <a:graphicFrameLocks noGrp="1"/>
          </p:cNvGraphicFramePr>
          <p:nvPr/>
        </p:nvGraphicFramePr>
        <p:xfrm>
          <a:off x="5480074" y="3059113"/>
          <a:ext cx="2663826" cy="1097280"/>
        </p:xfrm>
        <a:graphic>
          <a:graphicData uri="http://schemas.openxmlformats.org/drawingml/2006/table">
            <a:tbl>
              <a:tblPr/>
              <a:tblGrid>
                <a:gridCol w="1296988"/>
                <a:gridCol w="1366838"/>
              </a:tblGrid>
              <a:tr h="252413">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dirty="0" smtClean="0">
                          <a:ln>
                            <a:noFill/>
                          </a:ln>
                          <a:solidFill>
                            <a:schemeClr val="tx1"/>
                          </a:solidFill>
                          <a:effectLst/>
                          <a:latin typeface="Calibri" pitchFamily="34" charset="0"/>
                          <a:cs typeface="Times New Roman" pitchFamily="18" charset="0"/>
                        </a:rPr>
                        <a:t>Corrección X LAT</a:t>
                      </a:r>
                      <a:endParaRPr kumimoji="0" lang="es-CL" sz="1800" b="1"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hMerge="1">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0" i="0" u="none" strike="noStrike" cap="none" normalizeH="0" baseline="0" dirty="0" smtClean="0">
                          <a:ln>
                            <a:noFill/>
                          </a:ln>
                          <a:solidFill>
                            <a:schemeClr val="tx1"/>
                          </a:solidFill>
                          <a:effectLst/>
                          <a:latin typeface="Calibri" pitchFamily="34" charset="0"/>
                          <a:cs typeface="Times New Roman" pitchFamily="18" charset="0"/>
                        </a:rPr>
                        <a:t>En 5°</a:t>
                      </a: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cs typeface="Arial" charset="0"/>
                        </a:rPr>
                        <a:t>- 6 </a:t>
                      </a:r>
                      <a:r>
                        <a:rPr kumimoji="0" lang="es-CL" sz="1800" b="0" i="0" u="none" strike="noStrike" cap="none" normalizeH="0" baseline="0" dirty="0" smtClean="0">
                          <a:ln>
                            <a:noFill/>
                          </a:ln>
                          <a:solidFill>
                            <a:schemeClr val="tx1"/>
                          </a:solidFill>
                          <a:effectLst/>
                          <a:latin typeface="Calibri" pitchFamily="34" charset="0"/>
                          <a:cs typeface="Arial" charset="0"/>
                        </a:rPr>
                        <a:t>Min</a:t>
                      </a:r>
                      <a:endParaRPr kumimoji="0" lang="es-ES"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0" i="0" u="none" strike="noStrike" cap="none" normalizeH="0" baseline="0" smtClean="0">
                          <a:ln>
                            <a:noFill/>
                          </a:ln>
                          <a:solidFill>
                            <a:schemeClr val="tx1"/>
                          </a:solidFill>
                          <a:effectLst/>
                          <a:latin typeface="Calibri" pitchFamily="34" charset="0"/>
                          <a:cs typeface="Times New Roman" pitchFamily="18" charset="0"/>
                        </a:rPr>
                        <a:t>En 3° 02’</a:t>
                      </a: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cs typeface="Arial" charset="0"/>
                        </a:rPr>
                        <a:t>X = </a:t>
                      </a:r>
                      <a:r>
                        <a:rPr kumimoji="0" lang="es-CL" sz="1800" b="0" i="0" u="none" strike="noStrike" cap="none" normalizeH="0" baseline="0" dirty="0" smtClean="0">
                          <a:ln>
                            <a:noFill/>
                          </a:ln>
                          <a:solidFill>
                            <a:schemeClr val="tx1"/>
                          </a:solidFill>
                          <a:effectLst/>
                          <a:latin typeface="Calibri" pitchFamily="34" charset="0"/>
                          <a:cs typeface="Arial" charset="0"/>
                        </a:rPr>
                        <a:t>- 3,6 </a:t>
                      </a:r>
                      <a:r>
                        <a:rPr kumimoji="0" lang="es-CL" sz="1800" b="0" i="0" u="none" strike="noStrike" cap="none" normalizeH="0" baseline="0" dirty="0" smtClean="0">
                          <a:ln>
                            <a:noFill/>
                          </a:ln>
                          <a:solidFill>
                            <a:schemeClr val="tx1"/>
                          </a:solidFill>
                          <a:effectLst/>
                          <a:latin typeface="Calibri" pitchFamily="34" charset="0"/>
                          <a:cs typeface="Arial" charset="0"/>
                        </a:rPr>
                        <a:t>Min</a:t>
                      </a:r>
                      <a:endParaRPr kumimoji="0" lang="es-ES"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6" name="Group 231"/>
          <p:cNvGraphicFramePr>
            <a:graphicFrameLocks noGrp="1"/>
          </p:cNvGraphicFramePr>
          <p:nvPr/>
        </p:nvGraphicFramePr>
        <p:xfrm>
          <a:off x="5429256" y="4626306"/>
          <a:ext cx="2857520" cy="1097280"/>
        </p:xfrm>
        <a:graphic>
          <a:graphicData uri="http://schemas.openxmlformats.org/drawingml/2006/table">
            <a:tbl>
              <a:tblPr/>
              <a:tblGrid>
                <a:gridCol w="1296988"/>
                <a:gridCol w="1560532"/>
              </a:tblGrid>
              <a:tr h="252413">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CL" sz="1800" b="1" i="0" u="none" strike="noStrike" kern="1200" cap="none" spc="0" normalizeH="0" baseline="0" noProof="0" dirty="0" smtClean="0">
                          <a:ln>
                            <a:noFill/>
                          </a:ln>
                          <a:solidFill>
                            <a:prstClr val="black"/>
                          </a:solidFill>
                          <a:effectLst/>
                          <a:uLnTx/>
                          <a:uFillTx/>
                          <a:latin typeface="Calibri" pitchFamily="34" charset="0"/>
                          <a:ea typeface="+mn-ea"/>
                          <a:cs typeface="Times New Roman" pitchFamily="18" charset="0"/>
                        </a:rPr>
                        <a:t>Corrección X LONG</a:t>
                      </a:r>
                      <a:endParaRPr kumimoji="0" lang="es-CL" sz="1800" b="1"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hMerge="1">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0" i="0" u="none" strike="noStrike" cap="none" normalizeH="0" baseline="0" dirty="0" smtClean="0">
                          <a:ln>
                            <a:noFill/>
                          </a:ln>
                          <a:solidFill>
                            <a:schemeClr val="tx1"/>
                          </a:solidFill>
                          <a:effectLst/>
                          <a:latin typeface="Calibri" pitchFamily="34" charset="0"/>
                          <a:cs typeface="Times New Roman" pitchFamily="18" charset="0"/>
                        </a:rPr>
                        <a:t>En </a:t>
                      </a:r>
                      <a:r>
                        <a:rPr kumimoji="0" lang="es-CL" sz="1800" b="0" i="0" u="none" strike="noStrike" cap="none" normalizeH="0" baseline="0" dirty="0" smtClean="0">
                          <a:ln>
                            <a:noFill/>
                          </a:ln>
                          <a:solidFill>
                            <a:schemeClr val="tx1"/>
                          </a:solidFill>
                          <a:effectLst/>
                          <a:latin typeface="Calibri" pitchFamily="34" charset="0"/>
                          <a:cs typeface="Times New Roman" pitchFamily="18" charset="0"/>
                        </a:rPr>
                        <a:t>360°</a:t>
                      </a:r>
                      <a:endParaRPr kumimoji="0" lang="es-CL" sz="1800" b="0"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cs typeface="Arial" charset="0"/>
                        </a:rPr>
                        <a:t>+ </a:t>
                      </a:r>
                      <a:r>
                        <a:rPr kumimoji="0" lang="es-CL" sz="1800" b="0" i="0" u="none" strike="noStrike" cap="none" normalizeH="0" baseline="0" dirty="0" smtClean="0">
                          <a:ln>
                            <a:noFill/>
                          </a:ln>
                          <a:solidFill>
                            <a:schemeClr val="tx1"/>
                          </a:solidFill>
                          <a:effectLst/>
                          <a:latin typeface="Calibri" pitchFamily="34" charset="0"/>
                          <a:cs typeface="Arial" charset="0"/>
                        </a:rPr>
                        <a:t>69 </a:t>
                      </a:r>
                      <a:r>
                        <a:rPr kumimoji="0" lang="es-CL" sz="1800" b="0" i="0" u="none" strike="noStrike" cap="none" normalizeH="0" baseline="0" dirty="0" smtClean="0">
                          <a:ln>
                            <a:noFill/>
                          </a:ln>
                          <a:solidFill>
                            <a:schemeClr val="tx1"/>
                          </a:solidFill>
                          <a:effectLst/>
                          <a:latin typeface="Calibri" pitchFamily="34" charset="0"/>
                          <a:cs typeface="Arial" charset="0"/>
                        </a:rPr>
                        <a:t>Min</a:t>
                      </a:r>
                      <a:endParaRPr kumimoji="0" lang="es-ES"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0" i="0" u="none" strike="noStrike" cap="none" normalizeH="0" baseline="0" dirty="0" smtClean="0">
                          <a:ln>
                            <a:noFill/>
                          </a:ln>
                          <a:solidFill>
                            <a:schemeClr val="tx1"/>
                          </a:solidFill>
                          <a:effectLst/>
                          <a:latin typeface="Calibri" pitchFamily="34" charset="0"/>
                          <a:cs typeface="Times New Roman" pitchFamily="18" charset="0"/>
                        </a:rPr>
                        <a:t>En </a:t>
                      </a:r>
                      <a:r>
                        <a:rPr kumimoji="0" lang="es-CL" sz="1800" b="0" i="0" u="none" strike="noStrike" cap="none" normalizeH="0" baseline="0" dirty="0" smtClean="0">
                          <a:ln>
                            <a:noFill/>
                          </a:ln>
                          <a:solidFill>
                            <a:schemeClr val="tx1"/>
                          </a:solidFill>
                          <a:effectLst/>
                          <a:latin typeface="Calibri" pitchFamily="34" charset="0"/>
                          <a:cs typeface="Times New Roman" pitchFamily="18" charset="0"/>
                        </a:rPr>
                        <a:t>71° 45’</a:t>
                      </a:r>
                      <a:endParaRPr kumimoji="0" lang="es-CL" sz="1800" b="0"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cs typeface="Arial" charset="0"/>
                        </a:rPr>
                        <a:t>X = + </a:t>
                      </a:r>
                      <a:r>
                        <a:rPr kumimoji="0" lang="es-CL" sz="1800" b="0" i="0" u="none" strike="noStrike" cap="none" normalizeH="0" baseline="0" dirty="0" smtClean="0">
                          <a:ln>
                            <a:noFill/>
                          </a:ln>
                          <a:solidFill>
                            <a:schemeClr val="tx1"/>
                          </a:solidFill>
                          <a:effectLst/>
                          <a:latin typeface="Calibri" pitchFamily="34" charset="0"/>
                          <a:cs typeface="Arial" charset="0"/>
                        </a:rPr>
                        <a:t>13,8 </a:t>
                      </a:r>
                      <a:r>
                        <a:rPr kumimoji="0" lang="es-CL" sz="1800" b="0" i="0" u="none" strike="noStrike" cap="none" normalizeH="0" baseline="0" dirty="0" smtClean="0">
                          <a:ln>
                            <a:noFill/>
                          </a:ln>
                          <a:solidFill>
                            <a:schemeClr val="tx1"/>
                          </a:solidFill>
                          <a:effectLst/>
                          <a:latin typeface="Calibri" pitchFamily="34" charset="0"/>
                          <a:cs typeface="Arial" charset="0"/>
                        </a:rPr>
                        <a:t>Min</a:t>
                      </a:r>
                      <a:endParaRPr kumimoji="0" lang="es-ES"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190 CuadroTexto"/>
          <p:cNvSpPr txBox="1"/>
          <p:nvPr/>
        </p:nvSpPr>
        <p:spPr>
          <a:xfrm>
            <a:off x="965175" y="353968"/>
            <a:ext cx="7215238" cy="794209"/>
          </a:xfrm>
          <a:prstGeom prst="rect">
            <a:avLst/>
          </a:prstGeom>
          <a:ln w="28575">
            <a:solidFill>
              <a:srgbClr val="C00000"/>
            </a:solidFill>
          </a:ln>
        </p:spPr>
        <p:style>
          <a:lnRef idx="0">
            <a:schemeClr val="accent2"/>
          </a:lnRef>
          <a:fillRef idx="3">
            <a:schemeClr val="accent2"/>
          </a:fillRef>
          <a:effectRef idx="3">
            <a:schemeClr val="accent2"/>
          </a:effectRef>
          <a:fontRef idx="minor">
            <a:schemeClr val="lt1"/>
          </a:fontRef>
        </p:style>
        <p:txBody>
          <a:bodyPr>
            <a:spAutoFit/>
          </a:bodyPr>
          <a:lstStyle/>
          <a:p>
            <a:pPr algn="ctr">
              <a:buFontTx/>
              <a:buNone/>
              <a:defRPr/>
            </a:pPr>
            <a:r>
              <a:rPr lang="es-CL" sz="2400" dirty="0">
                <a:solidFill>
                  <a:srgbClr val="FFFF00"/>
                </a:solidFill>
                <a:cs typeface="Arial" charset="0"/>
              </a:rPr>
              <a:t>CÁLCULO DE LA HORA DEL </a:t>
            </a:r>
            <a:r>
              <a:rPr lang="es-CL" sz="2400" dirty="0" smtClean="0">
                <a:solidFill>
                  <a:srgbClr val="FFFF00"/>
                </a:solidFill>
                <a:cs typeface="Arial" charset="0"/>
              </a:rPr>
              <a:t>OCASO DE LA LUNA</a:t>
            </a:r>
            <a:endParaRPr lang="es-CL" sz="2400" dirty="0">
              <a:solidFill>
                <a:srgbClr val="FFFF00"/>
              </a:solidFill>
              <a:cs typeface="Arial" charset="0"/>
            </a:endParaRPr>
          </a:p>
          <a:p>
            <a:pPr algn="ctr">
              <a:buFontTx/>
              <a:buNone/>
              <a:defRPr/>
            </a:pPr>
            <a:r>
              <a:rPr lang="es-CL" sz="2000" dirty="0">
                <a:solidFill>
                  <a:srgbClr val="FFFF00"/>
                </a:solidFill>
                <a:cs typeface="Arial" charset="0"/>
              </a:rPr>
              <a:t>(EJEMPLO)</a:t>
            </a:r>
          </a:p>
        </p:txBody>
      </p:sp>
      <p:graphicFrame>
        <p:nvGraphicFramePr>
          <p:cNvPr id="124128" name="Group 224"/>
          <p:cNvGraphicFramePr>
            <a:graphicFrameLocks noGrp="1"/>
          </p:cNvGraphicFramePr>
          <p:nvPr/>
        </p:nvGraphicFramePr>
        <p:xfrm>
          <a:off x="1116013" y="2714620"/>
          <a:ext cx="3600450" cy="3657600"/>
        </p:xfrm>
        <a:graphic>
          <a:graphicData uri="http://schemas.openxmlformats.org/drawingml/2006/table">
            <a:tbl>
              <a:tblPr/>
              <a:tblGrid>
                <a:gridCol w="1527161"/>
                <a:gridCol w="2073289"/>
              </a:tblGrid>
              <a:tr h="288925">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800" b="1" i="0" u="sng" strike="noStrike" cap="none" normalizeH="0" baseline="0" dirty="0" smtClean="0">
                          <a:ln>
                            <a:noFill/>
                          </a:ln>
                          <a:solidFill>
                            <a:schemeClr val="tx1"/>
                          </a:solidFill>
                          <a:effectLst/>
                          <a:latin typeface="Calibri" pitchFamily="34" charset="0"/>
                          <a:cs typeface="Times New Roman" pitchFamily="18" charset="0"/>
                        </a:rPr>
                        <a:t>OCASO LUNA</a:t>
                      </a:r>
                      <a:endParaRPr kumimoji="0" lang="es-CL"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AEEF3"/>
                    </a:solid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Hml:</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06 H 49 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dirty="0" err="1" smtClean="0">
                          <a:ln>
                            <a:noFill/>
                          </a:ln>
                          <a:solidFill>
                            <a:schemeClr val="tx1"/>
                          </a:solidFill>
                          <a:effectLst/>
                          <a:latin typeface="Calibri" pitchFamily="34" charset="0"/>
                          <a:cs typeface="Times New Roman" pitchFamily="18" charset="0"/>
                        </a:rPr>
                        <a:t>Corr</a:t>
                      </a:r>
                      <a:r>
                        <a:rPr kumimoji="0" lang="es-CL" sz="1800" b="1" i="0" u="none" strike="noStrike" cap="none" normalizeH="0" baseline="0" dirty="0" smtClean="0">
                          <a:ln>
                            <a:noFill/>
                          </a:ln>
                          <a:solidFill>
                            <a:schemeClr val="tx1"/>
                          </a:solidFill>
                          <a:effectLst/>
                          <a:latin typeface="Calibri" pitchFamily="34" charset="0"/>
                          <a:cs typeface="Times New Roman" pitchFamily="18" charset="0"/>
                        </a:rPr>
                        <a:t>.  x  </a:t>
                      </a:r>
                      <a:r>
                        <a:rPr kumimoji="0" lang="es-CL" sz="1800" b="1" i="0" u="none" strike="noStrike" cap="none" normalizeH="0" baseline="0" dirty="0" err="1" smtClean="0">
                          <a:ln>
                            <a:noFill/>
                          </a:ln>
                          <a:solidFill>
                            <a:schemeClr val="tx1"/>
                          </a:solidFill>
                          <a:effectLst/>
                          <a:latin typeface="Calibri" pitchFamily="34" charset="0"/>
                          <a:cs typeface="Times New Roman" pitchFamily="18" charset="0"/>
                        </a:rPr>
                        <a:t>Lat</a:t>
                      </a:r>
                      <a:r>
                        <a:rPr kumimoji="0" lang="es-CL" sz="1800" b="1" i="0" u="none" strike="noStrike" cap="none" normalizeH="0" baseline="0" dirty="0" smtClean="0">
                          <a:ln>
                            <a:noFill/>
                          </a:ln>
                          <a:solidFill>
                            <a:schemeClr val="tx1"/>
                          </a:solidFill>
                          <a:effectLst/>
                          <a:latin typeface="Calibri" pitchFamily="34" charset="0"/>
                          <a:cs typeface="Times New Roman" pitchFamily="18" charset="0"/>
                        </a:rPr>
                        <a:t>:</a:t>
                      </a:r>
                      <a:endParaRPr kumimoji="0" lang="es-CL"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        + 3 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dirty="0" err="1" smtClean="0">
                          <a:ln>
                            <a:noFill/>
                          </a:ln>
                          <a:solidFill>
                            <a:schemeClr val="tx1"/>
                          </a:solidFill>
                          <a:effectLst/>
                          <a:latin typeface="Calibri" pitchFamily="34" charset="0"/>
                          <a:cs typeface="Times New Roman" pitchFamily="18" charset="0"/>
                        </a:rPr>
                        <a:t>Corr</a:t>
                      </a:r>
                      <a:r>
                        <a:rPr kumimoji="0" lang="es-CL" sz="1800" b="1" i="0" u="none" strike="noStrike" cap="none" normalizeH="0" baseline="0" dirty="0" smtClean="0">
                          <a:ln>
                            <a:noFill/>
                          </a:ln>
                          <a:solidFill>
                            <a:schemeClr val="tx1"/>
                          </a:solidFill>
                          <a:effectLst/>
                          <a:latin typeface="Calibri" pitchFamily="34" charset="0"/>
                          <a:cs typeface="Times New Roman" pitchFamily="18" charset="0"/>
                        </a:rPr>
                        <a:t>.  x  </a:t>
                      </a:r>
                      <a:r>
                        <a:rPr kumimoji="0" lang="es-CL" sz="1800" b="1" i="0" u="none" strike="noStrike" cap="none" normalizeH="0" baseline="0" dirty="0" smtClean="0">
                          <a:ln>
                            <a:noFill/>
                          </a:ln>
                          <a:solidFill>
                            <a:schemeClr val="tx1"/>
                          </a:solidFill>
                          <a:effectLst/>
                          <a:latin typeface="Calibri" pitchFamily="34" charset="0"/>
                          <a:cs typeface="Times New Roman" pitchFamily="18" charset="0"/>
                        </a:rPr>
                        <a:t>Long:</a:t>
                      </a:r>
                      <a:endParaRPr kumimoji="0" lang="es-CL"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                 + 9 </a:t>
                      </a:r>
                      <a:r>
                        <a:rPr kumimoji="0" lang="es-CL" sz="1800" b="0" i="0" u="none" strike="noStrike" cap="none" normalizeH="0" baseline="0" dirty="0" smtClean="0">
                          <a:ln>
                            <a:noFill/>
                          </a:ln>
                          <a:solidFill>
                            <a:schemeClr val="tx1"/>
                          </a:solidFill>
                          <a:effectLst/>
                          <a:latin typeface="Calibri" pitchFamily="34" charset="0"/>
                        </a:rPr>
                        <a:t>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dirty="0" err="1" smtClean="0">
                          <a:ln>
                            <a:noFill/>
                          </a:ln>
                          <a:solidFill>
                            <a:schemeClr val="tx1"/>
                          </a:solidFill>
                          <a:effectLst/>
                          <a:latin typeface="Calibri" pitchFamily="34" charset="0"/>
                          <a:cs typeface="Times New Roman" pitchFamily="18" charset="0"/>
                        </a:rPr>
                        <a:t>Hml</a:t>
                      </a:r>
                      <a:r>
                        <a:rPr kumimoji="0" lang="es-CL" sz="1800" b="1" i="0" u="none" strike="noStrike" cap="none" normalizeH="0" baseline="0" dirty="0" smtClean="0">
                          <a:ln>
                            <a:noFill/>
                          </a:ln>
                          <a:solidFill>
                            <a:schemeClr val="tx1"/>
                          </a:solidFill>
                          <a:effectLst/>
                          <a:latin typeface="Calibri" pitchFamily="34" charset="0"/>
                          <a:cs typeface="Times New Roman" pitchFamily="18" charset="0"/>
                        </a:rPr>
                        <a:t> </a:t>
                      </a:r>
                      <a:r>
                        <a:rPr kumimoji="0" lang="es-CL" sz="1800" b="1" i="0" u="none" strike="noStrike" cap="none" normalizeH="0" baseline="0" dirty="0" err="1" smtClean="0">
                          <a:ln>
                            <a:noFill/>
                          </a:ln>
                          <a:solidFill>
                            <a:schemeClr val="tx1"/>
                          </a:solidFill>
                          <a:effectLst/>
                          <a:latin typeface="Calibri" pitchFamily="34" charset="0"/>
                          <a:cs typeface="Times New Roman" pitchFamily="18" charset="0"/>
                        </a:rPr>
                        <a:t>Corr</a:t>
                      </a:r>
                      <a:r>
                        <a:rPr kumimoji="0" lang="es-CL" sz="1800" b="1" i="0" u="none" strike="noStrike" cap="none" normalizeH="0" baseline="0" dirty="0" smtClean="0">
                          <a:ln>
                            <a:noFill/>
                          </a:ln>
                          <a:solidFill>
                            <a:schemeClr val="tx1"/>
                          </a:solidFill>
                          <a:effectLst/>
                          <a:latin typeface="Calibri" pitchFamily="34" charset="0"/>
                          <a:cs typeface="Times New Roman" pitchFamily="18" charset="0"/>
                        </a:rPr>
                        <a:t>.:</a:t>
                      </a:r>
                      <a:endParaRPr kumimoji="0" lang="es-CL"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         07 </a:t>
                      </a:r>
                      <a:r>
                        <a:rPr kumimoji="0" lang="es-CL" sz="1800" b="0" i="0" u="none" strike="noStrike" cap="none" normalizeH="0" baseline="0" dirty="0" smtClean="0">
                          <a:ln>
                            <a:noFill/>
                          </a:ln>
                          <a:solidFill>
                            <a:schemeClr val="tx1"/>
                          </a:solidFill>
                          <a:effectLst/>
                          <a:latin typeface="Calibri" pitchFamily="34" charset="0"/>
                        </a:rPr>
                        <a:t>H </a:t>
                      </a:r>
                      <a:r>
                        <a:rPr kumimoji="0" lang="es-CL" sz="1800" b="0" i="0" u="none" strike="noStrike" cap="none" normalizeH="0" baseline="0" dirty="0" smtClean="0">
                          <a:ln>
                            <a:noFill/>
                          </a:ln>
                          <a:solidFill>
                            <a:schemeClr val="tx1"/>
                          </a:solidFill>
                          <a:effectLst/>
                          <a:latin typeface="Calibri" pitchFamily="34" charset="0"/>
                        </a:rPr>
                        <a:t>01 </a:t>
                      </a:r>
                      <a:r>
                        <a:rPr kumimoji="0" lang="es-CL" sz="1800" b="0" i="0" u="none" strike="noStrike" cap="none" normalizeH="0" baseline="0" dirty="0" smtClean="0">
                          <a:ln>
                            <a:noFill/>
                          </a:ln>
                          <a:solidFill>
                            <a:schemeClr val="tx1"/>
                          </a:solidFill>
                          <a:effectLst/>
                          <a:latin typeface="Calibri" pitchFamily="34" charset="0"/>
                        </a:rPr>
                        <a:t>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Ge en horas:</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04 H 47 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HmGr:</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11 H 48 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Zh:</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+ 4 H</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Hzl :</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DE9D9"/>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07 H 48 M</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DE9D9"/>
                    </a:solid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smtClean="0">
                          <a:ln>
                            <a:noFill/>
                          </a:ln>
                          <a:solidFill>
                            <a:schemeClr val="tx1"/>
                          </a:solidFill>
                          <a:effectLst/>
                          <a:latin typeface="Calibri" pitchFamily="34" charset="0"/>
                          <a:cs typeface="Times New Roman" pitchFamily="18" charset="0"/>
                        </a:rPr>
                        <a:t>Fecha:</a:t>
                      </a:r>
                      <a:endParaRPr kumimoji="0" lang="es-CL" sz="1800" b="0" i="0" u="none" strike="noStrike" cap="none" normalizeH="0" baseline="0" smtClean="0">
                        <a:ln>
                          <a:noFill/>
                        </a:ln>
                        <a:solidFill>
                          <a:schemeClr val="tx1"/>
                        </a:solidFill>
                        <a:effectLst/>
                        <a:latin typeface="Calibri" pitchFamily="34" charset="0"/>
                        <a:cs typeface="Arial"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rPr>
                        <a:t>11 agosto </a:t>
                      </a:r>
                      <a:r>
                        <a:rPr kumimoji="0" lang="es-CL" sz="1800" b="0" i="0" u="none" strike="noStrike" cap="none" normalizeH="0" baseline="0" dirty="0" smtClean="0">
                          <a:ln>
                            <a:noFill/>
                          </a:ln>
                          <a:solidFill>
                            <a:schemeClr val="tx1"/>
                          </a:solidFill>
                          <a:effectLst/>
                          <a:latin typeface="Calibri" pitchFamily="34" charset="0"/>
                        </a:rPr>
                        <a:t>2014</a:t>
                      </a:r>
                      <a:endParaRPr kumimoji="0" lang="es-ES" sz="1800" b="0" i="0" u="none" strike="noStrike" cap="none" normalizeH="0" baseline="0" dirty="0" smtClean="0">
                        <a:ln>
                          <a:noFill/>
                        </a:ln>
                        <a:solidFill>
                          <a:schemeClr val="tx1"/>
                        </a:solidFill>
                        <a:effectLst/>
                        <a:latin typeface="Calibri" pitchFamily="34"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24045" name="Rectangle 141"/>
          <p:cNvSpPr>
            <a:spLocks noChangeArrowheads="1"/>
          </p:cNvSpPr>
          <p:nvPr/>
        </p:nvSpPr>
        <p:spPr bwMode="auto">
          <a:xfrm>
            <a:off x="1116013" y="1571625"/>
            <a:ext cx="6624637" cy="707886"/>
          </a:xfrm>
          <a:prstGeom prst="rect">
            <a:avLst/>
          </a:prstGeom>
          <a:gradFill rotWithShape="1">
            <a:gsLst>
              <a:gs pos="0">
                <a:srgbClr val="9EEAFF"/>
              </a:gs>
              <a:gs pos="35001">
                <a:srgbClr val="BBEFFF"/>
              </a:gs>
              <a:gs pos="100000">
                <a:srgbClr val="E4F9FF"/>
              </a:gs>
            </a:gsLst>
            <a:lin ang="16200000" scaled="1"/>
          </a:gradFill>
          <a:ln w="38100" algn="ctr">
            <a:solidFill>
              <a:srgbClr val="C00000"/>
            </a:solidFill>
            <a:miter lim="800000"/>
            <a:headEnd/>
            <a:tailEnd/>
          </a:ln>
          <a:effectLst>
            <a:outerShdw dist="20000" dir="5400000" rotWithShape="0">
              <a:srgbClr val="000000">
                <a:alpha val="37999"/>
              </a:srgbClr>
            </a:outerShdw>
          </a:effectLst>
        </p:spPr>
        <p:txBody>
          <a:bodyPr anchor="ctr">
            <a:spAutoFit/>
          </a:bodyPr>
          <a:lstStyle/>
          <a:p>
            <a:pPr algn="ctr">
              <a:buFont typeface="Wingdings" pitchFamily="2" charset="2"/>
              <a:buNone/>
              <a:defRPr/>
            </a:pPr>
            <a:r>
              <a:rPr lang="es-CL" sz="2000" dirty="0"/>
              <a:t>CALCULAR LA HZ DEL </a:t>
            </a:r>
            <a:r>
              <a:rPr lang="es-CL" sz="2000" dirty="0" smtClean="0"/>
              <a:t>OCASO DE LA LUNA EL 11 </a:t>
            </a:r>
            <a:r>
              <a:rPr lang="es-CL" sz="2000" dirty="0"/>
              <a:t>DE </a:t>
            </a:r>
            <a:r>
              <a:rPr lang="es-CL" sz="2000" dirty="0" smtClean="0"/>
              <a:t>AGOSTO </a:t>
            </a:r>
            <a:r>
              <a:rPr lang="es-CL" sz="2000" dirty="0"/>
              <a:t>DE 2014, EN L = 33º 02’ S; G = 71º 45’ W </a:t>
            </a:r>
            <a:endParaRPr lang="es-ES" sz="2000" dirty="0"/>
          </a:p>
        </p:txBody>
      </p:sp>
      <p:graphicFrame>
        <p:nvGraphicFramePr>
          <p:cNvPr id="124135" name="Group 231"/>
          <p:cNvGraphicFramePr>
            <a:graphicFrameLocks noGrp="1"/>
          </p:cNvGraphicFramePr>
          <p:nvPr/>
        </p:nvGraphicFramePr>
        <p:xfrm>
          <a:off x="5480074" y="3059113"/>
          <a:ext cx="2663826" cy="1097280"/>
        </p:xfrm>
        <a:graphic>
          <a:graphicData uri="http://schemas.openxmlformats.org/drawingml/2006/table">
            <a:tbl>
              <a:tblPr/>
              <a:tblGrid>
                <a:gridCol w="1296988"/>
                <a:gridCol w="1366838"/>
              </a:tblGrid>
              <a:tr h="252413">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sz="1800" b="1" i="0" u="none" strike="noStrike" cap="none" normalizeH="0" baseline="0" dirty="0" smtClean="0">
                          <a:ln>
                            <a:noFill/>
                          </a:ln>
                          <a:solidFill>
                            <a:schemeClr val="tx1"/>
                          </a:solidFill>
                          <a:effectLst/>
                          <a:latin typeface="Calibri" pitchFamily="34" charset="0"/>
                          <a:cs typeface="Times New Roman" pitchFamily="18" charset="0"/>
                        </a:rPr>
                        <a:t>Corrección X LAT</a:t>
                      </a:r>
                      <a:endParaRPr kumimoji="0" lang="es-CL" sz="1800" b="1"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hMerge="1">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0" i="0" u="none" strike="noStrike" cap="none" normalizeH="0" baseline="0" dirty="0" smtClean="0">
                          <a:ln>
                            <a:noFill/>
                          </a:ln>
                          <a:solidFill>
                            <a:schemeClr val="tx1"/>
                          </a:solidFill>
                          <a:effectLst/>
                          <a:latin typeface="Calibri" pitchFamily="34" charset="0"/>
                          <a:cs typeface="Times New Roman" pitchFamily="18" charset="0"/>
                        </a:rPr>
                        <a:t>En 5°</a:t>
                      </a: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cs typeface="Arial" charset="0"/>
                        </a:rPr>
                        <a:t>+ 5 </a:t>
                      </a:r>
                      <a:r>
                        <a:rPr kumimoji="0" lang="es-CL" sz="1800" b="0" i="0" u="none" strike="noStrike" cap="none" normalizeH="0" baseline="0" dirty="0" smtClean="0">
                          <a:ln>
                            <a:noFill/>
                          </a:ln>
                          <a:solidFill>
                            <a:schemeClr val="tx1"/>
                          </a:solidFill>
                          <a:effectLst/>
                          <a:latin typeface="Calibri" pitchFamily="34" charset="0"/>
                          <a:cs typeface="Arial" charset="0"/>
                        </a:rPr>
                        <a:t>Min</a:t>
                      </a:r>
                      <a:endParaRPr kumimoji="0" lang="es-ES"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0" i="0" u="none" strike="noStrike" cap="none" normalizeH="0" baseline="0" smtClean="0">
                          <a:ln>
                            <a:noFill/>
                          </a:ln>
                          <a:solidFill>
                            <a:schemeClr val="tx1"/>
                          </a:solidFill>
                          <a:effectLst/>
                          <a:latin typeface="Calibri" pitchFamily="34" charset="0"/>
                          <a:cs typeface="Times New Roman" pitchFamily="18" charset="0"/>
                        </a:rPr>
                        <a:t>En 3° 02’</a:t>
                      </a: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cs typeface="Arial" charset="0"/>
                        </a:rPr>
                        <a:t>X = </a:t>
                      </a:r>
                      <a:r>
                        <a:rPr kumimoji="0" lang="es-CL" sz="1800" b="0" i="0" u="none" strike="noStrike" cap="none" normalizeH="0" baseline="0" dirty="0" smtClean="0">
                          <a:ln>
                            <a:noFill/>
                          </a:ln>
                          <a:solidFill>
                            <a:schemeClr val="tx1"/>
                          </a:solidFill>
                          <a:effectLst/>
                          <a:latin typeface="Calibri" pitchFamily="34" charset="0"/>
                          <a:cs typeface="Arial" charset="0"/>
                        </a:rPr>
                        <a:t>+ 3 </a:t>
                      </a:r>
                      <a:r>
                        <a:rPr kumimoji="0" lang="es-CL" sz="1800" b="0" i="0" u="none" strike="noStrike" cap="none" normalizeH="0" baseline="0" dirty="0" smtClean="0">
                          <a:ln>
                            <a:noFill/>
                          </a:ln>
                          <a:solidFill>
                            <a:schemeClr val="tx1"/>
                          </a:solidFill>
                          <a:effectLst/>
                          <a:latin typeface="Calibri" pitchFamily="34" charset="0"/>
                          <a:cs typeface="Arial" charset="0"/>
                        </a:rPr>
                        <a:t>Min</a:t>
                      </a:r>
                      <a:endParaRPr kumimoji="0" lang="es-ES"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6" name="Group 231"/>
          <p:cNvGraphicFramePr>
            <a:graphicFrameLocks noGrp="1"/>
          </p:cNvGraphicFramePr>
          <p:nvPr/>
        </p:nvGraphicFramePr>
        <p:xfrm>
          <a:off x="5429256" y="4626306"/>
          <a:ext cx="2857520" cy="1097280"/>
        </p:xfrm>
        <a:graphic>
          <a:graphicData uri="http://schemas.openxmlformats.org/drawingml/2006/table">
            <a:tbl>
              <a:tblPr/>
              <a:tblGrid>
                <a:gridCol w="1296988"/>
                <a:gridCol w="1560532"/>
              </a:tblGrid>
              <a:tr h="252413">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CL" sz="1800" b="1" i="0" u="none" strike="noStrike" kern="1200" cap="none" spc="0" normalizeH="0" baseline="0" noProof="0" dirty="0" smtClean="0">
                          <a:ln>
                            <a:noFill/>
                          </a:ln>
                          <a:solidFill>
                            <a:prstClr val="black"/>
                          </a:solidFill>
                          <a:effectLst/>
                          <a:uLnTx/>
                          <a:uFillTx/>
                          <a:latin typeface="Calibri" pitchFamily="34" charset="0"/>
                          <a:ea typeface="+mn-ea"/>
                          <a:cs typeface="Times New Roman" pitchFamily="18" charset="0"/>
                        </a:rPr>
                        <a:t>Corrección X LONG</a:t>
                      </a:r>
                      <a:endParaRPr kumimoji="0" lang="es-CL" sz="1800" b="1"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3">
                        <a:lumMod val="40000"/>
                        <a:lumOff val="60000"/>
                      </a:schemeClr>
                    </a:solidFill>
                  </a:tcPr>
                </a:tc>
                <a:tc hMerge="1">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endParaRPr kumimoji="0" lang="es-ES"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0" i="0" u="none" strike="noStrike" cap="none" normalizeH="0" baseline="0" dirty="0" smtClean="0">
                          <a:ln>
                            <a:noFill/>
                          </a:ln>
                          <a:solidFill>
                            <a:schemeClr val="tx1"/>
                          </a:solidFill>
                          <a:effectLst/>
                          <a:latin typeface="Calibri" pitchFamily="34" charset="0"/>
                          <a:cs typeface="Times New Roman" pitchFamily="18" charset="0"/>
                        </a:rPr>
                        <a:t>En </a:t>
                      </a:r>
                      <a:r>
                        <a:rPr kumimoji="0" lang="es-CL" sz="1800" b="0" i="0" u="none" strike="noStrike" cap="none" normalizeH="0" baseline="0" dirty="0" smtClean="0">
                          <a:ln>
                            <a:noFill/>
                          </a:ln>
                          <a:solidFill>
                            <a:schemeClr val="tx1"/>
                          </a:solidFill>
                          <a:effectLst/>
                          <a:latin typeface="Calibri" pitchFamily="34" charset="0"/>
                          <a:cs typeface="Times New Roman" pitchFamily="18" charset="0"/>
                        </a:rPr>
                        <a:t>360°</a:t>
                      </a:r>
                      <a:endParaRPr kumimoji="0" lang="es-CL" sz="1800" b="0"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cs typeface="Arial" charset="0"/>
                        </a:rPr>
                        <a:t>+ </a:t>
                      </a:r>
                      <a:r>
                        <a:rPr kumimoji="0" lang="es-CL" sz="1800" b="0" i="0" u="none" strike="noStrike" cap="none" normalizeH="0" baseline="0" dirty="0" smtClean="0">
                          <a:ln>
                            <a:noFill/>
                          </a:ln>
                          <a:solidFill>
                            <a:schemeClr val="tx1"/>
                          </a:solidFill>
                          <a:effectLst/>
                          <a:latin typeface="Calibri" pitchFamily="34" charset="0"/>
                          <a:cs typeface="Arial" charset="0"/>
                        </a:rPr>
                        <a:t>45 </a:t>
                      </a:r>
                      <a:r>
                        <a:rPr kumimoji="0" lang="es-CL" sz="1800" b="0" i="0" u="none" strike="noStrike" cap="none" normalizeH="0" baseline="0" dirty="0" smtClean="0">
                          <a:ln>
                            <a:noFill/>
                          </a:ln>
                          <a:solidFill>
                            <a:schemeClr val="tx1"/>
                          </a:solidFill>
                          <a:effectLst/>
                          <a:latin typeface="Calibri" pitchFamily="34" charset="0"/>
                          <a:cs typeface="Arial" charset="0"/>
                        </a:rPr>
                        <a:t>Min</a:t>
                      </a:r>
                      <a:endParaRPr kumimoji="0" lang="es-ES"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sz="1800" b="0" i="0" u="none" strike="noStrike" cap="none" normalizeH="0" baseline="0" dirty="0" smtClean="0">
                          <a:ln>
                            <a:noFill/>
                          </a:ln>
                          <a:solidFill>
                            <a:schemeClr val="tx1"/>
                          </a:solidFill>
                          <a:effectLst/>
                          <a:latin typeface="Calibri" pitchFamily="34" charset="0"/>
                          <a:cs typeface="Times New Roman" pitchFamily="18" charset="0"/>
                        </a:rPr>
                        <a:t>En </a:t>
                      </a:r>
                      <a:r>
                        <a:rPr kumimoji="0" lang="es-CL" sz="1800" b="0" i="0" u="none" strike="noStrike" cap="none" normalizeH="0" baseline="0" dirty="0" smtClean="0">
                          <a:ln>
                            <a:noFill/>
                          </a:ln>
                          <a:solidFill>
                            <a:schemeClr val="tx1"/>
                          </a:solidFill>
                          <a:effectLst/>
                          <a:latin typeface="Calibri" pitchFamily="34" charset="0"/>
                          <a:cs typeface="Times New Roman" pitchFamily="18" charset="0"/>
                        </a:rPr>
                        <a:t>71° 45’</a:t>
                      </a:r>
                      <a:endParaRPr kumimoji="0" lang="es-CL" sz="1800" b="0"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charset="0"/>
                        <a:buNone/>
                        <a:tabLst/>
                      </a:pPr>
                      <a:r>
                        <a:rPr kumimoji="0" lang="es-CL" sz="1800" b="0" i="0" u="none" strike="noStrike" cap="none" normalizeH="0" baseline="0" dirty="0" smtClean="0">
                          <a:ln>
                            <a:noFill/>
                          </a:ln>
                          <a:solidFill>
                            <a:schemeClr val="tx1"/>
                          </a:solidFill>
                          <a:effectLst/>
                          <a:latin typeface="Calibri" pitchFamily="34" charset="0"/>
                          <a:cs typeface="Arial" charset="0"/>
                        </a:rPr>
                        <a:t>X = + </a:t>
                      </a:r>
                      <a:r>
                        <a:rPr kumimoji="0" lang="es-CL" sz="1800" b="0" i="0" u="none" strike="noStrike" cap="none" normalizeH="0" baseline="0" dirty="0" smtClean="0">
                          <a:ln>
                            <a:noFill/>
                          </a:ln>
                          <a:solidFill>
                            <a:schemeClr val="tx1"/>
                          </a:solidFill>
                          <a:effectLst/>
                          <a:latin typeface="Calibri" pitchFamily="34" charset="0"/>
                          <a:cs typeface="Arial" charset="0"/>
                        </a:rPr>
                        <a:t>9 </a:t>
                      </a:r>
                      <a:r>
                        <a:rPr kumimoji="0" lang="es-CL" sz="1800" b="0" i="0" u="none" strike="noStrike" cap="none" normalizeH="0" baseline="0" dirty="0" smtClean="0">
                          <a:ln>
                            <a:noFill/>
                          </a:ln>
                          <a:solidFill>
                            <a:schemeClr val="tx1"/>
                          </a:solidFill>
                          <a:effectLst/>
                          <a:latin typeface="Calibri" pitchFamily="34" charset="0"/>
                          <a:cs typeface="Arial" charset="0"/>
                        </a:rPr>
                        <a:t>Min</a:t>
                      </a:r>
                      <a:endParaRPr kumimoji="0" lang="es-ES" sz="18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p:cNvPicPr>
            <a:picLocks noChangeAspect="1" noChangeArrowheads="1"/>
          </p:cNvPicPr>
          <p:nvPr/>
        </p:nvPicPr>
        <p:blipFill>
          <a:blip r:embed="rId3"/>
          <a:srcRect l="26953" t="23958" r="32031" b="21875"/>
          <a:stretch>
            <a:fillRect/>
          </a:stretch>
        </p:blipFill>
        <p:spPr bwMode="auto">
          <a:xfrm>
            <a:off x="436839" y="428604"/>
            <a:ext cx="8270322" cy="6143668"/>
          </a:xfrm>
          <a:prstGeom prst="rect">
            <a:avLst/>
          </a:prstGeom>
          <a:ln w="38100" cap="sq">
            <a:solidFill>
              <a:srgbClr val="0070C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p:cNvPicPr>
            <a:picLocks noChangeAspect="1" noChangeArrowheads="1"/>
          </p:cNvPicPr>
          <p:nvPr/>
        </p:nvPicPr>
        <p:blipFill>
          <a:blip r:embed="rId3"/>
          <a:srcRect l="28125" t="30208" r="32031" b="18750"/>
          <a:stretch>
            <a:fillRect/>
          </a:stretch>
        </p:blipFill>
        <p:spPr bwMode="auto">
          <a:xfrm>
            <a:off x="358616" y="428604"/>
            <a:ext cx="8426768" cy="6072230"/>
          </a:xfrm>
          <a:prstGeom prst="rect">
            <a:avLst/>
          </a:prstGeom>
          <a:ln w="38100" cap="sq">
            <a:solidFill>
              <a:srgbClr val="0070C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currencia">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4293</TotalTime>
  <Words>675</Words>
  <Application>Microsoft Office PowerPoint</Application>
  <PresentationFormat>Presentación en pantalla (4:3)</PresentationFormat>
  <Paragraphs>85</Paragraphs>
  <Slides>7</Slides>
  <Notes>6</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7</vt:i4>
      </vt:variant>
    </vt:vector>
  </HeadingPairs>
  <TitlesOfParts>
    <vt:vector size="17" baseType="lpstr">
      <vt:lpstr>Arial</vt:lpstr>
      <vt:lpstr>Wingdings</vt:lpstr>
      <vt:lpstr>Calibri</vt:lpstr>
      <vt:lpstr>Lucida Sans Unicode</vt:lpstr>
      <vt:lpstr>Wingdings 3</vt:lpstr>
      <vt:lpstr>Verdana</vt:lpstr>
      <vt:lpstr>Wingdings 2</vt:lpstr>
      <vt:lpstr>Times New Roman</vt:lpstr>
      <vt:lpstr>Tema de Office</vt:lpstr>
      <vt:lpstr>Concurrencia</vt:lpstr>
      <vt:lpstr>Diapositiva 1</vt:lpstr>
      <vt:lpstr>Diapositiva 2</vt:lpstr>
      <vt:lpstr>Diapositiva 3</vt:lpstr>
      <vt:lpstr>Diapositiva 4</vt:lpstr>
      <vt:lpstr>Diapositiva 5</vt:lpstr>
      <vt:lpstr>Diapositiva 6</vt:lpstr>
      <vt:lpstr>Diapositiva 7</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Pablo Salzman</dc:creator>
  <cp:lastModifiedBy>7089408-4</cp:lastModifiedBy>
  <cp:revision>128</cp:revision>
  <dcterms:created xsi:type="dcterms:W3CDTF">2018-02-27T13:11:18Z</dcterms:created>
  <dcterms:modified xsi:type="dcterms:W3CDTF">2020-08-10T22:23:43Z</dcterms:modified>
</cp:coreProperties>
</file>